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  <p:sldMasterId id="2147483700" r:id="rId2"/>
  </p:sldMasterIdLst>
  <p:notesMasterIdLst>
    <p:notesMasterId r:id="rId8"/>
  </p:notesMasterIdLst>
  <p:handoutMasterIdLst>
    <p:handoutMasterId r:id="rId9"/>
  </p:handoutMasterIdLst>
  <p:sldIdLst>
    <p:sldId id="316" r:id="rId3"/>
    <p:sldId id="322" r:id="rId4"/>
    <p:sldId id="317" r:id="rId5"/>
    <p:sldId id="321" r:id="rId6"/>
    <p:sldId id="319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8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2280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21/04/2015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21/04/2015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0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53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07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24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21-04-2015 Steve Myers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MEDICIS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05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21-04-2015 Steve Myers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MEDICIS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90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21-04-2015 Steve Myers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MEDICIS Kick-off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59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836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44428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0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50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63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1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948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8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3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75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8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21-04-2015 Steve Myers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MEDICIS Kick-off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51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36479"/>
            <a:ext cx="8229600" cy="102358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Welcome to the </a:t>
            </a:r>
            <a:r>
              <a:rPr lang="en-US" sz="3200" dirty="0" smtClean="0"/>
              <a:t>MEDICIS PROMED </a:t>
            </a:r>
            <a:br>
              <a:rPr lang="en-US" sz="3200" dirty="0" smtClean="0"/>
            </a:br>
            <a:r>
              <a:rPr lang="en-US" sz="3200" dirty="0" smtClean="0"/>
              <a:t>Marie Curie Training H2020 kick-off meeting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785" y="1078303"/>
            <a:ext cx="8373368" cy="5278047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en-GB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CERN </a:t>
            </a:r>
            <a:r>
              <a:rPr lang="en-GB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proud to host </a:t>
            </a:r>
            <a:r>
              <a:rPr lang="en-GB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this important </a:t>
            </a:r>
            <a:r>
              <a:rPr lang="en-GB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kick off meeting for MEDICIS</a:t>
            </a:r>
            <a:endParaRPr lang="en-GB" sz="2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In January 2014, CERN 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set up the medical applications office</a:t>
            </a:r>
          </a:p>
          <a:p>
            <a:pPr>
              <a:spcAft>
                <a:spcPts val="0"/>
              </a:spcAft>
            </a:pP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One of the 7 initiatives is </a:t>
            </a: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radio-isotope production and MEDICIS  </a:t>
            </a:r>
            <a:r>
              <a:rPr lang="en-US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 </a:t>
            </a: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a crucial </a:t>
            </a: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element</a:t>
            </a:r>
          </a:p>
          <a:p>
            <a:pPr>
              <a:spcAft>
                <a:spcPts val="0"/>
              </a:spcAft>
            </a:pP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ISOLDE facility has an enormous amount of experience in producing radio isotopes for Nuclear Research. Now will be producing for Nuclear Medicine</a:t>
            </a:r>
          </a:p>
          <a:p>
            <a:pPr>
              <a:spcAft>
                <a:spcPts val="0"/>
              </a:spcAft>
            </a:pP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MEDICIS will benefit from this 50 years experience</a:t>
            </a:r>
          </a:p>
          <a:p>
            <a:pPr>
              <a:spcAft>
                <a:spcPts val="0"/>
              </a:spcAft>
            </a:pPr>
            <a:r>
              <a:rPr lang="en-US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Important decision: to finish the MEDICIS building during the LHC Long Shutdown (LS1)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8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Important Constraints</a:t>
            </a:r>
            <a:endParaRPr lang="en-GB" dirty="0"/>
          </a:p>
        </p:txBody>
      </p:sp>
      <p:sp>
        <p:nvSpPr>
          <p:cNvPr id="5" name="TextBox 1"/>
          <p:cNvSpPr txBox="1"/>
          <p:nvPr/>
        </p:nvSpPr>
        <p:spPr>
          <a:xfrm>
            <a:off x="245660" y="1733266"/>
            <a:ext cx="88028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</a:rPr>
              <a:t> SAFETY: radiation and contamination risk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0C377B"/>
                </a:solidFill>
                <a:latin typeface="+mj-lt"/>
              </a:rPr>
              <a:t> </a:t>
            </a:r>
            <a:r>
              <a:rPr lang="en-GB" sz="2800" b="1" dirty="0" smtClean="0">
                <a:solidFill>
                  <a:srgbClr val="0C377B"/>
                </a:solidFill>
                <a:latin typeface="+mj-lt"/>
              </a:rPr>
              <a:t>ISOLDE: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</a:rPr>
              <a:t>MEDICIS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</a:rPr>
              <a:t>must not disrupt ISOLDE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</a:rPr>
              <a:t>operation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23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MEDICIS Building </a:t>
            </a:r>
            <a:r>
              <a:rPr lang="en-US" sz="3200" dirty="0" smtClean="0"/>
              <a:t>(on time!)</a:t>
            </a:r>
            <a:endParaRPr lang="en-GB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6" y="1852613"/>
            <a:ext cx="9128505" cy="382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21-04-2015 Steve Myers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MEDICIS Kick-off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835B9-5A29-49F7-9715-2A8F407142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66435" y="4368214"/>
            <a:ext cx="4820104" cy="715840"/>
          </a:xfrm>
        </p:spPr>
        <p:txBody>
          <a:bodyPr anchor="t" anchorCtr="0">
            <a:noAutofit/>
          </a:bodyPr>
          <a:lstStyle/>
          <a:p>
            <a:r>
              <a:rPr lang="en-US" sz="2800" i="1" dirty="0" smtClean="0"/>
              <a:t>Next steps in this time period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7967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02020" y="14340"/>
            <a:ext cx="5618648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Time line </a:t>
            </a:r>
            <a:r>
              <a:rPr lang="en-US" b="1" u="sng" dirty="0" smtClean="0"/>
              <a:t>(Future) </a:t>
            </a:r>
            <a:r>
              <a:rPr lang="en-US" b="1" u="sng" dirty="0" smtClean="0"/>
              <a:t>:</a:t>
            </a:r>
            <a:endParaRPr lang="en-US" b="1" u="sng" dirty="0"/>
          </a:p>
        </p:txBody>
      </p:sp>
      <p:sp>
        <p:nvSpPr>
          <p:cNvPr id="3" name="Right Brace 2"/>
          <p:cNvSpPr/>
          <p:nvPr/>
        </p:nvSpPr>
        <p:spPr>
          <a:xfrm rot="16200000">
            <a:off x="6914681" y="3217464"/>
            <a:ext cx="438307" cy="3899432"/>
          </a:xfrm>
          <a:prstGeom prst="rightBrace">
            <a:avLst>
              <a:gd name="adj1" fmla="val 54885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C377B"/>
              </a:solidFill>
            </a:endParaRPr>
          </a:p>
        </p:txBody>
      </p:sp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51080" y="1345150"/>
            <a:ext cx="611417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C377B"/>
                </a:solidFill>
              </a:rPr>
              <a:t>Finalize Handling Robot &amp; monorail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C377B"/>
                </a:solidFill>
              </a:rPr>
              <a:t>Finalize Shielded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C377B"/>
                </a:solidFill>
              </a:rPr>
              <a:t>Off-line separator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C377B"/>
                </a:solidFill>
              </a:rPr>
              <a:t>Tests and final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0C377B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4949" y="14340"/>
            <a:ext cx="2068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Stefano </a:t>
            </a:r>
            <a:r>
              <a:rPr lang="en-US" dirty="0" err="1" smtClean="0"/>
              <a:t>Marzari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21-04-2015 Steve Myers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MEDICIS Kick-off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6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3" y="1368689"/>
            <a:ext cx="8816453" cy="456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343" y="163773"/>
            <a:ext cx="7165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From Thierry’s presentation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300667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_60years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673</TotalTime>
  <Words>213</Words>
  <Application>Microsoft Office PowerPoint</Application>
  <PresentationFormat>On-screen Show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CERN_60years_ENdept_Presentation_ArialFont</vt:lpstr>
      <vt:lpstr>Welcome to the MEDICIS PROMED  Marie Curie Training H2020 kick-off meeting </vt:lpstr>
      <vt:lpstr>Two Important Constraints</vt:lpstr>
      <vt:lpstr>MEDICIS Building (on time!)</vt:lpstr>
      <vt:lpstr>Next steps in this time period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Steve Myers</cp:lastModifiedBy>
  <cp:revision>116</cp:revision>
  <cp:lastPrinted>2015-02-19T09:49:45Z</cp:lastPrinted>
  <dcterms:created xsi:type="dcterms:W3CDTF">2015-02-18T15:58:36Z</dcterms:created>
  <dcterms:modified xsi:type="dcterms:W3CDTF">2015-04-21T06:42:35Z</dcterms:modified>
</cp:coreProperties>
</file>