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77" r:id="rId3"/>
    <p:sldId id="281" r:id="rId4"/>
    <p:sldId id="283" r:id="rId5"/>
    <p:sldId id="282" r:id="rId6"/>
    <p:sldId id="272" r:id="rId7"/>
    <p:sldId id="273" r:id="rId8"/>
    <p:sldId id="274" r:id="rId9"/>
    <p:sldId id="269" r:id="rId10"/>
    <p:sldId id="268" r:id="rId11"/>
    <p:sldId id="275" r:id="rId12"/>
    <p:sldId id="276" r:id="rId13"/>
    <p:sldId id="278" r:id="rId14"/>
    <p:sldId id="279" r:id="rId15"/>
    <p:sldId id="280" r:id="rId16"/>
    <p:sldId id="285" r:id="rId17"/>
    <p:sldId id="284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4D94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2197A-B1CF-4B4B-962F-5A27733C6635}" type="datetimeFigureOut">
              <a:rPr lang="en-GB" smtClean="0"/>
              <a:t>20/03/2015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A44C7-3EB3-4595-A446-3012147D1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9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A44C7-3EB3-4595-A446-3012147D18D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005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667C2-69FE-4633-A73F-68B8C09BDFDA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E7CC0-44FC-4DEB-AE84-6ECBC34C7F22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F74E-D93C-4193-82B1-AD2087DD1B7D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71C2D-355C-41C3-AADD-831D8B068091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3800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02179"/>
            <a:ext cx="8226854" cy="4890849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9103F-2A43-4D48-90B6-0AB780803C2C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49793"/>
            <a:ext cx="3960000" cy="480079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6800" y="1149793"/>
            <a:ext cx="3960000" cy="480079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A3554-EC63-4883-930C-68F7FCF883B3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3800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54183"/>
            <a:ext cx="4040188" cy="38022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54183"/>
            <a:ext cx="4041775" cy="38022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C5C49-4BB5-4F5A-B25B-287B511E5BAB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3800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738000"/>
          </a:xfrm>
          <a:prstGeom prst="rect">
            <a:avLst/>
          </a:prstGeom>
          <a:solidFill>
            <a:srgbClr val="272727"/>
          </a:solidFill>
          <a:ln w="508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38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3552"/>
            <a:ext cx="8226854" cy="50494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14C7-E5E4-4890-B7D2-EB54A3402750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0" y="738000"/>
            <a:ext cx="9144000" cy="0"/>
          </a:xfrm>
          <a:prstGeom prst="line">
            <a:avLst/>
          </a:prstGeom>
          <a:ln w="38100">
            <a:solidFill>
              <a:srgbClr val="4D94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Fixed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1345141"/>
            <a:ext cx="9000000" cy="464788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C7F680-0B30-4F04-9BC3-77C27E1403AE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After fix – wake fields agree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30"/>
          <a:stretch/>
        </p:blipFill>
        <p:spPr>
          <a:xfrm>
            <a:off x="1641798" y="3534031"/>
            <a:ext cx="5857229" cy="2458781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73CF33D-FA82-4BE8-B626-F0653D7034E8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3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After fix – </a:t>
            </a:r>
            <a:r>
              <a:rPr lang="de-DE" dirty="0" smtClean="0"/>
              <a:t>problem with dispersion left</a:t>
            </a:r>
            <a:endParaRPr lang="de-D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98" y="1101725"/>
            <a:ext cx="5857229" cy="489108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3EDECE-F727-49EC-B4E3-DED14658F8EA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7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Return to HEADTAIL – fix re-binning</a:t>
            </a:r>
            <a:endParaRPr lang="de-D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075" y="1069160"/>
            <a:ext cx="5580000" cy="4950003"/>
          </a:xfrm>
        </p:spPr>
      </p:pic>
      <p:sp>
        <p:nvSpPr>
          <p:cNvPr id="11" name="Rectangle 10"/>
          <p:cNvSpPr/>
          <p:nvPr/>
        </p:nvSpPr>
        <p:spPr>
          <a:xfrm>
            <a:off x="3447275" y="1664045"/>
            <a:ext cx="4996509" cy="29985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183600" y="1593670"/>
            <a:ext cx="30644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Dipolar wake kicks based on slice first moments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Slice first moments calculated without dispersion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 need to re-bin after adding </a:t>
            </a:r>
            <a:r>
              <a:rPr lang="de-DE" dirty="0" smtClean="0"/>
              <a:t>dispersion </a:t>
            </a:r>
            <a:r>
              <a:rPr lang="de-DE" dirty="0" smtClean="0">
                <a:sym typeface="Wingdings" panose="05000000000000000000" pitchFamily="2" charset="2"/>
              </a:rPr>
              <a:t> slice first moment with dispersion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Thanks Giovanni!</a:t>
            </a:r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EA30FA-3053-4218-A96D-E5DC53E5A139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Finally ist seems like PyHEADTAIL works</a:t>
            </a:r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98" y="1101725"/>
            <a:ext cx="5857229" cy="489108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DC1CAB5-F73B-45B0-AB79-CD45C71A439C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6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... also with direct space charge</a:t>
            </a:r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98" y="1101725"/>
            <a:ext cx="5857229" cy="489108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412" y="1180976"/>
            <a:ext cx="6480000" cy="47325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F2D430-EA89-4856-B887-3B805B36370D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3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65893" y="1015479"/>
            <a:ext cx="4715410" cy="31158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PyHEADTAIL – benchmarks (PS)</a:t>
            </a:r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9"/>
          <a:stretch/>
        </p:blipFill>
        <p:spPr>
          <a:xfrm>
            <a:off x="344338" y="1180941"/>
            <a:ext cx="4558520" cy="2950389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182756" y="1015479"/>
            <a:ext cx="38480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Unfortunately, with all these „corrections“ the resemblence with measurements is no longer that striking!</a:t>
            </a:r>
            <a:endParaRPr lang="de-DE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773354" y="940526"/>
            <a:ext cx="1700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Measurements</a:t>
            </a:r>
            <a:endParaRPr lang="de-DE" dirty="0"/>
          </a:p>
        </p:txBody>
      </p:sp>
      <p:sp>
        <p:nvSpPr>
          <p:cNvPr id="15" name="Rectangle 14"/>
          <p:cNvSpPr/>
          <p:nvPr/>
        </p:nvSpPr>
        <p:spPr>
          <a:xfrm>
            <a:off x="4199561" y="3194093"/>
            <a:ext cx="4715410" cy="31158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960" y="3416076"/>
            <a:ext cx="4290613" cy="288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4338" y="4378111"/>
            <a:ext cx="252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A. Huschauer et al.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960" y="3412568"/>
            <a:ext cx="4290613" cy="288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02935" y="3194093"/>
            <a:ext cx="290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PyHEADTAIL simulations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B877D9-E1AA-4067-AF57-D81AF882A7D5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1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successfully benchmarked against HEADTAIL for PS low </a:t>
            </a:r>
            <a:r>
              <a:rPr lang="el-GR" dirty="0" smtClean="0"/>
              <a:t>β</a:t>
            </a:r>
            <a:r>
              <a:rPr lang="en-US" dirty="0" smtClean="0"/>
              <a:t> wakes.</a:t>
            </a:r>
          </a:p>
          <a:p>
            <a:r>
              <a:rPr lang="en-US" dirty="0" smtClean="0"/>
              <a:t>Wakes in front treated correctly</a:t>
            </a:r>
          </a:p>
          <a:p>
            <a:r>
              <a:rPr lang="en-US" dirty="0" smtClean="0"/>
              <a:t>Dispersion treated correctly</a:t>
            </a:r>
          </a:p>
          <a:p>
            <a:r>
              <a:rPr lang="en-US" dirty="0" smtClean="0"/>
              <a:t>PS simulations with direct space charge launched</a:t>
            </a:r>
          </a:p>
          <a:p>
            <a:r>
              <a:rPr lang="en-US" dirty="0" smtClean="0"/>
              <a:t>PSB simulations still pending… include multi-turn wakes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B60132-253C-4336-8719-BBC6B16C4126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9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Benchmarking PyHEADTAIL against HEADTAIL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83694"/>
            <a:ext cx="2743200" cy="991406"/>
          </a:xfrm>
        </p:spPr>
        <p:txBody>
          <a:bodyPr anchor="t">
            <a:normAutofit/>
          </a:bodyPr>
          <a:lstStyle/>
          <a:p>
            <a:endParaRPr lang="de-DE" sz="1800" dirty="0" smtClean="0"/>
          </a:p>
          <a:p>
            <a:r>
              <a:rPr lang="de-DE" sz="1800" dirty="0" smtClean="0"/>
              <a:t>Kevin Li</a:t>
            </a:r>
          </a:p>
          <a:p>
            <a:r>
              <a:rPr lang="de-DE" sz="1800" dirty="0" smtClean="0"/>
              <a:t>PDM – 20. 03. 2015</a:t>
            </a:r>
            <a:endParaRPr lang="de-DE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DE8802F-B03A-4DDB-B0E1-EA3DEC3AAC2C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50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PSB simulations gave inconclusive results</a:t>
            </a:r>
          </a:p>
          <a:p>
            <a:r>
              <a:rPr lang="en-US" dirty="0" smtClean="0"/>
              <a:t>PS simulations of the injection oscillations with indirect space charge wakes (low </a:t>
            </a:r>
            <a:r>
              <a:rPr lang="el-GR" dirty="0" smtClean="0"/>
              <a:t>β</a:t>
            </a:r>
            <a:r>
              <a:rPr lang="en-US" dirty="0" smtClean="0"/>
              <a:t>) need to be redone with direct space charge added</a:t>
            </a:r>
          </a:p>
          <a:p>
            <a:r>
              <a:rPr lang="en-US" dirty="0" smtClean="0"/>
              <a:t>Can we use </a:t>
            </a:r>
            <a:r>
              <a:rPr lang="en-US" dirty="0" err="1" smtClean="0"/>
              <a:t>PyHEADTAIL</a:t>
            </a:r>
            <a:r>
              <a:rPr lang="en-US" dirty="0" smtClean="0"/>
              <a:t>?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3F0559-157E-48B3-96B8-4C8A2FC8C68F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08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PSB simulations gave inconclusive results</a:t>
            </a:r>
          </a:p>
          <a:p>
            <a:r>
              <a:rPr lang="en-US" dirty="0" smtClean="0"/>
              <a:t>PS simulations of the injection oscillations with indirect space charge wakes (low </a:t>
            </a:r>
            <a:r>
              <a:rPr lang="el-GR" dirty="0" smtClean="0"/>
              <a:t>β</a:t>
            </a:r>
            <a:r>
              <a:rPr lang="en-US" dirty="0" smtClean="0"/>
              <a:t>) need to be redone with direct space charge added</a:t>
            </a:r>
          </a:p>
          <a:p>
            <a:r>
              <a:rPr lang="en-US" dirty="0" smtClean="0"/>
              <a:t>Can we use </a:t>
            </a:r>
            <a:r>
              <a:rPr lang="en-US" dirty="0" err="1" smtClean="0"/>
              <a:t>PyHEADTAIL</a:t>
            </a:r>
            <a:r>
              <a:rPr lang="en-US" dirty="0" smtClean="0"/>
              <a:t>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	Only if </a:t>
            </a:r>
            <a:r>
              <a:rPr lang="en-GB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PyHEADTAIL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passes the benchmark 	tests against HEADTAIL!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1FE2EF-9A13-4F7F-9E08-526884F036D5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535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TOF beam with indirect </a:t>
            </a:r>
            <a:r>
              <a:rPr lang="en-US" dirty="0" err="1" smtClean="0"/>
              <a:t>sc</a:t>
            </a:r>
            <a:r>
              <a:rPr lang="en-US" dirty="0" smtClean="0"/>
              <a:t> wakes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D04C76E-87E5-45D2-9CD2-CA86B89E8CD3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9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Bad agreement of </a:t>
            </a:r>
            <a:r>
              <a:rPr lang="de-DE" dirty="0" smtClean="0"/>
              <a:t>coh. bunch </a:t>
            </a:r>
            <a:r>
              <a:rPr lang="de-DE" dirty="0"/>
              <a:t>motion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71"/>
          <a:stretch/>
        </p:blipFill>
        <p:spPr>
          <a:xfrm>
            <a:off x="1641798" y="1101725"/>
            <a:ext cx="5857229" cy="243230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D9CD7-8C05-4CCC-A86F-E04DBEAB2F59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07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Wakes behind agree well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98" y="1101725"/>
            <a:ext cx="5857229" cy="489108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A56E38-BB85-415C-ABF5-EEB603136ECC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7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Wake in front is badly interpolated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98" y="1101725"/>
            <a:ext cx="5857229" cy="489108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E47275-AF7B-4EE3-B786-1AD23AE62071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95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Original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7" y="1345141"/>
            <a:ext cx="9000000" cy="464788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92790" y="3498059"/>
            <a:ext cx="435898" cy="164306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/>
          <p:cNvSpPr/>
          <p:nvPr/>
        </p:nvSpPr>
        <p:spPr>
          <a:xfrm>
            <a:off x="7114570" y="3758570"/>
            <a:ext cx="474950" cy="92773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0CB270-4DBA-4A8D-9B2A-D184EA65A024}" type="datetime1">
              <a:rPr lang="en-US" smtClean="0"/>
              <a:t>3/20/2015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Kevin Li - PDM #2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3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emplate_01" id="{2AD848C1-27B0-4822-A227-8D8457D284C2}" vid="{E92CD506-4EC0-4BB2-8FEB-F87F92D9BC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CERN_Template_01</Template>
  <TotalTime>21</TotalTime>
  <Words>364</Words>
  <Application>Microsoft Office PowerPoint</Application>
  <PresentationFormat>On-screen Show (4:3)</PresentationFormat>
  <Paragraphs>86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CERNCorporate4-3</vt:lpstr>
      <vt:lpstr>PowerPoint Presentation</vt:lpstr>
      <vt:lpstr>Benchmarking PyHEADTAIL against HEADTAIL</vt:lpstr>
      <vt:lpstr>Context</vt:lpstr>
      <vt:lpstr>Context</vt:lpstr>
      <vt:lpstr>PS TOF beam with indirect sc wakes</vt:lpstr>
      <vt:lpstr>Bad agreement of coh. bunch motion</vt:lpstr>
      <vt:lpstr>Wakes behind agree well</vt:lpstr>
      <vt:lpstr>Wake in front is badly interpolated</vt:lpstr>
      <vt:lpstr>Original</vt:lpstr>
      <vt:lpstr>Fixed</vt:lpstr>
      <vt:lpstr>After fix – wake fields agree</vt:lpstr>
      <vt:lpstr>After fix – problem with dispersion left</vt:lpstr>
      <vt:lpstr>Return to HEADTAIL – fix re-binning</vt:lpstr>
      <vt:lpstr>Finally ist seems like PyHEADTAIL works</vt:lpstr>
      <vt:lpstr>... also with direct space charge</vt:lpstr>
      <vt:lpstr>PyHEADTAIL – benchmarks (PS)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kli</dc:creator>
  <cp:lastModifiedBy>Kevin Shing Bruce Li</cp:lastModifiedBy>
  <cp:revision>49</cp:revision>
  <dcterms:created xsi:type="dcterms:W3CDTF">2015-03-06T22:34:29Z</dcterms:created>
  <dcterms:modified xsi:type="dcterms:W3CDTF">2015-03-20T10:23:09Z</dcterms:modified>
</cp:coreProperties>
</file>