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2" r:id="rId2"/>
    <p:sldId id="271" r:id="rId3"/>
    <p:sldId id="257" r:id="rId4"/>
    <p:sldId id="259" r:id="rId5"/>
    <p:sldId id="262" r:id="rId6"/>
    <p:sldId id="265" r:id="rId7"/>
    <p:sldId id="267" r:id="rId8"/>
    <p:sldId id="268" r:id="rId9"/>
    <p:sldId id="270" r:id="rId10"/>
    <p:sldId id="274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5" autoAdjust="0"/>
    <p:restoredTop sz="96866" autoAdjust="0"/>
  </p:normalViewPr>
  <p:slideViewPr>
    <p:cSldViewPr snapToGrid="0">
      <p:cViewPr varScale="1">
        <p:scale>
          <a:sx n="121" d="100"/>
          <a:sy n="121" d="100"/>
        </p:scale>
        <p:origin x="9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IMULATIONS\Marina_50MeV\LEBT\RMS-LEBT_NOMINAL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l\Linac4-Repository\MEBT-commissioning-2014\important%20results\chopperon-Of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/>
              <a:t>RMS envelope</a:t>
            </a:r>
            <a:r>
              <a:rPr lang="en-GB" sz="1800" b="1" baseline="0"/>
              <a:t> in LEBT</a:t>
            </a:r>
            <a:endParaRPr lang="en-GB" sz="1800" b="1"/>
          </a:p>
        </c:rich>
      </c:tx>
      <c:layout>
        <c:manualLayout>
          <c:xMode val="edge"/>
          <c:yMode val="edge"/>
          <c:x val="0.34392317158209246"/>
          <c:y val="1.72042784268553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Nominal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'RMS-LEBT_NOMINAL'!$C$2:$C$218</c:f>
              <c:numCache>
                <c:formatCode>0.00E+00</c:formatCode>
                <c:ptCount val="217"/>
                <c:pt idx="0">
                  <c:v>0</c:v>
                </c:pt>
                <c:pt idx="1">
                  <c:v>5.0000000000000002E-11</c:v>
                </c:pt>
                <c:pt idx="2">
                  <c:v>1E-10</c:v>
                </c:pt>
                <c:pt idx="3">
                  <c:v>5.0000000999999997E-3</c:v>
                </c:pt>
                <c:pt idx="4">
                  <c:v>1.5000000100000001E-2</c:v>
                </c:pt>
                <c:pt idx="5">
                  <c:v>2.5000000099999999E-2</c:v>
                </c:pt>
                <c:pt idx="6">
                  <c:v>3.5000000099999998E-2</c:v>
                </c:pt>
                <c:pt idx="7">
                  <c:v>4.50000001E-2</c:v>
                </c:pt>
                <c:pt idx="8">
                  <c:v>5.5000000100000002E-2</c:v>
                </c:pt>
                <c:pt idx="9">
                  <c:v>6.5000000099999997E-2</c:v>
                </c:pt>
                <c:pt idx="10">
                  <c:v>7.5000000100000005E-2</c:v>
                </c:pt>
                <c:pt idx="11">
                  <c:v>8.5000000100000001E-2</c:v>
                </c:pt>
                <c:pt idx="12">
                  <c:v>9.5000000099999996E-2</c:v>
                </c:pt>
                <c:pt idx="13">
                  <c:v>0.1050000001</c:v>
                </c:pt>
                <c:pt idx="14">
                  <c:v>0.1150000001</c:v>
                </c:pt>
                <c:pt idx="15">
                  <c:v>0.12500000010000001</c:v>
                </c:pt>
                <c:pt idx="16">
                  <c:v>0.13500000009999999</c:v>
                </c:pt>
                <c:pt idx="17">
                  <c:v>0.1450000001</c:v>
                </c:pt>
                <c:pt idx="18">
                  <c:v>0.15500000010000001</c:v>
                </c:pt>
                <c:pt idx="19">
                  <c:v>0.16500000009999999</c:v>
                </c:pt>
                <c:pt idx="20">
                  <c:v>0.1750000001</c:v>
                </c:pt>
                <c:pt idx="21">
                  <c:v>0.18500000010000001</c:v>
                </c:pt>
                <c:pt idx="22">
                  <c:v>0.19500000009999999</c:v>
                </c:pt>
                <c:pt idx="23">
                  <c:v>0.2050000001</c:v>
                </c:pt>
                <c:pt idx="24">
                  <c:v>0.2150000001</c:v>
                </c:pt>
                <c:pt idx="25">
                  <c:v>0.22500000010000001</c:v>
                </c:pt>
                <c:pt idx="26">
                  <c:v>0.23500000009999999</c:v>
                </c:pt>
                <c:pt idx="27">
                  <c:v>0.2450000001</c:v>
                </c:pt>
                <c:pt idx="28">
                  <c:v>0.25500000010000001</c:v>
                </c:pt>
                <c:pt idx="29">
                  <c:v>0.26500000010000002</c:v>
                </c:pt>
                <c:pt idx="30">
                  <c:v>0.27500000009999997</c:v>
                </c:pt>
                <c:pt idx="31">
                  <c:v>0.28500000009999998</c:v>
                </c:pt>
                <c:pt idx="32">
                  <c:v>0.29500000009999999</c:v>
                </c:pt>
                <c:pt idx="33">
                  <c:v>0.3050000001</c:v>
                </c:pt>
                <c:pt idx="34">
                  <c:v>0.31500000010000001</c:v>
                </c:pt>
                <c:pt idx="35">
                  <c:v>0.32500000010000002</c:v>
                </c:pt>
                <c:pt idx="36">
                  <c:v>0.33500000009999997</c:v>
                </c:pt>
                <c:pt idx="37">
                  <c:v>0.34500000009999998</c:v>
                </c:pt>
                <c:pt idx="38">
                  <c:v>0.35500000009999999</c:v>
                </c:pt>
                <c:pt idx="39">
                  <c:v>0.3650000001</c:v>
                </c:pt>
                <c:pt idx="40">
                  <c:v>0.37500000010000001</c:v>
                </c:pt>
                <c:pt idx="41">
                  <c:v>0.38500000010000002</c:v>
                </c:pt>
                <c:pt idx="42">
                  <c:v>0.39500000010000003</c:v>
                </c:pt>
                <c:pt idx="43">
                  <c:v>0.40500000009999998</c:v>
                </c:pt>
                <c:pt idx="44">
                  <c:v>0.41500000009999999</c:v>
                </c:pt>
                <c:pt idx="45">
                  <c:v>0.4250000001</c:v>
                </c:pt>
                <c:pt idx="46">
                  <c:v>0.43500000010000001</c:v>
                </c:pt>
                <c:pt idx="47">
                  <c:v>0.44500000010000001</c:v>
                </c:pt>
                <c:pt idx="48">
                  <c:v>0.45500000010000002</c:v>
                </c:pt>
                <c:pt idx="49">
                  <c:v>0.46500000009999998</c:v>
                </c:pt>
                <c:pt idx="50">
                  <c:v>0.47500000009999999</c:v>
                </c:pt>
                <c:pt idx="51">
                  <c:v>0.48500000009999999</c:v>
                </c:pt>
                <c:pt idx="52">
                  <c:v>0.4950000001</c:v>
                </c:pt>
                <c:pt idx="53">
                  <c:v>0.50500000010000001</c:v>
                </c:pt>
                <c:pt idx="54">
                  <c:v>0.51500000010000002</c:v>
                </c:pt>
                <c:pt idx="55">
                  <c:v>0.52500000010000003</c:v>
                </c:pt>
                <c:pt idx="56">
                  <c:v>0.53500000010000004</c:v>
                </c:pt>
                <c:pt idx="57">
                  <c:v>0.54500000010000005</c:v>
                </c:pt>
                <c:pt idx="58">
                  <c:v>0.55500000009999995</c:v>
                </c:pt>
                <c:pt idx="59">
                  <c:v>0.56500000009999995</c:v>
                </c:pt>
                <c:pt idx="60">
                  <c:v>0.57500000009999996</c:v>
                </c:pt>
                <c:pt idx="61">
                  <c:v>0.58500000009999997</c:v>
                </c:pt>
                <c:pt idx="62">
                  <c:v>0.59500000009999998</c:v>
                </c:pt>
                <c:pt idx="63">
                  <c:v>0.60000000009999999</c:v>
                </c:pt>
                <c:pt idx="64">
                  <c:v>0.60501851861851896</c:v>
                </c:pt>
                <c:pt idx="65">
                  <c:v>0.61505555565555603</c:v>
                </c:pt>
                <c:pt idx="66">
                  <c:v>0.62509259269259299</c:v>
                </c:pt>
                <c:pt idx="67">
                  <c:v>0.63512962972963005</c:v>
                </c:pt>
                <c:pt idx="68">
                  <c:v>0.64516666676666701</c:v>
                </c:pt>
                <c:pt idx="69">
                  <c:v>0.65520370380370396</c:v>
                </c:pt>
                <c:pt idx="70">
                  <c:v>0.66524074084074103</c:v>
                </c:pt>
                <c:pt idx="71">
                  <c:v>0.67527777787777798</c:v>
                </c:pt>
                <c:pt idx="72">
                  <c:v>0.68531481491481605</c:v>
                </c:pt>
                <c:pt idx="73">
                  <c:v>0.69535185195185301</c:v>
                </c:pt>
                <c:pt idx="74">
                  <c:v>0.70538888898888996</c:v>
                </c:pt>
                <c:pt idx="75">
                  <c:v>0.71542592602592703</c:v>
                </c:pt>
                <c:pt idx="76">
                  <c:v>0.72546296306296398</c:v>
                </c:pt>
                <c:pt idx="77">
                  <c:v>0.73550000010000105</c:v>
                </c:pt>
                <c:pt idx="78">
                  <c:v>0.74553703713703801</c:v>
                </c:pt>
                <c:pt idx="79">
                  <c:v>0.75557407417407496</c:v>
                </c:pt>
                <c:pt idx="80">
                  <c:v>0.76561111121111203</c:v>
                </c:pt>
                <c:pt idx="81">
                  <c:v>0.77564814824814898</c:v>
                </c:pt>
                <c:pt idx="82">
                  <c:v>0.78568518528518605</c:v>
                </c:pt>
                <c:pt idx="83">
                  <c:v>0.79572222232222301</c:v>
                </c:pt>
                <c:pt idx="84">
                  <c:v>0.80575925935925996</c:v>
                </c:pt>
                <c:pt idx="85">
                  <c:v>0.81579629639629703</c:v>
                </c:pt>
                <c:pt idx="86">
                  <c:v>0.82583333343333398</c:v>
                </c:pt>
                <c:pt idx="87">
                  <c:v>0.83587037047037205</c:v>
                </c:pt>
                <c:pt idx="88">
                  <c:v>0.845907407507409</c:v>
                </c:pt>
                <c:pt idx="89">
                  <c:v>0.85594444454444596</c:v>
                </c:pt>
                <c:pt idx="90">
                  <c:v>0.86598148158148303</c:v>
                </c:pt>
                <c:pt idx="91">
                  <c:v>0.871000000100001</c:v>
                </c:pt>
                <c:pt idx="92">
                  <c:v>0.87600000010000101</c:v>
                </c:pt>
                <c:pt idx="93">
                  <c:v>0.88600000010000102</c:v>
                </c:pt>
                <c:pt idx="94">
                  <c:v>0.89600000010000103</c:v>
                </c:pt>
                <c:pt idx="95">
                  <c:v>0.90600000010000104</c:v>
                </c:pt>
                <c:pt idx="96">
                  <c:v>0.91600000010000104</c:v>
                </c:pt>
                <c:pt idx="97">
                  <c:v>0.92600000010000105</c:v>
                </c:pt>
                <c:pt idx="98">
                  <c:v>0.93600000010000095</c:v>
                </c:pt>
                <c:pt idx="99">
                  <c:v>0.94600000010000096</c:v>
                </c:pt>
                <c:pt idx="100">
                  <c:v>0.95600000010000097</c:v>
                </c:pt>
                <c:pt idx="101">
                  <c:v>0.96100000010000097</c:v>
                </c:pt>
                <c:pt idx="102">
                  <c:v>0.96602325591395499</c:v>
                </c:pt>
                <c:pt idx="103">
                  <c:v>0.97606976754186203</c:v>
                </c:pt>
                <c:pt idx="104">
                  <c:v>0.98611627916976896</c:v>
                </c:pt>
                <c:pt idx="105">
                  <c:v>0.996162790797676</c:v>
                </c:pt>
                <c:pt idx="106">
                  <c:v>1.00620930242558</c:v>
                </c:pt>
                <c:pt idx="107">
                  <c:v>1.0162558140534901</c:v>
                </c:pt>
                <c:pt idx="108">
                  <c:v>1.0263023256813999</c:v>
                </c:pt>
                <c:pt idx="109">
                  <c:v>1.0363488373092999</c:v>
                </c:pt>
                <c:pt idx="110">
                  <c:v>1.04639534893721</c:v>
                </c:pt>
                <c:pt idx="111">
                  <c:v>1.05644186056512</c:v>
                </c:pt>
                <c:pt idx="112">
                  <c:v>1.0664883721930301</c:v>
                </c:pt>
                <c:pt idx="113">
                  <c:v>1.0765348838209301</c:v>
                </c:pt>
                <c:pt idx="114">
                  <c:v>1.0865813954488399</c:v>
                </c:pt>
                <c:pt idx="115">
                  <c:v>1.09662790707675</c:v>
                </c:pt>
                <c:pt idx="116">
                  <c:v>1.10667441870465</c:v>
                </c:pt>
                <c:pt idx="117">
                  <c:v>1.11672093033256</c:v>
                </c:pt>
                <c:pt idx="118">
                  <c:v>1.1267674419604701</c:v>
                </c:pt>
                <c:pt idx="119">
                  <c:v>1.1368139535883801</c:v>
                </c:pt>
                <c:pt idx="120">
                  <c:v>1.1468604652162799</c:v>
                </c:pt>
                <c:pt idx="121">
                  <c:v>1.15690697684419</c:v>
                </c:pt>
                <c:pt idx="122">
                  <c:v>1.1669534884721</c:v>
                </c:pt>
                <c:pt idx="123">
                  <c:v>1.1770000001000001</c:v>
                </c:pt>
                <c:pt idx="124">
                  <c:v>1.1870465117279101</c:v>
                </c:pt>
                <c:pt idx="125">
                  <c:v>1.1970930233558199</c:v>
                </c:pt>
                <c:pt idx="126">
                  <c:v>1.2071395349837299</c:v>
                </c:pt>
                <c:pt idx="127">
                  <c:v>1.21718604661163</c:v>
                </c:pt>
                <c:pt idx="128">
                  <c:v>1.22723255823954</c:v>
                </c:pt>
                <c:pt idx="129">
                  <c:v>1.2372790698674501</c:v>
                </c:pt>
                <c:pt idx="130">
                  <c:v>1.2473255814953501</c:v>
                </c:pt>
                <c:pt idx="131">
                  <c:v>1.2573720931232599</c:v>
                </c:pt>
                <c:pt idx="132">
                  <c:v>1.26741860475117</c:v>
                </c:pt>
                <c:pt idx="133">
                  <c:v>1.27746511637908</c:v>
                </c:pt>
                <c:pt idx="134">
                  <c:v>1.28751162800698</c:v>
                </c:pt>
                <c:pt idx="135">
                  <c:v>1.2975581396348901</c:v>
                </c:pt>
                <c:pt idx="136">
                  <c:v>1.3076046512627999</c:v>
                </c:pt>
                <c:pt idx="137">
                  <c:v>1.3176511628906999</c:v>
                </c:pt>
                <c:pt idx="138">
                  <c:v>1.32769767451861</c:v>
                </c:pt>
                <c:pt idx="139">
                  <c:v>1.33774418614652</c:v>
                </c:pt>
                <c:pt idx="140">
                  <c:v>1.3477906977744301</c:v>
                </c:pt>
                <c:pt idx="141">
                  <c:v>1.3578372094023301</c:v>
                </c:pt>
                <c:pt idx="142">
                  <c:v>1.3678837210302399</c:v>
                </c:pt>
                <c:pt idx="143">
                  <c:v>1.37793023265815</c:v>
                </c:pt>
                <c:pt idx="144">
                  <c:v>1.38797674428605</c:v>
                </c:pt>
                <c:pt idx="145">
                  <c:v>1.39300000010001</c:v>
                </c:pt>
                <c:pt idx="146">
                  <c:v>1.3981250001000101</c:v>
                </c:pt>
                <c:pt idx="147">
                  <c:v>1.4083750001000099</c:v>
                </c:pt>
                <c:pt idx="148">
                  <c:v>1.41862500010001</c:v>
                </c:pt>
                <c:pt idx="149">
                  <c:v>1.4288750001000099</c:v>
                </c:pt>
                <c:pt idx="150">
                  <c:v>1.43912500010001</c:v>
                </c:pt>
                <c:pt idx="151">
                  <c:v>1.4493750001000101</c:v>
                </c:pt>
                <c:pt idx="152">
                  <c:v>1.45962500010001</c:v>
                </c:pt>
                <c:pt idx="153">
                  <c:v>1.46987500010001</c:v>
                </c:pt>
                <c:pt idx="154">
                  <c:v>1.4750000001000101</c:v>
                </c:pt>
                <c:pt idx="155">
                  <c:v>1.48000000010001</c:v>
                </c:pt>
                <c:pt idx="156">
                  <c:v>1.49000000010001</c:v>
                </c:pt>
                <c:pt idx="157">
                  <c:v>1.50000000010001</c:v>
                </c:pt>
                <c:pt idx="158">
                  <c:v>1.51000000010001</c:v>
                </c:pt>
                <c:pt idx="159">
                  <c:v>1.52000000010001</c:v>
                </c:pt>
                <c:pt idx="160">
                  <c:v>1.53000000010001</c:v>
                </c:pt>
                <c:pt idx="161">
                  <c:v>1.54000000010001</c:v>
                </c:pt>
                <c:pt idx="162">
                  <c:v>1.55000000010001</c:v>
                </c:pt>
                <c:pt idx="163">
                  <c:v>1.5600000001000101</c:v>
                </c:pt>
                <c:pt idx="164">
                  <c:v>1.5700000001000101</c:v>
                </c:pt>
                <c:pt idx="165">
                  <c:v>1.5800000001000101</c:v>
                </c:pt>
                <c:pt idx="166">
                  <c:v>1.5900000001000101</c:v>
                </c:pt>
                <c:pt idx="167">
                  <c:v>1.6000000001000101</c:v>
                </c:pt>
                <c:pt idx="168">
                  <c:v>1.6100000001000101</c:v>
                </c:pt>
                <c:pt idx="169">
                  <c:v>1.6200000001000101</c:v>
                </c:pt>
                <c:pt idx="170">
                  <c:v>1.6300000001000099</c:v>
                </c:pt>
                <c:pt idx="171">
                  <c:v>1.6400000001000099</c:v>
                </c:pt>
                <c:pt idx="172">
                  <c:v>1.6500000001000099</c:v>
                </c:pt>
                <c:pt idx="173">
                  <c:v>1.6600000000999999</c:v>
                </c:pt>
                <c:pt idx="174">
                  <c:v>1.6700000000999999</c:v>
                </c:pt>
                <c:pt idx="175">
                  <c:v>1.6800000000999999</c:v>
                </c:pt>
                <c:pt idx="176">
                  <c:v>1.6900000001</c:v>
                </c:pt>
                <c:pt idx="177">
                  <c:v>1.7000000001</c:v>
                </c:pt>
                <c:pt idx="178">
                  <c:v>1.7100000001</c:v>
                </c:pt>
                <c:pt idx="179">
                  <c:v>1.7200000001</c:v>
                </c:pt>
                <c:pt idx="180">
                  <c:v>1.7300000001</c:v>
                </c:pt>
                <c:pt idx="181">
                  <c:v>1.7400000001</c:v>
                </c:pt>
                <c:pt idx="182">
                  <c:v>1.7500000001</c:v>
                </c:pt>
                <c:pt idx="183">
                  <c:v>1.7600000001</c:v>
                </c:pt>
                <c:pt idx="184">
                  <c:v>1.7700000001</c:v>
                </c:pt>
                <c:pt idx="185">
                  <c:v>1.7800000001</c:v>
                </c:pt>
                <c:pt idx="186">
                  <c:v>1.7900000001</c:v>
                </c:pt>
                <c:pt idx="187">
                  <c:v>1.8000000001000001</c:v>
                </c:pt>
                <c:pt idx="188">
                  <c:v>1.8100000001000001</c:v>
                </c:pt>
                <c:pt idx="189">
                  <c:v>1.8200000001000001</c:v>
                </c:pt>
                <c:pt idx="190">
                  <c:v>1.8300000001000001</c:v>
                </c:pt>
                <c:pt idx="191">
                  <c:v>1.8400000001000001</c:v>
                </c:pt>
                <c:pt idx="192">
                  <c:v>1.8500000001000001</c:v>
                </c:pt>
                <c:pt idx="193">
                  <c:v>1.8600000001000001</c:v>
                </c:pt>
                <c:pt idx="194">
                  <c:v>1.8700000000999999</c:v>
                </c:pt>
                <c:pt idx="195">
                  <c:v>1.8800000000999999</c:v>
                </c:pt>
                <c:pt idx="196">
                  <c:v>1.8900000000999999</c:v>
                </c:pt>
                <c:pt idx="197">
                  <c:v>1.9000000000999999</c:v>
                </c:pt>
                <c:pt idx="198">
                  <c:v>1.9100000000999999</c:v>
                </c:pt>
                <c:pt idx="199">
                  <c:v>1.9200000000999999</c:v>
                </c:pt>
                <c:pt idx="200">
                  <c:v>1.9300000000999999</c:v>
                </c:pt>
                <c:pt idx="201">
                  <c:v>1.9400000001</c:v>
                </c:pt>
                <c:pt idx="202">
                  <c:v>1.9500000001</c:v>
                </c:pt>
                <c:pt idx="203">
                  <c:v>1.9600000001</c:v>
                </c:pt>
                <c:pt idx="204">
                  <c:v>1.9700000001</c:v>
                </c:pt>
                <c:pt idx="205">
                  <c:v>1.9800000001</c:v>
                </c:pt>
                <c:pt idx="206">
                  <c:v>1.9900000001</c:v>
                </c:pt>
                <c:pt idx="207">
                  <c:v>2.0000000001</c:v>
                </c:pt>
                <c:pt idx="208">
                  <c:v>2.0100000000999998</c:v>
                </c:pt>
                <c:pt idx="209">
                  <c:v>2.0200000001</c:v>
                </c:pt>
                <c:pt idx="210">
                  <c:v>2.0300000000999998</c:v>
                </c:pt>
                <c:pt idx="211">
                  <c:v>2.0400000001</c:v>
                </c:pt>
                <c:pt idx="212">
                  <c:v>2.0500000000999998</c:v>
                </c:pt>
                <c:pt idx="213">
                  <c:v>2.0600000001000001</c:v>
                </c:pt>
                <c:pt idx="214">
                  <c:v>2.0700000000999998</c:v>
                </c:pt>
                <c:pt idx="215">
                  <c:v>2.0750000001000002</c:v>
                </c:pt>
                <c:pt idx="216">
                  <c:v>2.0750000001000002</c:v>
                </c:pt>
              </c:numCache>
            </c:numRef>
          </c:xVal>
          <c:yVal>
            <c:numRef>
              <c:f>'RMS-LEBT_NOMINAL'!$F$2:$F$218</c:f>
              <c:numCache>
                <c:formatCode>0.00E+00</c:formatCode>
                <c:ptCount val="217"/>
                <c:pt idx="0">
                  <c:v>1.1828033696723399E-2</c:v>
                </c:pt>
                <c:pt idx="1">
                  <c:v>1.1828033698984801E-2</c:v>
                </c:pt>
                <c:pt idx="2">
                  <c:v>1.1828033701246301E-2</c:v>
                </c:pt>
                <c:pt idx="3">
                  <c:v>1.20545518850381E-2</c:v>
                </c:pt>
                <c:pt idx="4">
                  <c:v>1.2508286444842301E-2</c:v>
                </c:pt>
                <c:pt idx="5">
                  <c:v>1.2962694939484E-2</c:v>
                </c:pt>
                <c:pt idx="6">
                  <c:v>1.3417729847225401E-2</c:v>
                </c:pt>
                <c:pt idx="7">
                  <c:v>1.3873342519181601E-2</c:v>
                </c:pt>
                <c:pt idx="8">
                  <c:v>1.4329478496046801E-2</c:v>
                </c:pt>
                <c:pt idx="9">
                  <c:v>1.47860751251092E-2</c:v>
                </c:pt>
                <c:pt idx="10">
                  <c:v>1.5243053384459601E-2</c:v>
                </c:pt>
                <c:pt idx="11">
                  <c:v>1.5700309439215202E-2</c:v>
                </c:pt>
                <c:pt idx="12">
                  <c:v>1.61576972904083E-2</c:v>
                </c:pt>
                <c:pt idx="13">
                  <c:v>1.66150038399124E-2</c:v>
                </c:pt>
                <c:pt idx="14">
                  <c:v>1.70719075436912E-2</c:v>
                </c:pt>
                <c:pt idx="15">
                  <c:v>1.75279197213912E-2</c:v>
                </c:pt>
                <c:pt idx="16">
                  <c:v>1.79823069293754E-2</c:v>
                </c:pt>
                <c:pt idx="17">
                  <c:v>1.84340200194014E-2</c:v>
                </c:pt>
                <c:pt idx="18">
                  <c:v>1.8881665679702401E-2</c:v>
                </c:pt>
                <c:pt idx="19">
                  <c:v>1.9323554643110301E-2</c:v>
                </c:pt>
                <c:pt idx="20">
                  <c:v>1.97578112854504E-2</c:v>
                </c:pt>
                <c:pt idx="21">
                  <c:v>2.01825065186487E-2</c:v>
                </c:pt>
                <c:pt idx="22">
                  <c:v>2.0595773537039001E-2</c:v>
                </c:pt>
                <c:pt idx="23">
                  <c:v>2.0995883557672498E-2</c:v>
                </c:pt>
                <c:pt idx="24">
                  <c:v>2.13812852860614E-2</c:v>
                </c:pt>
                <c:pt idx="25">
                  <c:v>2.1750616583027099E-2</c:v>
                </c:pt>
                <c:pt idx="26">
                  <c:v>2.2102697720330699E-2</c:v>
                </c:pt>
                <c:pt idx="27">
                  <c:v>2.2436519343767201E-2</c:v>
                </c:pt>
                <c:pt idx="28">
                  <c:v>2.2751228265829E-2</c:v>
                </c:pt>
                <c:pt idx="29">
                  <c:v>2.3046112488440899E-2</c:v>
                </c:pt>
                <c:pt idx="30">
                  <c:v>2.3320589523004798E-2</c:v>
                </c:pt>
                <c:pt idx="31">
                  <c:v>2.3574196657843102E-2</c:v>
                </c:pt>
                <c:pt idx="32">
                  <c:v>2.38065841262863E-2</c:v>
                </c:pt>
                <c:pt idx="33">
                  <c:v>2.4017509223411702E-2</c:v>
                </c:pt>
                <c:pt idx="34">
                  <c:v>2.4196308097026401E-2</c:v>
                </c:pt>
                <c:pt idx="35">
                  <c:v>2.4306839013744998E-2</c:v>
                </c:pt>
                <c:pt idx="36">
                  <c:v>2.4400381919620899E-2</c:v>
                </c:pt>
                <c:pt idx="37">
                  <c:v>2.4480176975863799E-2</c:v>
                </c:pt>
                <c:pt idx="38">
                  <c:v>2.4544983471821699E-2</c:v>
                </c:pt>
                <c:pt idx="39">
                  <c:v>2.45949196838866E-2</c:v>
                </c:pt>
                <c:pt idx="40">
                  <c:v>2.4632538608655399E-2</c:v>
                </c:pt>
                <c:pt idx="41">
                  <c:v>2.4655170652070402E-2</c:v>
                </c:pt>
                <c:pt idx="42">
                  <c:v>2.46673126295834E-2</c:v>
                </c:pt>
                <c:pt idx="43">
                  <c:v>2.4671356292674699E-2</c:v>
                </c:pt>
                <c:pt idx="44">
                  <c:v>2.46622763563988E-2</c:v>
                </c:pt>
                <c:pt idx="45">
                  <c:v>2.4640516142942898E-2</c:v>
                </c:pt>
                <c:pt idx="46">
                  <c:v>2.4606535672268899E-2</c:v>
                </c:pt>
                <c:pt idx="47">
                  <c:v>2.4562419127121E-2</c:v>
                </c:pt>
                <c:pt idx="48">
                  <c:v>2.4510376480478401E-2</c:v>
                </c:pt>
                <c:pt idx="49">
                  <c:v>2.44525730284583E-2</c:v>
                </c:pt>
                <c:pt idx="50">
                  <c:v>2.4390913970149398E-2</c:v>
                </c:pt>
                <c:pt idx="51">
                  <c:v>2.4326860311344602E-2</c:v>
                </c:pt>
                <c:pt idx="52">
                  <c:v>2.4261389509397501E-2</c:v>
                </c:pt>
                <c:pt idx="53">
                  <c:v>2.4195105112500101E-2</c:v>
                </c:pt>
                <c:pt idx="54">
                  <c:v>2.4128375037409701E-2</c:v>
                </c:pt>
                <c:pt idx="55">
                  <c:v>2.4061428699685899E-2</c:v>
                </c:pt>
                <c:pt idx="56">
                  <c:v>2.39944134687127E-2</c:v>
                </c:pt>
                <c:pt idx="57">
                  <c:v>2.3927427177940198E-2</c:v>
                </c:pt>
                <c:pt idx="58">
                  <c:v>2.3860536447645901E-2</c:v>
                </c:pt>
                <c:pt idx="59">
                  <c:v>2.3793787718612298E-2</c:v>
                </c:pt>
                <c:pt idx="60">
                  <c:v>2.3727214082427901E-2</c:v>
                </c:pt>
                <c:pt idx="61">
                  <c:v>2.3660839608003199E-2</c:v>
                </c:pt>
                <c:pt idx="62">
                  <c:v>2.35946821354533E-2</c:v>
                </c:pt>
                <c:pt idx="63">
                  <c:v>2.3561722041156901E-2</c:v>
                </c:pt>
                <c:pt idx="64">
                  <c:v>2.30783376304451E-2</c:v>
                </c:pt>
                <c:pt idx="65">
                  <c:v>2.3013938008321601E-2</c:v>
                </c:pt>
                <c:pt idx="66">
                  <c:v>2.29498292265044E-2</c:v>
                </c:pt>
                <c:pt idx="67">
                  <c:v>2.2886012492399001E-2</c:v>
                </c:pt>
                <c:pt idx="68">
                  <c:v>2.28224890186484E-2</c:v>
                </c:pt>
                <c:pt idx="69">
                  <c:v>2.2759260022136799E-2</c:v>
                </c:pt>
                <c:pt idx="70">
                  <c:v>2.2696326723428001E-2</c:v>
                </c:pt>
                <c:pt idx="71">
                  <c:v>2.2633690348328201E-2</c:v>
                </c:pt>
                <c:pt idx="72">
                  <c:v>2.2571352127661801E-2</c:v>
                </c:pt>
                <c:pt idx="73">
                  <c:v>2.2509313296363201E-2</c:v>
                </c:pt>
                <c:pt idx="74">
                  <c:v>2.2447575094009398E-2</c:v>
                </c:pt>
                <c:pt idx="75">
                  <c:v>2.2386138765638799E-2</c:v>
                </c:pt>
                <c:pt idx="76">
                  <c:v>2.2325005560923102E-2</c:v>
                </c:pt>
                <c:pt idx="77">
                  <c:v>2.2264176735181999E-2</c:v>
                </c:pt>
                <c:pt idx="78">
                  <c:v>2.2203653549601601E-2</c:v>
                </c:pt>
                <c:pt idx="79">
                  <c:v>2.2143437269930399E-2</c:v>
                </c:pt>
                <c:pt idx="80">
                  <c:v>2.2083528853309602E-2</c:v>
                </c:pt>
                <c:pt idx="81">
                  <c:v>2.2023929534912799E-2</c:v>
                </c:pt>
                <c:pt idx="82">
                  <c:v>2.1964640553843499E-2</c:v>
                </c:pt>
                <c:pt idx="83">
                  <c:v>2.1905663152972599E-2</c:v>
                </c:pt>
                <c:pt idx="84">
                  <c:v>2.1846998578766399E-2</c:v>
                </c:pt>
                <c:pt idx="85">
                  <c:v>2.17886480808815E-2</c:v>
                </c:pt>
                <c:pt idx="86">
                  <c:v>2.17306129123882E-2</c:v>
                </c:pt>
                <c:pt idx="87">
                  <c:v>2.1672894329845999E-2</c:v>
                </c:pt>
                <c:pt idx="88">
                  <c:v>2.1615493593976399E-2</c:v>
                </c:pt>
                <c:pt idx="89">
                  <c:v>2.1558411970071401E-2</c:v>
                </c:pt>
                <c:pt idx="90">
                  <c:v>2.1501650727964599E-2</c:v>
                </c:pt>
                <c:pt idx="91">
                  <c:v>2.1473427091856401E-2</c:v>
                </c:pt>
                <c:pt idx="92">
                  <c:v>2.1445315244786201E-2</c:v>
                </c:pt>
                <c:pt idx="93">
                  <c:v>2.1389404473600399E-2</c:v>
                </c:pt>
                <c:pt idx="94">
                  <c:v>2.13338155216748E-2</c:v>
                </c:pt>
                <c:pt idx="95">
                  <c:v>2.12785496595435E-2</c:v>
                </c:pt>
                <c:pt idx="96">
                  <c:v>2.1223608161321399E-2</c:v>
                </c:pt>
                <c:pt idx="97">
                  <c:v>2.1168991927991002E-2</c:v>
                </c:pt>
                <c:pt idx="98">
                  <c:v>2.1114702197564301E-2</c:v>
                </c:pt>
                <c:pt idx="99">
                  <c:v>2.10607402102789E-2</c:v>
                </c:pt>
                <c:pt idx="100">
                  <c:v>2.10071072080961E-2</c:v>
                </c:pt>
                <c:pt idx="101">
                  <c:v>2.09804517280767E-2</c:v>
                </c:pt>
                <c:pt idx="102">
                  <c:v>2.0953680514443102E-2</c:v>
                </c:pt>
                <c:pt idx="103">
                  <c:v>2.09004643939029E-2</c:v>
                </c:pt>
                <c:pt idx="104">
                  <c:v>2.0847584111113E-2</c:v>
                </c:pt>
                <c:pt idx="105">
                  <c:v>2.07950409344669E-2</c:v>
                </c:pt>
                <c:pt idx="106">
                  <c:v>2.0742836135377599E-2</c:v>
                </c:pt>
                <c:pt idx="107">
                  <c:v>2.06909709894391E-2</c:v>
                </c:pt>
                <c:pt idx="108">
                  <c:v>2.06394467750582E-2</c:v>
                </c:pt>
                <c:pt idx="109">
                  <c:v>2.0588264771724301E-2</c:v>
                </c:pt>
                <c:pt idx="110">
                  <c:v>2.0537426260156599E-2</c:v>
                </c:pt>
                <c:pt idx="111">
                  <c:v>2.0486932522258E-2</c:v>
                </c:pt>
                <c:pt idx="112">
                  <c:v>2.0436784841436101E-2</c:v>
                </c:pt>
                <c:pt idx="113">
                  <c:v>2.0386984502313299E-2</c:v>
                </c:pt>
                <c:pt idx="114">
                  <c:v>2.03375323903866E-2</c:v>
                </c:pt>
                <c:pt idx="115">
                  <c:v>2.02884297533844E-2</c:v>
                </c:pt>
                <c:pt idx="116">
                  <c:v>2.02396778400394E-2</c:v>
                </c:pt>
                <c:pt idx="117">
                  <c:v>2.0191277900070099E-2</c:v>
                </c:pt>
                <c:pt idx="118">
                  <c:v>2.0143231184429899E-2</c:v>
                </c:pt>
                <c:pt idx="119">
                  <c:v>2.00955389435362E-2</c:v>
                </c:pt>
                <c:pt idx="120">
                  <c:v>2.0048202428406901E-2</c:v>
                </c:pt>
                <c:pt idx="121">
                  <c:v>2.0001222891078599E-2</c:v>
                </c:pt>
                <c:pt idx="122">
                  <c:v>1.9954601583336298E-2</c:v>
                </c:pt>
                <c:pt idx="123">
                  <c:v>1.9908339756891599E-2</c:v>
                </c:pt>
                <c:pt idx="124">
                  <c:v>1.9862438663292702E-2</c:v>
                </c:pt>
                <c:pt idx="125">
                  <c:v>1.9816899552850001E-2</c:v>
                </c:pt>
                <c:pt idx="126">
                  <c:v>1.97717236748336E-2</c:v>
                </c:pt>
                <c:pt idx="127">
                  <c:v>1.97269122778128E-2</c:v>
                </c:pt>
                <c:pt idx="128">
                  <c:v>1.9682466608791999E-2</c:v>
                </c:pt>
                <c:pt idx="129">
                  <c:v>1.9638387912033199E-2</c:v>
                </c:pt>
                <c:pt idx="130">
                  <c:v>1.9594677429620001E-2</c:v>
                </c:pt>
                <c:pt idx="131">
                  <c:v>1.9551336400755098E-2</c:v>
                </c:pt>
                <c:pt idx="132">
                  <c:v>1.9508366062180899E-2</c:v>
                </c:pt>
                <c:pt idx="133">
                  <c:v>1.9465767646809601E-2</c:v>
                </c:pt>
                <c:pt idx="134">
                  <c:v>1.94235423837716E-2</c:v>
                </c:pt>
                <c:pt idx="135">
                  <c:v>1.9381691498403599E-2</c:v>
                </c:pt>
                <c:pt idx="136">
                  <c:v>1.93402155283574E-2</c:v>
                </c:pt>
                <c:pt idx="137">
                  <c:v>1.9299115660322701E-2</c:v>
                </c:pt>
                <c:pt idx="138">
                  <c:v>1.9258393077902301E-2</c:v>
                </c:pt>
                <c:pt idx="139">
                  <c:v>1.9218048961891901E-2</c:v>
                </c:pt>
                <c:pt idx="140">
                  <c:v>1.9178084490065899E-2</c:v>
                </c:pt>
                <c:pt idx="141">
                  <c:v>1.91385008360772E-2</c:v>
                </c:pt>
                <c:pt idx="142">
                  <c:v>1.9099299169400799E-2</c:v>
                </c:pt>
                <c:pt idx="143">
                  <c:v>1.9060480655433799E-2</c:v>
                </c:pt>
                <c:pt idx="144">
                  <c:v>1.9022046455768001E-2</c:v>
                </c:pt>
                <c:pt idx="145">
                  <c:v>1.9003016513545801E-2</c:v>
                </c:pt>
                <c:pt idx="146">
                  <c:v>1.89836126241947E-2</c:v>
                </c:pt>
                <c:pt idx="147">
                  <c:v>1.8945195688551401E-2</c:v>
                </c:pt>
                <c:pt idx="148">
                  <c:v>1.8907182426737199E-2</c:v>
                </c:pt>
                <c:pt idx="149">
                  <c:v>1.8869574050720098E-2</c:v>
                </c:pt>
                <c:pt idx="150">
                  <c:v>1.8832371764290302E-2</c:v>
                </c:pt>
                <c:pt idx="151">
                  <c:v>1.8795576764569399E-2</c:v>
                </c:pt>
                <c:pt idx="152">
                  <c:v>1.8759190242719399E-2</c:v>
                </c:pt>
                <c:pt idx="153">
                  <c:v>1.8723213383709698E-2</c:v>
                </c:pt>
                <c:pt idx="154">
                  <c:v>1.8705424286495999E-2</c:v>
                </c:pt>
                <c:pt idx="155">
                  <c:v>1.8688089181633501E-2</c:v>
                </c:pt>
                <c:pt idx="156">
                  <c:v>1.86538593721127E-2</c:v>
                </c:pt>
                <c:pt idx="157">
                  <c:v>1.8620123781114401E-2</c:v>
                </c:pt>
                <c:pt idx="158">
                  <c:v>1.8586915545848799E-2</c:v>
                </c:pt>
                <c:pt idx="159">
                  <c:v>1.8554277522981898E-2</c:v>
                </c:pt>
                <c:pt idx="160">
                  <c:v>1.8522265296657299E-2</c:v>
                </c:pt>
                <c:pt idx="161">
                  <c:v>1.8490950563840799E-2</c:v>
                </c:pt>
                <c:pt idx="162">
                  <c:v>1.8460424610988801E-2</c:v>
                </c:pt>
                <c:pt idx="163">
                  <c:v>1.84307999598399E-2</c:v>
                </c:pt>
                <c:pt idx="164">
                  <c:v>1.84022050623063E-2</c:v>
                </c:pt>
                <c:pt idx="165">
                  <c:v>1.83747657555536E-2</c:v>
                </c:pt>
                <c:pt idx="166">
                  <c:v>1.8348550413033699E-2</c:v>
                </c:pt>
                <c:pt idx="167">
                  <c:v>1.83234565492164E-2</c:v>
                </c:pt>
                <c:pt idx="168">
                  <c:v>1.82990279040911E-2</c:v>
                </c:pt>
                <c:pt idx="169">
                  <c:v>1.8274253764925499E-2</c:v>
                </c:pt>
                <c:pt idx="170">
                  <c:v>1.8247466905646399E-2</c:v>
                </c:pt>
                <c:pt idx="171">
                  <c:v>1.82164171032815E-2</c:v>
                </c:pt>
                <c:pt idx="172">
                  <c:v>1.8178477073807701E-2</c:v>
                </c:pt>
                <c:pt idx="173">
                  <c:v>1.8130881822235601E-2</c:v>
                </c:pt>
                <c:pt idx="174">
                  <c:v>1.8070927244494901E-2</c:v>
                </c:pt>
                <c:pt idx="175">
                  <c:v>1.7996101421381E-2</c:v>
                </c:pt>
                <c:pt idx="176">
                  <c:v>1.7904153305285001E-2</c:v>
                </c:pt>
                <c:pt idx="177">
                  <c:v>1.77931168262879E-2</c:v>
                </c:pt>
                <c:pt idx="178">
                  <c:v>1.76613091938265E-2</c:v>
                </c:pt>
                <c:pt idx="179">
                  <c:v>1.7507317090821501E-2</c:v>
                </c:pt>
                <c:pt idx="180">
                  <c:v>1.7329981681901498E-2</c:v>
                </c:pt>
                <c:pt idx="181">
                  <c:v>1.7128381977442101E-2</c:v>
                </c:pt>
                <c:pt idx="182">
                  <c:v>1.6901821498944099E-2</c:v>
                </c:pt>
                <c:pt idx="183">
                  <c:v>1.6649817173392499E-2</c:v>
                </c:pt>
                <c:pt idx="184">
                  <c:v>1.6372094068616099E-2</c:v>
                </c:pt>
                <c:pt idx="185">
                  <c:v>1.60685801149286E-2</c:v>
                </c:pt>
                <c:pt idx="186">
                  <c:v>1.57394026389461E-2</c:v>
                </c:pt>
                <c:pt idx="187">
                  <c:v>1.53848897412119E-2</c:v>
                </c:pt>
                <c:pt idx="188">
                  <c:v>1.5005569936071E-2</c:v>
                </c:pt>
                <c:pt idx="189">
                  <c:v>1.46021724372358E-2</c:v>
                </c:pt>
                <c:pt idx="190">
                  <c:v>1.4175632094128801E-2</c:v>
                </c:pt>
                <c:pt idx="191">
                  <c:v>1.3727089356078101E-2</c:v>
                </c:pt>
                <c:pt idx="192">
                  <c:v>1.32578941277081E-2</c:v>
                </c:pt>
                <c:pt idx="193">
                  <c:v>1.2769603064391099E-2</c:v>
                </c:pt>
                <c:pt idx="194">
                  <c:v>1.22639770705234E-2</c:v>
                </c:pt>
                <c:pt idx="195">
                  <c:v>1.17429650954887E-2</c:v>
                </c:pt>
                <c:pt idx="196">
                  <c:v>1.1208679955066201E-2</c:v>
                </c:pt>
                <c:pt idx="197">
                  <c:v>1.06633474936752E-2</c:v>
                </c:pt>
                <c:pt idx="198">
                  <c:v>1.0109237195831599E-2</c:v>
                </c:pt>
                <c:pt idx="199">
                  <c:v>9.5485608627367095E-3</c:v>
                </c:pt>
                <c:pt idx="200">
                  <c:v>8.98336527087416E-3</c:v>
                </c:pt>
                <c:pt idx="201">
                  <c:v>8.4154303183445606E-3</c:v>
                </c:pt>
                <c:pt idx="202">
                  <c:v>7.8462060802813906E-3</c:v>
                </c:pt>
                <c:pt idx="203">
                  <c:v>7.2768070588881397E-3</c:v>
                </c:pt>
                <c:pt idx="204">
                  <c:v>6.7080623929422004E-3</c:v>
                </c:pt>
                <c:pt idx="205">
                  <c:v>6.1406013336437098E-3</c:v>
                </c:pt>
                <c:pt idx="206">
                  <c:v>5.5749499820349603E-3</c:v>
                </c:pt>
                <c:pt idx="207">
                  <c:v>5.0116263494052798E-3</c:v>
                </c:pt>
                <c:pt idx="208">
                  <c:v>4.4512381235510103E-3</c:v>
                </c:pt>
                <c:pt idx="209">
                  <c:v>3.8946060388682698E-3</c:v>
                </c:pt>
                <c:pt idx="210">
                  <c:v>3.3429631403043901E-3</c:v>
                </c:pt>
                <c:pt idx="211">
                  <c:v>2.7983455444423101E-3</c:v>
                </c:pt>
                <c:pt idx="212">
                  <c:v>2.2644817110785498E-3</c:v>
                </c:pt>
                <c:pt idx="213">
                  <c:v>1.7491414947115301E-3</c:v>
                </c:pt>
                <c:pt idx="214">
                  <c:v>1.2714466741102701E-3</c:v>
                </c:pt>
                <c:pt idx="215">
                  <c:v>1.0622551875548599E-3</c:v>
                </c:pt>
                <c:pt idx="216">
                  <c:v>1.04106326032581E-3</c:v>
                </c:pt>
              </c:numCache>
            </c:numRef>
          </c:yVal>
          <c:smooth val="0"/>
        </c:ser>
        <c:ser>
          <c:idx val="1"/>
          <c:order val="1"/>
          <c:tx>
            <c:v>Reduced current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'RMS-LEBT_NOMINAL'!$C$2:$C$218</c:f>
              <c:numCache>
                <c:formatCode>0.00E+00</c:formatCode>
                <c:ptCount val="217"/>
                <c:pt idx="0">
                  <c:v>0</c:v>
                </c:pt>
                <c:pt idx="1">
                  <c:v>5.0000000000000002E-11</c:v>
                </c:pt>
                <c:pt idx="2">
                  <c:v>1E-10</c:v>
                </c:pt>
                <c:pt idx="3">
                  <c:v>5.0000000999999997E-3</c:v>
                </c:pt>
                <c:pt idx="4">
                  <c:v>1.5000000100000001E-2</c:v>
                </c:pt>
                <c:pt idx="5">
                  <c:v>2.5000000099999999E-2</c:v>
                </c:pt>
                <c:pt idx="6">
                  <c:v>3.5000000099999998E-2</c:v>
                </c:pt>
                <c:pt idx="7">
                  <c:v>4.50000001E-2</c:v>
                </c:pt>
                <c:pt idx="8">
                  <c:v>5.5000000100000002E-2</c:v>
                </c:pt>
                <c:pt idx="9">
                  <c:v>6.5000000099999997E-2</c:v>
                </c:pt>
                <c:pt idx="10">
                  <c:v>7.5000000100000005E-2</c:v>
                </c:pt>
                <c:pt idx="11">
                  <c:v>8.5000000100000001E-2</c:v>
                </c:pt>
                <c:pt idx="12">
                  <c:v>9.5000000099999996E-2</c:v>
                </c:pt>
                <c:pt idx="13">
                  <c:v>0.1050000001</c:v>
                </c:pt>
                <c:pt idx="14">
                  <c:v>0.1150000001</c:v>
                </c:pt>
                <c:pt idx="15">
                  <c:v>0.12500000010000001</c:v>
                </c:pt>
                <c:pt idx="16">
                  <c:v>0.13500000009999999</c:v>
                </c:pt>
                <c:pt idx="17">
                  <c:v>0.1450000001</c:v>
                </c:pt>
                <c:pt idx="18">
                  <c:v>0.15500000010000001</c:v>
                </c:pt>
                <c:pt idx="19">
                  <c:v>0.16500000009999999</c:v>
                </c:pt>
                <c:pt idx="20">
                  <c:v>0.1750000001</c:v>
                </c:pt>
                <c:pt idx="21">
                  <c:v>0.18500000010000001</c:v>
                </c:pt>
                <c:pt idx="22">
                  <c:v>0.19500000009999999</c:v>
                </c:pt>
                <c:pt idx="23">
                  <c:v>0.2050000001</c:v>
                </c:pt>
                <c:pt idx="24">
                  <c:v>0.2150000001</c:v>
                </c:pt>
                <c:pt idx="25">
                  <c:v>0.22500000010000001</c:v>
                </c:pt>
                <c:pt idx="26">
                  <c:v>0.23500000009999999</c:v>
                </c:pt>
                <c:pt idx="27">
                  <c:v>0.2450000001</c:v>
                </c:pt>
                <c:pt idx="28">
                  <c:v>0.25500000010000001</c:v>
                </c:pt>
                <c:pt idx="29">
                  <c:v>0.26500000010000002</c:v>
                </c:pt>
                <c:pt idx="30">
                  <c:v>0.27500000009999997</c:v>
                </c:pt>
                <c:pt idx="31">
                  <c:v>0.28500000009999998</c:v>
                </c:pt>
                <c:pt idx="32">
                  <c:v>0.29500000009999999</c:v>
                </c:pt>
                <c:pt idx="33">
                  <c:v>0.3050000001</c:v>
                </c:pt>
                <c:pt idx="34">
                  <c:v>0.31500000010000001</c:v>
                </c:pt>
                <c:pt idx="35">
                  <c:v>0.32500000010000002</c:v>
                </c:pt>
                <c:pt idx="36">
                  <c:v>0.33500000009999997</c:v>
                </c:pt>
                <c:pt idx="37">
                  <c:v>0.34500000009999998</c:v>
                </c:pt>
                <c:pt idx="38">
                  <c:v>0.35500000009999999</c:v>
                </c:pt>
                <c:pt idx="39">
                  <c:v>0.3650000001</c:v>
                </c:pt>
                <c:pt idx="40">
                  <c:v>0.37500000010000001</c:v>
                </c:pt>
                <c:pt idx="41">
                  <c:v>0.38500000010000002</c:v>
                </c:pt>
                <c:pt idx="42">
                  <c:v>0.39500000010000003</c:v>
                </c:pt>
                <c:pt idx="43">
                  <c:v>0.40500000009999998</c:v>
                </c:pt>
                <c:pt idx="44">
                  <c:v>0.41500000009999999</c:v>
                </c:pt>
                <c:pt idx="45">
                  <c:v>0.4250000001</c:v>
                </c:pt>
                <c:pt idx="46">
                  <c:v>0.43500000010000001</c:v>
                </c:pt>
                <c:pt idx="47">
                  <c:v>0.44500000010000001</c:v>
                </c:pt>
                <c:pt idx="48">
                  <c:v>0.45500000010000002</c:v>
                </c:pt>
                <c:pt idx="49">
                  <c:v>0.46500000009999998</c:v>
                </c:pt>
                <c:pt idx="50">
                  <c:v>0.47500000009999999</c:v>
                </c:pt>
                <c:pt idx="51">
                  <c:v>0.48500000009999999</c:v>
                </c:pt>
                <c:pt idx="52">
                  <c:v>0.4950000001</c:v>
                </c:pt>
                <c:pt idx="53">
                  <c:v>0.50500000010000001</c:v>
                </c:pt>
                <c:pt idx="54">
                  <c:v>0.51500000010000002</c:v>
                </c:pt>
                <c:pt idx="55">
                  <c:v>0.52500000010000003</c:v>
                </c:pt>
                <c:pt idx="56">
                  <c:v>0.53500000010000004</c:v>
                </c:pt>
                <c:pt idx="57">
                  <c:v>0.54500000010000005</c:v>
                </c:pt>
                <c:pt idx="58">
                  <c:v>0.55500000009999995</c:v>
                </c:pt>
                <c:pt idx="59">
                  <c:v>0.56500000009999995</c:v>
                </c:pt>
                <c:pt idx="60">
                  <c:v>0.57500000009999996</c:v>
                </c:pt>
                <c:pt idx="61">
                  <c:v>0.58500000009999997</c:v>
                </c:pt>
                <c:pt idx="62">
                  <c:v>0.59500000009999998</c:v>
                </c:pt>
                <c:pt idx="63">
                  <c:v>0.60000000009999999</c:v>
                </c:pt>
                <c:pt idx="64">
                  <c:v>0.60501851861851896</c:v>
                </c:pt>
                <c:pt idx="65">
                  <c:v>0.61505555565555603</c:v>
                </c:pt>
                <c:pt idx="66">
                  <c:v>0.62509259269259299</c:v>
                </c:pt>
                <c:pt idx="67">
                  <c:v>0.63512962972963005</c:v>
                </c:pt>
                <c:pt idx="68">
                  <c:v>0.64516666676666701</c:v>
                </c:pt>
                <c:pt idx="69">
                  <c:v>0.65520370380370396</c:v>
                </c:pt>
                <c:pt idx="70">
                  <c:v>0.66524074084074103</c:v>
                </c:pt>
                <c:pt idx="71">
                  <c:v>0.67527777787777798</c:v>
                </c:pt>
                <c:pt idx="72">
                  <c:v>0.68531481491481605</c:v>
                </c:pt>
                <c:pt idx="73">
                  <c:v>0.69535185195185301</c:v>
                </c:pt>
                <c:pt idx="74">
                  <c:v>0.70538888898888996</c:v>
                </c:pt>
                <c:pt idx="75">
                  <c:v>0.71542592602592703</c:v>
                </c:pt>
                <c:pt idx="76">
                  <c:v>0.72546296306296398</c:v>
                </c:pt>
                <c:pt idx="77">
                  <c:v>0.73550000010000105</c:v>
                </c:pt>
                <c:pt idx="78">
                  <c:v>0.74553703713703801</c:v>
                </c:pt>
                <c:pt idx="79">
                  <c:v>0.75557407417407496</c:v>
                </c:pt>
                <c:pt idx="80">
                  <c:v>0.76561111121111203</c:v>
                </c:pt>
                <c:pt idx="81">
                  <c:v>0.77564814824814898</c:v>
                </c:pt>
                <c:pt idx="82">
                  <c:v>0.78568518528518605</c:v>
                </c:pt>
                <c:pt idx="83">
                  <c:v>0.79572222232222301</c:v>
                </c:pt>
                <c:pt idx="84">
                  <c:v>0.80575925935925996</c:v>
                </c:pt>
                <c:pt idx="85">
                  <c:v>0.81579629639629703</c:v>
                </c:pt>
                <c:pt idx="86">
                  <c:v>0.82583333343333398</c:v>
                </c:pt>
                <c:pt idx="87">
                  <c:v>0.83587037047037205</c:v>
                </c:pt>
                <c:pt idx="88">
                  <c:v>0.845907407507409</c:v>
                </c:pt>
                <c:pt idx="89">
                  <c:v>0.85594444454444596</c:v>
                </c:pt>
                <c:pt idx="90">
                  <c:v>0.86598148158148303</c:v>
                </c:pt>
                <c:pt idx="91">
                  <c:v>0.871000000100001</c:v>
                </c:pt>
                <c:pt idx="92">
                  <c:v>0.87600000010000101</c:v>
                </c:pt>
                <c:pt idx="93">
                  <c:v>0.88600000010000102</c:v>
                </c:pt>
                <c:pt idx="94">
                  <c:v>0.89600000010000103</c:v>
                </c:pt>
                <c:pt idx="95">
                  <c:v>0.90600000010000104</c:v>
                </c:pt>
                <c:pt idx="96">
                  <c:v>0.91600000010000104</c:v>
                </c:pt>
                <c:pt idx="97">
                  <c:v>0.92600000010000105</c:v>
                </c:pt>
                <c:pt idx="98">
                  <c:v>0.93600000010000095</c:v>
                </c:pt>
                <c:pt idx="99">
                  <c:v>0.94600000010000096</c:v>
                </c:pt>
                <c:pt idx="100">
                  <c:v>0.95600000010000097</c:v>
                </c:pt>
                <c:pt idx="101">
                  <c:v>0.96100000010000097</c:v>
                </c:pt>
                <c:pt idx="102">
                  <c:v>0.96602325591395499</c:v>
                </c:pt>
                <c:pt idx="103">
                  <c:v>0.97606976754186203</c:v>
                </c:pt>
                <c:pt idx="104">
                  <c:v>0.98611627916976896</c:v>
                </c:pt>
                <c:pt idx="105">
                  <c:v>0.996162790797676</c:v>
                </c:pt>
                <c:pt idx="106">
                  <c:v>1.00620930242558</c:v>
                </c:pt>
                <c:pt idx="107">
                  <c:v>1.0162558140534901</c:v>
                </c:pt>
                <c:pt idx="108">
                  <c:v>1.0263023256813999</c:v>
                </c:pt>
                <c:pt idx="109">
                  <c:v>1.0363488373092999</c:v>
                </c:pt>
                <c:pt idx="110">
                  <c:v>1.04639534893721</c:v>
                </c:pt>
                <c:pt idx="111">
                  <c:v>1.05644186056512</c:v>
                </c:pt>
                <c:pt idx="112">
                  <c:v>1.0664883721930301</c:v>
                </c:pt>
                <c:pt idx="113">
                  <c:v>1.0765348838209301</c:v>
                </c:pt>
                <c:pt idx="114">
                  <c:v>1.0865813954488399</c:v>
                </c:pt>
                <c:pt idx="115">
                  <c:v>1.09662790707675</c:v>
                </c:pt>
                <c:pt idx="116">
                  <c:v>1.10667441870465</c:v>
                </c:pt>
                <c:pt idx="117">
                  <c:v>1.11672093033256</c:v>
                </c:pt>
                <c:pt idx="118">
                  <c:v>1.1267674419604701</c:v>
                </c:pt>
                <c:pt idx="119">
                  <c:v>1.1368139535883801</c:v>
                </c:pt>
                <c:pt idx="120">
                  <c:v>1.1468604652162799</c:v>
                </c:pt>
                <c:pt idx="121">
                  <c:v>1.15690697684419</c:v>
                </c:pt>
                <c:pt idx="122">
                  <c:v>1.1669534884721</c:v>
                </c:pt>
                <c:pt idx="123">
                  <c:v>1.1770000001000001</c:v>
                </c:pt>
                <c:pt idx="124">
                  <c:v>1.1870465117279101</c:v>
                </c:pt>
                <c:pt idx="125">
                  <c:v>1.1970930233558199</c:v>
                </c:pt>
                <c:pt idx="126">
                  <c:v>1.2071395349837299</c:v>
                </c:pt>
                <c:pt idx="127">
                  <c:v>1.21718604661163</c:v>
                </c:pt>
                <c:pt idx="128">
                  <c:v>1.22723255823954</c:v>
                </c:pt>
                <c:pt idx="129">
                  <c:v>1.2372790698674501</c:v>
                </c:pt>
                <c:pt idx="130">
                  <c:v>1.2473255814953501</c:v>
                </c:pt>
                <c:pt idx="131">
                  <c:v>1.2573720931232599</c:v>
                </c:pt>
                <c:pt idx="132">
                  <c:v>1.26741860475117</c:v>
                </c:pt>
                <c:pt idx="133">
                  <c:v>1.27746511637908</c:v>
                </c:pt>
                <c:pt idx="134">
                  <c:v>1.28751162800698</c:v>
                </c:pt>
                <c:pt idx="135">
                  <c:v>1.2975581396348901</c:v>
                </c:pt>
                <c:pt idx="136">
                  <c:v>1.3076046512627999</c:v>
                </c:pt>
                <c:pt idx="137">
                  <c:v>1.3176511628906999</c:v>
                </c:pt>
                <c:pt idx="138">
                  <c:v>1.32769767451861</c:v>
                </c:pt>
                <c:pt idx="139">
                  <c:v>1.33774418614652</c:v>
                </c:pt>
                <c:pt idx="140">
                  <c:v>1.3477906977744301</c:v>
                </c:pt>
                <c:pt idx="141">
                  <c:v>1.3578372094023301</c:v>
                </c:pt>
                <c:pt idx="142">
                  <c:v>1.3678837210302399</c:v>
                </c:pt>
                <c:pt idx="143">
                  <c:v>1.37793023265815</c:v>
                </c:pt>
                <c:pt idx="144">
                  <c:v>1.38797674428605</c:v>
                </c:pt>
                <c:pt idx="145">
                  <c:v>1.39300000010001</c:v>
                </c:pt>
                <c:pt idx="146">
                  <c:v>1.3981250001000101</c:v>
                </c:pt>
                <c:pt idx="147">
                  <c:v>1.4083750001000099</c:v>
                </c:pt>
                <c:pt idx="148">
                  <c:v>1.41862500010001</c:v>
                </c:pt>
                <c:pt idx="149">
                  <c:v>1.4288750001000099</c:v>
                </c:pt>
                <c:pt idx="150">
                  <c:v>1.43912500010001</c:v>
                </c:pt>
                <c:pt idx="151">
                  <c:v>1.4493750001000101</c:v>
                </c:pt>
                <c:pt idx="152">
                  <c:v>1.45962500010001</c:v>
                </c:pt>
                <c:pt idx="153">
                  <c:v>1.46987500010001</c:v>
                </c:pt>
                <c:pt idx="154">
                  <c:v>1.4750000001000101</c:v>
                </c:pt>
                <c:pt idx="155">
                  <c:v>1.48000000010001</c:v>
                </c:pt>
                <c:pt idx="156">
                  <c:v>1.49000000010001</c:v>
                </c:pt>
                <c:pt idx="157">
                  <c:v>1.50000000010001</c:v>
                </c:pt>
                <c:pt idx="158">
                  <c:v>1.51000000010001</c:v>
                </c:pt>
                <c:pt idx="159">
                  <c:v>1.52000000010001</c:v>
                </c:pt>
                <c:pt idx="160">
                  <c:v>1.53000000010001</c:v>
                </c:pt>
                <c:pt idx="161">
                  <c:v>1.54000000010001</c:v>
                </c:pt>
                <c:pt idx="162">
                  <c:v>1.55000000010001</c:v>
                </c:pt>
                <c:pt idx="163">
                  <c:v>1.5600000001000101</c:v>
                </c:pt>
                <c:pt idx="164">
                  <c:v>1.5700000001000101</c:v>
                </c:pt>
                <c:pt idx="165">
                  <c:v>1.5800000001000101</c:v>
                </c:pt>
                <c:pt idx="166">
                  <c:v>1.5900000001000101</c:v>
                </c:pt>
                <c:pt idx="167">
                  <c:v>1.6000000001000101</c:v>
                </c:pt>
                <c:pt idx="168">
                  <c:v>1.6100000001000101</c:v>
                </c:pt>
                <c:pt idx="169">
                  <c:v>1.6200000001000101</c:v>
                </c:pt>
                <c:pt idx="170">
                  <c:v>1.6300000001000099</c:v>
                </c:pt>
                <c:pt idx="171">
                  <c:v>1.6400000001000099</c:v>
                </c:pt>
                <c:pt idx="172">
                  <c:v>1.6500000001000099</c:v>
                </c:pt>
                <c:pt idx="173">
                  <c:v>1.6600000000999999</c:v>
                </c:pt>
                <c:pt idx="174">
                  <c:v>1.6700000000999999</c:v>
                </c:pt>
                <c:pt idx="175">
                  <c:v>1.6800000000999999</c:v>
                </c:pt>
                <c:pt idx="176">
                  <c:v>1.6900000001</c:v>
                </c:pt>
                <c:pt idx="177">
                  <c:v>1.7000000001</c:v>
                </c:pt>
                <c:pt idx="178">
                  <c:v>1.7100000001</c:v>
                </c:pt>
                <c:pt idx="179">
                  <c:v>1.7200000001</c:v>
                </c:pt>
                <c:pt idx="180">
                  <c:v>1.7300000001</c:v>
                </c:pt>
                <c:pt idx="181">
                  <c:v>1.7400000001</c:v>
                </c:pt>
                <c:pt idx="182">
                  <c:v>1.7500000001</c:v>
                </c:pt>
                <c:pt idx="183">
                  <c:v>1.7600000001</c:v>
                </c:pt>
                <c:pt idx="184">
                  <c:v>1.7700000001</c:v>
                </c:pt>
                <c:pt idx="185">
                  <c:v>1.7800000001</c:v>
                </c:pt>
                <c:pt idx="186">
                  <c:v>1.7900000001</c:v>
                </c:pt>
                <c:pt idx="187">
                  <c:v>1.8000000001000001</c:v>
                </c:pt>
                <c:pt idx="188">
                  <c:v>1.8100000001000001</c:v>
                </c:pt>
                <c:pt idx="189">
                  <c:v>1.8200000001000001</c:v>
                </c:pt>
                <c:pt idx="190">
                  <c:v>1.8300000001000001</c:v>
                </c:pt>
                <c:pt idx="191">
                  <c:v>1.8400000001000001</c:v>
                </c:pt>
                <c:pt idx="192">
                  <c:v>1.8500000001000001</c:v>
                </c:pt>
                <c:pt idx="193">
                  <c:v>1.8600000001000001</c:v>
                </c:pt>
                <c:pt idx="194">
                  <c:v>1.8700000000999999</c:v>
                </c:pt>
                <c:pt idx="195">
                  <c:v>1.8800000000999999</c:v>
                </c:pt>
                <c:pt idx="196">
                  <c:v>1.8900000000999999</c:v>
                </c:pt>
                <c:pt idx="197">
                  <c:v>1.9000000000999999</c:v>
                </c:pt>
                <c:pt idx="198">
                  <c:v>1.9100000000999999</c:v>
                </c:pt>
                <c:pt idx="199">
                  <c:v>1.9200000000999999</c:v>
                </c:pt>
                <c:pt idx="200">
                  <c:v>1.9300000000999999</c:v>
                </c:pt>
                <c:pt idx="201">
                  <c:v>1.9400000001</c:v>
                </c:pt>
                <c:pt idx="202">
                  <c:v>1.9500000001</c:v>
                </c:pt>
                <c:pt idx="203">
                  <c:v>1.9600000001</c:v>
                </c:pt>
                <c:pt idx="204">
                  <c:v>1.9700000001</c:v>
                </c:pt>
                <c:pt idx="205">
                  <c:v>1.9800000001</c:v>
                </c:pt>
                <c:pt idx="206">
                  <c:v>1.9900000001</c:v>
                </c:pt>
                <c:pt idx="207">
                  <c:v>2.0000000001</c:v>
                </c:pt>
                <c:pt idx="208">
                  <c:v>2.0100000000999998</c:v>
                </c:pt>
                <c:pt idx="209">
                  <c:v>2.0200000001</c:v>
                </c:pt>
                <c:pt idx="210">
                  <c:v>2.0300000000999998</c:v>
                </c:pt>
                <c:pt idx="211">
                  <c:v>2.0400000001</c:v>
                </c:pt>
                <c:pt idx="212">
                  <c:v>2.0500000000999998</c:v>
                </c:pt>
                <c:pt idx="213">
                  <c:v>2.0600000001000001</c:v>
                </c:pt>
                <c:pt idx="214">
                  <c:v>2.0700000000999998</c:v>
                </c:pt>
                <c:pt idx="215">
                  <c:v>2.0750000001000002</c:v>
                </c:pt>
                <c:pt idx="216">
                  <c:v>2.0750000001000002</c:v>
                </c:pt>
              </c:numCache>
            </c:numRef>
          </c:xVal>
          <c:yVal>
            <c:numRef>
              <c:f>'RMS-LEBT_NOMINAL'!$G$2:$G$218</c:f>
              <c:numCache>
                <c:formatCode>0.00E+00</c:formatCode>
                <c:ptCount val="217"/>
                <c:pt idx="0">
                  <c:v>1.1828033696723399E-2</c:v>
                </c:pt>
                <c:pt idx="1">
                  <c:v>1.1828033698984801E-2</c:v>
                </c:pt>
                <c:pt idx="2">
                  <c:v>1.1828033701246301E-2</c:v>
                </c:pt>
                <c:pt idx="3">
                  <c:v>1.2054555506768301E-2</c:v>
                </c:pt>
                <c:pt idx="4">
                  <c:v>1.2508321314082801E-2</c:v>
                </c:pt>
                <c:pt idx="5">
                  <c:v>1.29627997053851E-2</c:v>
                </c:pt>
                <c:pt idx="6">
                  <c:v>1.34179542540716E-2</c:v>
                </c:pt>
                <c:pt idx="7">
                  <c:v>1.3873752579497901E-2</c:v>
                </c:pt>
                <c:pt idx="8">
                  <c:v>1.4330164002706499E-2</c:v>
                </c:pt>
                <c:pt idx="9">
                  <c:v>1.4787161101736199E-2</c:v>
                </c:pt>
                <c:pt idx="10">
                  <c:v>1.5244717693831299E-2</c:v>
                </c:pt>
                <c:pt idx="11">
                  <c:v>1.57028102599235E-2</c:v>
                </c:pt>
                <c:pt idx="12">
                  <c:v>1.61614161983431E-2</c:v>
                </c:pt>
                <c:pt idx="13">
                  <c:v>1.66205151269526E-2</c:v>
                </c:pt>
                <c:pt idx="14">
                  <c:v>1.7080087348289801E-2</c:v>
                </c:pt>
                <c:pt idx="15">
                  <c:v>1.754011503508E-2</c:v>
                </c:pt>
                <c:pt idx="16">
                  <c:v>1.8000580875953302E-2</c:v>
                </c:pt>
                <c:pt idx="17">
                  <c:v>1.8461469154649301E-2</c:v>
                </c:pt>
                <c:pt idx="18">
                  <c:v>1.8922764542609102E-2</c:v>
                </c:pt>
                <c:pt idx="19">
                  <c:v>1.9384453090609498E-2</c:v>
                </c:pt>
                <c:pt idx="20">
                  <c:v>1.98465211379335E-2</c:v>
                </c:pt>
                <c:pt idx="21">
                  <c:v>2.03089562319488E-2</c:v>
                </c:pt>
                <c:pt idx="22">
                  <c:v>2.0771746130438199E-2</c:v>
                </c:pt>
                <c:pt idx="23">
                  <c:v>2.1234879153675001E-2</c:v>
                </c:pt>
                <c:pt idx="24">
                  <c:v>2.1698344971958002E-2</c:v>
                </c:pt>
                <c:pt idx="25">
                  <c:v>2.2162133100739199E-2</c:v>
                </c:pt>
                <c:pt idx="26">
                  <c:v>2.2626233505392002E-2</c:v>
                </c:pt>
                <c:pt idx="27">
                  <c:v>2.3090637291265901E-2</c:v>
                </c:pt>
                <c:pt idx="28">
                  <c:v>2.3555335391232401E-2</c:v>
                </c:pt>
                <c:pt idx="29">
                  <c:v>2.4020319103332001E-2</c:v>
                </c:pt>
                <c:pt idx="30">
                  <c:v>2.44539105355061E-2</c:v>
                </c:pt>
                <c:pt idx="31">
                  <c:v>2.4755088839780101E-2</c:v>
                </c:pt>
                <c:pt idx="32">
                  <c:v>2.50123523308E-2</c:v>
                </c:pt>
                <c:pt idx="33">
                  <c:v>2.52735371829453E-2</c:v>
                </c:pt>
                <c:pt idx="34">
                  <c:v>2.5491814491238898E-2</c:v>
                </c:pt>
                <c:pt idx="35">
                  <c:v>2.5744041428369401E-2</c:v>
                </c:pt>
                <c:pt idx="36">
                  <c:v>2.59626906068465E-2</c:v>
                </c:pt>
                <c:pt idx="37">
                  <c:v>2.61447842406515E-2</c:v>
                </c:pt>
                <c:pt idx="38">
                  <c:v>2.6280877243096301E-2</c:v>
                </c:pt>
                <c:pt idx="39">
                  <c:v>2.64122437621425E-2</c:v>
                </c:pt>
                <c:pt idx="40">
                  <c:v>2.6533514136386899E-2</c:v>
                </c:pt>
                <c:pt idx="41">
                  <c:v>2.6665924181738201E-2</c:v>
                </c:pt>
                <c:pt idx="42">
                  <c:v>2.6766003303555899E-2</c:v>
                </c:pt>
                <c:pt idx="43">
                  <c:v>2.6842460102232599E-2</c:v>
                </c:pt>
                <c:pt idx="44">
                  <c:v>2.69203990169582E-2</c:v>
                </c:pt>
                <c:pt idx="45">
                  <c:v>2.69677342693442E-2</c:v>
                </c:pt>
                <c:pt idx="46">
                  <c:v>2.6996016599569201E-2</c:v>
                </c:pt>
                <c:pt idx="47">
                  <c:v>2.70422241312601E-2</c:v>
                </c:pt>
                <c:pt idx="48">
                  <c:v>2.7083862546267299E-2</c:v>
                </c:pt>
                <c:pt idx="49">
                  <c:v>2.70858031319051E-2</c:v>
                </c:pt>
                <c:pt idx="50">
                  <c:v>2.7057056335685399E-2</c:v>
                </c:pt>
                <c:pt idx="51">
                  <c:v>2.7066799084067901E-2</c:v>
                </c:pt>
                <c:pt idx="52">
                  <c:v>2.7055040181145198E-2</c:v>
                </c:pt>
                <c:pt idx="53">
                  <c:v>2.7090549662665601E-2</c:v>
                </c:pt>
                <c:pt idx="54">
                  <c:v>2.7142246430442201E-2</c:v>
                </c:pt>
                <c:pt idx="55">
                  <c:v>2.71008646790541E-2</c:v>
                </c:pt>
                <c:pt idx="56">
                  <c:v>2.7113253048832699E-2</c:v>
                </c:pt>
                <c:pt idx="57">
                  <c:v>2.70856383698115E-2</c:v>
                </c:pt>
                <c:pt idx="58">
                  <c:v>2.7093879429326E-2</c:v>
                </c:pt>
                <c:pt idx="59">
                  <c:v>2.7058420911347102E-2</c:v>
                </c:pt>
                <c:pt idx="60">
                  <c:v>2.7067011522590501E-2</c:v>
                </c:pt>
                <c:pt idx="61">
                  <c:v>2.70645044249841E-2</c:v>
                </c:pt>
                <c:pt idx="62">
                  <c:v>2.70837279097614E-2</c:v>
                </c:pt>
                <c:pt idx="63">
                  <c:v>2.70444450954559E-2</c:v>
                </c:pt>
                <c:pt idx="64">
                  <c:v>2.4775465776534101E-2</c:v>
                </c:pt>
                <c:pt idx="65">
                  <c:v>2.5065075845220702E-2</c:v>
                </c:pt>
                <c:pt idx="66">
                  <c:v>2.5354792986913899E-2</c:v>
                </c:pt>
                <c:pt idx="67">
                  <c:v>2.5644615509251501E-2</c:v>
                </c:pt>
                <c:pt idx="68">
                  <c:v>2.5934541769700298E-2</c:v>
                </c:pt>
                <c:pt idx="69">
                  <c:v>2.6224570136837301E-2</c:v>
                </c:pt>
                <c:pt idx="70">
                  <c:v>2.6514698732643199E-2</c:v>
                </c:pt>
                <c:pt idx="71">
                  <c:v>2.6804925999474E-2</c:v>
                </c:pt>
                <c:pt idx="72">
                  <c:v>2.70952504442784E-2</c:v>
                </c:pt>
                <c:pt idx="73">
                  <c:v>2.7385670617384599E-2</c:v>
                </c:pt>
                <c:pt idx="74">
                  <c:v>2.7676185083192101E-2</c:v>
                </c:pt>
                <c:pt idx="75">
                  <c:v>2.7966792172522899E-2</c:v>
                </c:pt>
                <c:pt idx="76">
                  <c:v>2.82574905045808E-2</c:v>
                </c:pt>
                <c:pt idx="77">
                  <c:v>2.8548278754496299E-2</c:v>
                </c:pt>
                <c:pt idx="78">
                  <c:v>2.8839155635458399E-2</c:v>
                </c:pt>
                <c:pt idx="79">
                  <c:v>2.9130119875955901E-2</c:v>
                </c:pt>
                <c:pt idx="80">
                  <c:v>2.9421169985007701E-2</c:v>
                </c:pt>
                <c:pt idx="81">
                  <c:v>2.9712304731892701E-2</c:v>
                </c:pt>
                <c:pt idx="82">
                  <c:v>3.0003522934495298E-2</c:v>
                </c:pt>
                <c:pt idx="83">
                  <c:v>3.0294823444622899E-2</c:v>
                </c:pt>
                <c:pt idx="84">
                  <c:v>3.0586205130075601E-2</c:v>
                </c:pt>
                <c:pt idx="85">
                  <c:v>3.08776666543501E-2</c:v>
                </c:pt>
                <c:pt idx="86">
                  <c:v>3.1169206915593599E-2</c:v>
                </c:pt>
                <c:pt idx="87">
                  <c:v>3.1460824854241003E-2</c:v>
                </c:pt>
                <c:pt idx="88">
                  <c:v>3.1752519441013101E-2</c:v>
                </c:pt>
                <c:pt idx="89">
                  <c:v>3.2044289662522797E-2</c:v>
                </c:pt>
                <c:pt idx="90">
                  <c:v>3.2336134508797597E-2</c:v>
                </c:pt>
                <c:pt idx="91">
                  <c:v>2.4711427056310999E-2</c:v>
                </c:pt>
                <c:pt idx="92">
                  <c:v>2.4821869910119799E-2</c:v>
                </c:pt>
                <c:pt idx="93">
                  <c:v>2.5042818531517901E-2</c:v>
                </c:pt>
                <c:pt idx="94">
                  <c:v>2.52638296248924E-2</c:v>
                </c:pt>
                <c:pt idx="95">
                  <c:v>2.54849024359796E-2</c:v>
                </c:pt>
                <c:pt idx="96">
                  <c:v>2.5706036235104399E-2</c:v>
                </c:pt>
                <c:pt idx="97">
                  <c:v>2.59272303035331E-2</c:v>
                </c:pt>
                <c:pt idx="98">
                  <c:v>2.6148483926439599E-2</c:v>
                </c:pt>
                <c:pt idx="99">
                  <c:v>2.6369796226614301E-2</c:v>
                </c:pt>
                <c:pt idx="100">
                  <c:v>2.65911665051385E-2</c:v>
                </c:pt>
                <c:pt idx="101">
                  <c:v>2.4594649718794801E-2</c:v>
                </c:pt>
                <c:pt idx="102">
                  <c:v>2.4697070775133601E-2</c:v>
                </c:pt>
                <c:pt idx="103">
                  <c:v>2.4901967650681599E-2</c:v>
                </c:pt>
                <c:pt idx="104">
                  <c:v>2.5106918939517501E-2</c:v>
                </c:pt>
                <c:pt idx="105">
                  <c:v>2.53119240190397E-2</c:v>
                </c:pt>
                <c:pt idx="106">
                  <c:v>2.5516982278537E-2</c:v>
                </c:pt>
                <c:pt idx="107">
                  <c:v>2.5722093116668499E-2</c:v>
                </c:pt>
                <c:pt idx="108">
                  <c:v>2.59272559386356E-2</c:v>
                </c:pt>
                <c:pt idx="109">
                  <c:v>2.6132470153011102E-2</c:v>
                </c:pt>
                <c:pt idx="110">
                  <c:v>2.6337735116223001E-2</c:v>
                </c:pt>
                <c:pt idx="111">
                  <c:v>2.6543050263782401E-2</c:v>
                </c:pt>
                <c:pt idx="112">
                  <c:v>2.6748415045588399E-2</c:v>
                </c:pt>
                <c:pt idx="113">
                  <c:v>2.69538289216254E-2</c:v>
                </c:pt>
                <c:pt idx="114">
                  <c:v>2.7159291360180599E-2</c:v>
                </c:pt>
                <c:pt idx="115">
                  <c:v>2.7364801835642098E-2</c:v>
                </c:pt>
                <c:pt idx="116">
                  <c:v>2.75703598257791E-2</c:v>
                </c:pt>
                <c:pt idx="117">
                  <c:v>2.7775964757166899E-2</c:v>
                </c:pt>
                <c:pt idx="118">
                  <c:v>2.7981616128352E-2</c:v>
                </c:pt>
                <c:pt idx="119">
                  <c:v>2.8187313450593901E-2</c:v>
                </c:pt>
                <c:pt idx="120">
                  <c:v>2.83930562437117E-2</c:v>
                </c:pt>
                <c:pt idx="121">
                  <c:v>2.8598844034884899E-2</c:v>
                </c:pt>
                <c:pt idx="122">
                  <c:v>2.8804676356839799E-2</c:v>
                </c:pt>
                <c:pt idx="123">
                  <c:v>2.9010552745887999E-2</c:v>
                </c:pt>
                <c:pt idx="124">
                  <c:v>2.9216472689060101E-2</c:v>
                </c:pt>
                <c:pt idx="125">
                  <c:v>2.9422435738487001E-2</c:v>
                </c:pt>
                <c:pt idx="126">
                  <c:v>2.96284414576698E-2</c:v>
                </c:pt>
                <c:pt idx="127">
                  <c:v>2.98344894175364E-2</c:v>
                </c:pt>
                <c:pt idx="128">
                  <c:v>3.0040579195593799E-2</c:v>
                </c:pt>
                <c:pt idx="129">
                  <c:v>3.02467103743565E-2</c:v>
                </c:pt>
                <c:pt idx="130">
                  <c:v>3.04528825400622E-2</c:v>
                </c:pt>
                <c:pt idx="131">
                  <c:v>3.06590952808585E-2</c:v>
                </c:pt>
                <c:pt idx="132">
                  <c:v>3.0865348141747899E-2</c:v>
                </c:pt>
                <c:pt idx="133">
                  <c:v>3.1071640727221898E-2</c:v>
                </c:pt>
                <c:pt idx="134">
                  <c:v>3.12779726514971E-2</c:v>
                </c:pt>
                <c:pt idx="135">
                  <c:v>3.14843435352435E-2</c:v>
                </c:pt>
                <c:pt idx="136">
                  <c:v>3.1690753004949598E-2</c:v>
                </c:pt>
                <c:pt idx="137">
                  <c:v>3.1897200691347799E-2</c:v>
                </c:pt>
                <c:pt idx="138">
                  <c:v>3.21036862287115E-2</c:v>
                </c:pt>
                <c:pt idx="139">
                  <c:v>3.2310209253509102E-2</c:v>
                </c:pt>
                <c:pt idx="140">
                  <c:v>3.2516769360033802E-2</c:v>
                </c:pt>
                <c:pt idx="141">
                  <c:v>3.2723366197062398E-2</c:v>
                </c:pt>
                <c:pt idx="142">
                  <c:v>3.2929999421769503E-2</c:v>
                </c:pt>
                <c:pt idx="143">
                  <c:v>3.3136668697151997E-2</c:v>
                </c:pt>
                <c:pt idx="144">
                  <c:v>3.3343373691091499E-2</c:v>
                </c:pt>
                <c:pt idx="145">
                  <c:v>2.46981570256261E-2</c:v>
                </c:pt>
                <c:pt idx="146">
                  <c:v>2.4776050171330399E-2</c:v>
                </c:pt>
                <c:pt idx="147">
                  <c:v>2.4931867986951701E-2</c:v>
                </c:pt>
                <c:pt idx="148">
                  <c:v>2.5087717206589099E-2</c:v>
                </c:pt>
                <c:pt idx="149">
                  <c:v>2.5243597561413499E-2</c:v>
                </c:pt>
                <c:pt idx="150">
                  <c:v>2.5399508789642099E-2</c:v>
                </c:pt>
                <c:pt idx="151">
                  <c:v>2.5555450635142699E-2</c:v>
                </c:pt>
                <c:pt idx="152">
                  <c:v>2.5711422844964499E-2</c:v>
                </c:pt>
                <c:pt idx="153">
                  <c:v>2.5867425168511898E-2</c:v>
                </c:pt>
                <c:pt idx="154">
                  <c:v>2.47101286587646E-2</c:v>
                </c:pt>
                <c:pt idx="155">
                  <c:v>2.4782657848421201E-2</c:v>
                </c:pt>
                <c:pt idx="156">
                  <c:v>2.49278095438813E-2</c:v>
                </c:pt>
                <c:pt idx="157">
                  <c:v>2.5073091706111099E-2</c:v>
                </c:pt>
                <c:pt idx="158">
                  <c:v>2.5218526673848801E-2</c:v>
                </c:pt>
                <c:pt idx="159">
                  <c:v>2.53641430270268E-2</c:v>
                </c:pt>
                <c:pt idx="160">
                  <c:v>2.5509977217457701E-2</c:v>
                </c:pt>
                <c:pt idx="161">
                  <c:v>2.5656075772083699E-2</c:v>
                </c:pt>
                <c:pt idx="162">
                  <c:v>2.5802497619507501E-2</c:v>
                </c:pt>
                <c:pt idx="163">
                  <c:v>2.5949315987828799E-2</c:v>
                </c:pt>
                <c:pt idx="164">
                  <c:v>2.6096617725756999E-2</c:v>
                </c:pt>
                <c:pt idx="165">
                  <c:v>2.6244491431093801E-2</c:v>
                </c:pt>
                <c:pt idx="166">
                  <c:v>2.6392980731812898E-2</c:v>
                </c:pt>
                <c:pt idx="167">
                  <c:v>2.65419346032056E-2</c:v>
                </c:pt>
                <c:pt idx="168">
                  <c:v>2.66906414680495E-2</c:v>
                </c:pt>
                <c:pt idx="169">
                  <c:v>2.6837278274172201E-2</c:v>
                </c:pt>
                <c:pt idx="170">
                  <c:v>2.6978626029668901E-2</c:v>
                </c:pt>
                <c:pt idx="171">
                  <c:v>2.7110380223190501E-2</c:v>
                </c:pt>
                <c:pt idx="172">
                  <c:v>2.7227740196279899E-2</c:v>
                </c:pt>
                <c:pt idx="173">
                  <c:v>2.7302085090872199E-2</c:v>
                </c:pt>
                <c:pt idx="174">
                  <c:v>2.7339207045860299E-2</c:v>
                </c:pt>
                <c:pt idx="175">
                  <c:v>2.7383490854057699E-2</c:v>
                </c:pt>
                <c:pt idx="176">
                  <c:v>2.7399028971982899E-2</c:v>
                </c:pt>
                <c:pt idx="177">
                  <c:v>2.73810665695427E-2</c:v>
                </c:pt>
                <c:pt idx="178">
                  <c:v>2.7327300917267601E-2</c:v>
                </c:pt>
                <c:pt idx="179">
                  <c:v>2.7235860481365701E-2</c:v>
                </c:pt>
                <c:pt idx="180">
                  <c:v>2.7105264381013499E-2</c:v>
                </c:pt>
                <c:pt idx="181">
                  <c:v>2.6934389540732399E-2</c:v>
                </c:pt>
                <c:pt idx="182">
                  <c:v>2.6722445214713501E-2</c:v>
                </c:pt>
                <c:pt idx="183">
                  <c:v>2.64689536660014E-2</c:v>
                </c:pt>
                <c:pt idx="184">
                  <c:v>2.61737356307222E-2</c:v>
                </c:pt>
                <c:pt idx="185">
                  <c:v>2.5836900072548501E-2</c:v>
                </c:pt>
                <c:pt idx="186">
                  <c:v>2.5458837105675401E-2</c:v>
                </c:pt>
                <c:pt idx="187">
                  <c:v>2.50402141865642E-2</c:v>
                </c:pt>
                <c:pt idx="188">
                  <c:v>2.4581974526707399E-2</c:v>
                </c:pt>
                <c:pt idx="189">
                  <c:v>2.4085337823746101E-2</c:v>
                </c:pt>
                <c:pt idx="190">
                  <c:v>2.3551803824386201E-2</c:v>
                </c:pt>
                <c:pt idx="191">
                  <c:v>2.2983157632257199E-2</c:v>
                </c:pt>
                <c:pt idx="192">
                  <c:v>2.2381476171582999E-2</c:v>
                </c:pt>
                <c:pt idx="193">
                  <c:v>2.17491358474293E-2</c:v>
                </c:pt>
                <c:pt idx="194">
                  <c:v>2.1088816447868999E-2</c:v>
                </c:pt>
                <c:pt idx="195">
                  <c:v>2.0403496428094199E-2</c:v>
                </c:pt>
                <c:pt idx="196">
                  <c:v>1.9696427960259898E-2</c:v>
                </c:pt>
                <c:pt idx="197">
                  <c:v>1.89710774434531E-2</c:v>
                </c:pt>
                <c:pt idx="198">
                  <c:v>1.8231013013178799E-2</c:v>
                </c:pt>
                <c:pt idx="199">
                  <c:v>1.7479732421280699E-2</c:v>
                </c:pt>
                <c:pt idx="200">
                  <c:v>1.6720446958461602E-2</c:v>
                </c:pt>
                <c:pt idx="201">
                  <c:v>1.5955870795040399E-2</c:v>
                </c:pt>
                <c:pt idx="202">
                  <c:v>1.5188085810871201E-2</c:v>
                </c:pt>
                <c:pt idx="203">
                  <c:v>1.4418534973720301E-2</c:v>
                </c:pt>
                <c:pt idx="204">
                  <c:v>1.36481319028494E-2</c:v>
                </c:pt>
                <c:pt idx="205">
                  <c:v>1.2877419486883901E-2</c:v>
                </c:pt>
                <c:pt idx="206">
                  <c:v>1.21067132222122E-2</c:v>
                </c:pt>
                <c:pt idx="207">
                  <c:v>1.1336203102744901E-2</c:v>
                </c:pt>
                <c:pt idx="208">
                  <c:v>1.05660181407116E-2</c:v>
                </c:pt>
                <c:pt idx="209">
                  <c:v>9.7962655986723306E-3</c:v>
                </c:pt>
                <c:pt idx="210">
                  <c:v>9.0270569568887595E-3</c:v>
                </c:pt>
                <c:pt idx="211">
                  <c:v>8.2585288920701098E-3</c:v>
                </c:pt>
                <c:pt idx="212">
                  <c:v>7.4908658921908899E-3</c:v>
                </c:pt>
                <c:pt idx="213">
                  <c:v>6.7243318573491197E-3</c:v>
                </c:pt>
                <c:pt idx="214">
                  <c:v>5.9593225989183797E-3</c:v>
                </c:pt>
                <c:pt idx="215">
                  <c:v>5.5775917075668096E-3</c:v>
                </c:pt>
                <c:pt idx="216">
                  <c:v>1.1763991083863399E-3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673152"/>
        <c:axId val="102681728"/>
      </c:scatterChart>
      <c:valAx>
        <c:axId val="102673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[m]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681728"/>
        <c:crosses val="autoZero"/>
        <c:crossBetween val="midCat"/>
      </c:valAx>
      <c:valAx>
        <c:axId val="10268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RMS size [m]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673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069170680156941"/>
          <c:y val="0.9168236959025835"/>
          <c:w val="0.28503224394423682"/>
          <c:h val="5.64262629586967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91363804159448"/>
          <c:y val="8.5257979276675416E-2"/>
          <c:w val="0.86552396974339274"/>
          <c:h val="0.69257953144266338"/>
        </c:manualLayout>
      </c:layout>
      <c:scatterChart>
        <c:scatterStyle val="lineMarker"/>
        <c:varyColors val="0"/>
        <c:ser>
          <c:idx val="0"/>
          <c:order val="0"/>
          <c:tx>
            <c:v>chopper on</c:v>
          </c:tx>
          <c:spPr>
            <a:ln w="28575">
              <a:noFill/>
            </a:ln>
          </c:spPr>
          <c:xVal>
            <c:numRef>
              <c:f>'chopper 1+2 on'!$N$3:$N$101</c:f>
              <c:numCache>
                <c:formatCode>General</c:formatCode>
                <c:ptCount val="99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</c:numCache>
            </c:numRef>
          </c:xVal>
          <c:yVal>
            <c:numRef>
              <c:f>'chopper 1+2 on'!$P$3:$P$101</c:f>
              <c:numCache>
                <c:formatCode>General</c:formatCode>
                <c:ptCount val="99"/>
                <c:pt idx="0">
                  <c:v>3.6441671848297101</c:v>
                </c:pt>
                <c:pt idx="1">
                  <c:v>3.5352235794067299</c:v>
                </c:pt>
                <c:pt idx="2">
                  <c:v>3.4600478172302198</c:v>
                </c:pt>
                <c:pt idx="3">
                  <c:v>3.28331069946289</c:v>
                </c:pt>
                <c:pt idx="4">
                  <c:v>3.0499687194824201</c:v>
                </c:pt>
                <c:pt idx="5">
                  <c:v>2.7766116619110099</c:v>
                </c:pt>
                <c:pt idx="6">
                  <c:v>2.4799171447753898</c:v>
                </c:pt>
                <c:pt idx="7">
                  <c:v>2.1563185214996299</c:v>
                </c:pt>
                <c:pt idx="8">
                  <c:v>1.8490293264388999</c:v>
                </c:pt>
                <c:pt idx="9">
                  <c:v>1.5587692499160699</c:v>
                </c:pt>
                <c:pt idx="10">
                  <c:v>1.3362310409545799</c:v>
                </c:pt>
                <c:pt idx="11">
                  <c:v>1.11684041023254</c:v>
                </c:pt>
                <c:pt idx="12">
                  <c:v>0.94052307605743402</c:v>
                </c:pt>
                <c:pt idx="13">
                  <c:v>0.76386291980743404</c:v>
                </c:pt>
                <c:pt idx="14">
                  <c:v>0.65518541336059499</c:v>
                </c:pt>
                <c:pt idx="15">
                  <c:v>0.53194043636321997</c:v>
                </c:pt>
                <c:pt idx="16">
                  <c:v>0.43421517610549898</c:v>
                </c:pt>
                <c:pt idx="17">
                  <c:v>0.35781387090682898</c:v>
                </c:pt>
                <c:pt idx="18">
                  <c:v>0.30322574973106298</c:v>
                </c:pt>
                <c:pt idx="19">
                  <c:v>0.24742313027381799</c:v>
                </c:pt>
                <c:pt idx="20">
                  <c:v>0.19840557873249001</c:v>
                </c:pt>
                <c:pt idx="21">
                  <c:v>0.14791282713413201</c:v>
                </c:pt>
                <c:pt idx="22">
                  <c:v>0.13988350927829701</c:v>
                </c:pt>
                <c:pt idx="23">
                  <c:v>0.114762786030769</c:v>
                </c:pt>
                <c:pt idx="24">
                  <c:v>0.107634401321411</c:v>
                </c:pt>
                <c:pt idx="25">
                  <c:v>0.103529627621173</c:v>
                </c:pt>
                <c:pt idx="26">
                  <c:v>0.113743542134761</c:v>
                </c:pt>
                <c:pt idx="27">
                  <c:v>9.2791274189948994E-2</c:v>
                </c:pt>
                <c:pt idx="28">
                  <c:v>8.3282491564750594E-2</c:v>
                </c:pt>
                <c:pt idx="29">
                  <c:v>7.9525080323219297E-2</c:v>
                </c:pt>
                <c:pt idx="30">
                  <c:v>9.6909186244010903E-2</c:v>
                </c:pt>
                <c:pt idx="31">
                  <c:v>8.3311654627323095E-2</c:v>
                </c:pt>
                <c:pt idx="32">
                  <c:v>8.4464626014232602E-2</c:v>
                </c:pt>
                <c:pt idx="33">
                  <c:v>7.66803324222564E-2</c:v>
                </c:pt>
                <c:pt idx="34">
                  <c:v>9.7466786205768499E-2</c:v>
                </c:pt>
                <c:pt idx="35">
                  <c:v>7.6228072494268398E-2</c:v>
                </c:pt>
              </c:numCache>
            </c:numRef>
          </c:yVal>
          <c:smooth val="0"/>
        </c:ser>
        <c:ser>
          <c:idx val="1"/>
          <c:order val="1"/>
          <c:tx>
            <c:v>chopper off</c:v>
          </c:tx>
          <c:spPr>
            <a:ln w="28575">
              <a:noFill/>
            </a:ln>
          </c:spPr>
          <c:xVal>
            <c:numRef>
              <c:f>'chopper off'!$Q$19:$Q$62</c:f>
              <c:numCache>
                <c:formatCode>General</c:formatCode>
                <c:ptCount val="44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70</c:v>
                </c:pt>
                <c:pt idx="14">
                  <c:v>75</c:v>
                </c:pt>
                <c:pt idx="15">
                  <c:v>80</c:v>
                </c:pt>
                <c:pt idx="16">
                  <c:v>85</c:v>
                </c:pt>
                <c:pt idx="17">
                  <c:v>90</c:v>
                </c:pt>
                <c:pt idx="18">
                  <c:v>95</c:v>
                </c:pt>
                <c:pt idx="19">
                  <c:v>100</c:v>
                </c:pt>
                <c:pt idx="20">
                  <c:v>105</c:v>
                </c:pt>
                <c:pt idx="21">
                  <c:v>110</c:v>
                </c:pt>
                <c:pt idx="22">
                  <c:v>115</c:v>
                </c:pt>
                <c:pt idx="23">
                  <c:v>120</c:v>
                </c:pt>
                <c:pt idx="24">
                  <c:v>125</c:v>
                </c:pt>
                <c:pt idx="25">
                  <c:v>130</c:v>
                </c:pt>
                <c:pt idx="26">
                  <c:v>135</c:v>
                </c:pt>
                <c:pt idx="27">
                  <c:v>140</c:v>
                </c:pt>
                <c:pt idx="28">
                  <c:v>145</c:v>
                </c:pt>
                <c:pt idx="29">
                  <c:v>150</c:v>
                </c:pt>
                <c:pt idx="30">
                  <c:v>155</c:v>
                </c:pt>
                <c:pt idx="31">
                  <c:v>160</c:v>
                </c:pt>
                <c:pt idx="32">
                  <c:v>165</c:v>
                </c:pt>
                <c:pt idx="33">
                  <c:v>170</c:v>
                </c:pt>
                <c:pt idx="34">
                  <c:v>175</c:v>
                </c:pt>
                <c:pt idx="35">
                  <c:v>180</c:v>
                </c:pt>
                <c:pt idx="36">
                  <c:v>185</c:v>
                </c:pt>
                <c:pt idx="37">
                  <c:v>190</c:v>
                </c:pt>
                <c:pt idx="38">
                  <c:v>195</c:v>
                </c:pt>
                <c:pt idx="39">
                  <c:v>200</c:v>
                </c:pt>
                <c:pt idx="40">
                  <c:v>205</c:v>
                </c:pt>
                <c:pt idx="41">
                  <c:v>210</c:v>
                </c:pt>
                <c:pt idx="42">
                  <c:v>215</c:v>
                </c:pt>
                <c:pt idx="43">
                  <c:v>220</c:v>
                </c:pt>
              </c:numCache>
            </c:numRef>
          </c:xVal>
          <c:yVal>
            <c:numRef>
              <c:f>'chopper off'!$S$19:$S$62</c:f>
              <c:numCache>
                <c:formatCode>General</c:formatCode>
                <c:ptCount val="44"/>
                <c:pt idx="0">
                  <c:v>5.5435169537862103</c:v>
                </c:pt>
                <c:pt idx="1">
                  <c:v>5.8336823781331297</c:v>
                </c:pt>
                <c:pt idx="2">
                  <c:v>6.1051454544067303</c:v>
                </c:pt>
                <c:pt idx="3">
                  <c:v>6.4407196044921804</c:v>
                </c:pt>
                <c:pt idx="4">
                  <c:v>6.7440743446350098</c:v>
                </c:pt>
                <c:pt idx="5">
                  <c:v>7.1129538218180297</c:v>
                </c:pt>
                <c:pt idx="6">
                  <c:v>7.4480751355489003</c:v>
                </c:pt>
                <c:pt idx="7">
                  <c:v>7.7491658528645804</c:v>
                </c:pt>
                <c:pt idx="8">
                  <c:v>7.9991394678751604</c:v>
                </c:pt>
                <c:pt idx="9">
                  <c:v>8.2342809041341098</c:v>
                </c:pt>
                <c:pt idx="10">
                  <c:v>8.4938923517862897</c:v>
                </c:pt>
                <c:pt idx="11">
                  <c:v>8.6723934809366803</c:v>
                </c:pt>
                <c:pt idx="12">
                  <c:v>8.8542445500691702</c:v>
                </c:pt>
                <c:pt idx="13">
                  <c:v>9.0672127405802403</c:v>
                </c:pt>
                <c:pt idx="14">
                  <c:v>9.3244355519612601</c:v>
                </c:pt>
                <c:pt idx="15">
                  <c:v>9.4788589477538991</c:v>
                </c:pt>
                <c:pt idx="16">
                  <c:v>9.6512041091918892</c:v>
                </c:pt>
                <c:pt idx="17">
                  <c:v>9.6851526896158795</c:v>
                </c:pt>
                <c:pt idx="18">
                  <c:v>9.7990360260009695</c:v>
                </c:pt>
                <c:pt idx="19">
                  <c:v>9.8936986923217702</c:v>
                </c:pt>
                <c:pt idx="20">
                  <c:v>9.9633401234944596</c:v>
                </c:pt>
                <c:pt idx="21">
                  <c:v>9.9960209528605102</c:v>
                </c:pt>
                <c:pt idx="22">
                  <c:v>9.9452466964721609</c:v>
                </c:pt>
                <c:pt idx="23">
                  <c:v>9.96103318532308</c:v>
                </c:pt>
                <c:pt idx="24">
                  <c:v>9.8940985997517892</c:v>
                </c:pt>
                <c:pt idx="25">
                  <c:v>9.7903076807657801</c:v>
                </c:pt>
                <c:pt idx="26">
                  <c:v>9.6229149500528894</c:v>
                </c:pt>
                <c:pt idx="27">
                  <c:v>9.3321399688720703</c:v>
                </c:pt>
                <c:pt idx="28">
                  <c:v>8.9231793085734008</c:v>
                </c:pt>
                <c:pt idx="29">
                  <c:v>8.5193599065144792</c:v>
                </c:pt>
                <c:pt idx="30">
                  <c:v>8.1218369801839199</c:v>
                </c:pt>
                <c:pt idx="31">
                  <c:v>7.7634649276733398</c:v>
                </c:pt>
                <c:pt idx="32">
                  <c:v>7.4070846239725698</c:v>
                </c:pt>
                <c:pt idx="33">
                  <c:v>7.0712397893269801</c:v>
                </c:pt>
                <c:pt idx="34">
                  <c:v>6.7074858347574802</c:v>
                </c:pt>
                <c:pt idx="35">
                  <c:v>6.3960552215576101</c:v>
                </c:pt>
                <c:pt idx="36">
                  <c:v>6.0907227198282801</c:v>
                </c:pt>
                <c:pt idx="37">
                  <c:v>5.8059004147847402</c:v>
                </c:pt>
                <c:pt idx="38">
                  <c:v>5.5912357966105102</c:v>
                </c:pt>
                <c:pt idx="39">
                  <c:v>5.35337988535563</c:v>
                </c:pt>
                <c:pt idx="40">
                  <c:v>5.1232870419820102</c:v>
                </c:pt>
                <c:pt idx="41">
                  <c:v>4.91827742258707</c:v>
                </c:pt>
                <c:pt idx="42">
                  <c:v>4.7109034856160399</c:v>
                </c:pt>
                <c:pt idx="43">
                  <c:v>4.4922699928283603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83176"/>
        <c:axId val="103087656"/>
      </c:scatterChart>
      <c:valAx>
        <c:axId val="103083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 dirty="0"/>
                  <a:t>L4L.QFC03130 (Amps)</a:t>
                </a:r>
              </a:p>
              <a:p>
                <a:pPr>
                  <a:defRPr sz="1400"/>
                </a:pPr>
                <a:endParaRPr lang="en-GB" sz="1400" dirty="0"/>
              </a:p>
            </c:rich>
          </c:tx>
          <c:layout>
            <c:manualLayout>
              <c:xMode val="edge"/>
              <c:yMode val="edge"/>
              <c:x val="0.35310507568897709"/>
              <c:y val="0.8658632800570090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03087656"/>
        <c:crosses val="autoZero"/>
        <c:crossBetween val="midCat"/>
      </c:valAx>
      <c:valAx>
        <c:axId val="1030876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1"/>
                </a:pPr>
                <a:r>
                  <a:rPr lang="en-GB" sz="1400" b="1"/>
                  <a:t>Current in BCT04040 (mA)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0831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321484840740702"/>
          <c:y val="0.11889133311792645"/>
          <c:w val="0.2239339980113407"/>
          <c:h val="0.16654756275569993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88E54-CC0F-4C88-AC34-D869D05E2662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FEF1A-BF8C-4F06-85DC-6CF68F3C9A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13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FEF1A-BF8C-4F06-85DC-6CF68F3C9A7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23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FEF1A-BF8C-4F06-85DC-6CF68F3C9A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687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00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1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49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32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207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94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841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081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27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956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799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131BA-CE4A-47E3-9C85-17BC3C1947B8}" type="datetimeFigureOut">
              <a:rPr lang="en-GB" smtClean="0"/>
              <a:t>30/04/2015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ACAF-D0B5-4629-98E8-0AC4697115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87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9428" y="-9428"/>
            <a:ext cx="12201428" cy="1366887"/>
            <a:chOff x="-9428" y="-9428"/>
            <a:chExt cx="12201428" cy="1366887"/>
          </a:xfrm>
        </p:grpSpPr>
        <p:grpSp>
          <p:nvGrpSpPr>
            <p:cNvPr id="20" name="Group 19"/>
            <p:cNvGrpSpPr/>
            <p:nvPr/>
          </p:nvGrpSpPr>
          <p:grpSpPr>
            <a:xfrm>
              <a:off x="-9428" y="-9428"/>
              <a:ext cx="11594970" cy="1366887"/>
              <a:chOff x="-9428" y="-9428"/>
              <a:chExt cx="11594970" cy="1366887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311084" y="120017"/>
                <a:ext cx="1127445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66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Beam Dynamics </a:t>
                </a:r>
                <a:endParaRPr lang="en-GB" sz="6600" b="1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878269" y="666513"/>
                <a:ext cx="4325327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428" y="-9428"/>
                <a:ext cx="1366887" cy="1366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9" name="Straight Connector 8"/>
            <p:cNvCxnSpPr>
              <a:stCxn id="2" idx="3"/>
            </p:cNvCxnSpPr>
            <p:nvPr/>
          </p:nvCxnSpPr>
          <p:spPr>
            <a:xfrm flipV="1">
              <a:off x="11585542" y="666513"/>
              <a:ext cx="606458" cy="7502"/>
            </a:xfrm>
            <a:prstGeom prst="line">
              <a:avLst/>
            </a:prstGeom>
            <a:ln w="28575" cmpd="sng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345322" y="5684277"/>
            <a:ext cx="5391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Linac4 Beam Coordination Committee</a:t>
            </a:r>
            <a:endParaRPr lang="en-GB" sz="2400" b="0" i="0" dirty="0">
              <a:solidFill>
                <a:schemeClr val="bg2">
                  <a:lumMod val="75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498111" y="5684277"/>
            <a:ext cx="2087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Eleonora Belli</a:t>
            </a:r>
            <a:endParaRPr lang="en-GB" sz="2400" b="0" i="0" dirty="0">
              <a:solidFill>
                <a:schemeClr val="bg2">
                  <a:lumMod val="75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5322" y="6145942"/>
            <a:ext cx="17267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30/04/2015</a:t>
            </a:r>
            <a:endParaRPr lang="en-GB" sz="2400" b="0" i="0" dirty="0">
              <a:solidFill>
                <a:schemeClr val="bg2">
                  <a:lumMod val="75000"/>
                </a:schemeClr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35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151" y="-13584"/>
            <a:ext cx="12297036" cy="1067264"/>
            <a:chOff x="0" y="-21469"/>
            <a:chExt cx="12297036" cy="1067264"/>
          </a:xfrm>
        </p:grpSpPr>
        <p:sp>
          <p:nvSpPr>
            <p:cNvPr id="3" name="TextBox 2"/>
            <p:cNvSpPr txBox="1"/>
            <p:nvPr/>
          </p:nvSpPr>
          <p:spPr>
            <a:xfrm>
              <a:off x="1097992" y="188997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Using only the LEBT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V="1">
                <a:off x="5430279" y="508415"/>
                <a:ext cx="5850251" cy="3748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/>
          <p:cNvSpPr txBox="1"/>
          <p:nvPr/>
        </p:nvSpPr>
        <p:spPr>
          <a:xfrm>
            <a:off x="383803" y="1208216"/>
            <a:ext cx="505762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LEBT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Turn off the 1</a:t>
            </a:r>
            <a:r>
              <a:rPr lang="en-US" sz="2000" baseline="30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solenoid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Reduce the field in the second solenoid</a:t>
            </a:r>
          </a:p>
          <a:p>
            <a:pPr algn="just"/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Transmission 0.267%=120.15 </a:t>
            </a:r>
            <a:r>
              <a:rPr lang="el-GR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</a:t>
            </a:r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</a:p>
          <a:p>
            <a:pPr algn="just"/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RFQ</a:t>
            </a:r>
          </a:p>
          <a:p>
            <a:pPr algn="just"/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Transmission 88.2%=105.97 </a:t>
            </a:r>
            <a:r>
              <a:rPr lang="el-GR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</a:t>
            </a:r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</a:p>
          <a:p>
            <a:pPr algn="just"/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MEBT (Nominal)</a:t>
            </a:r>
          </a:p>
          <a:p>
            <a:pPr algn="just"/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Transmission 70.5%=74.7 </a:t>
            </a:r>
            <a:r>
              <a:rPr lang="el-GR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</a:t>
            </a:r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</a:p>
          <a:p>
            <a:pPr algn="just"/>
            <a:endParaRPr lang="en-US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just"/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DTL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Decrease the current of the 2</a:t>
            </a:r>
            <a:r>
              <a:rPr lang="en-US" sz="2000" baseline="30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nd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quad in the new test bench</a:t>
            </a:r>
          </a:p>
          <a:p>
            <a:pPr algn="just"/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Transmission 100% = </a:t>
            </a:r>
            <a:r>
              <a:rPr lang="en-US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74.7 </a:t>
            </a:r>
            <a:r>
              <a:rPr lang="el-GR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</a:t>
            </a:r>
            <a:r>
              <a:rPr lang="en-US" sz="2000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lang="en-GB" sz="2000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036" y="1264146"/>
            <a:ext cx="5958687" cy="33703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5404820"/>
                  </p:ext>
                </p:extLst>
              </p:nvPr>
            </p:nvGraphicFramePr>
            <p:xfrm>
              <a:off x="6772231" y="4879298"/>
              <a:ext cx="4755282" cy="1530912"/>
            </p:xfrm>
            <a:graphic>
              <a:graphicData uri="http://schemas.openxmlformats.org/drawingml/2006/table">
                <a:tbl>
                  <a:tblPr firstRow="1" bandRow="1">
                    <a:tableStyleId>{16D9F66E-5EB9-4882-86FB-DCBF35E3C3E4}</a:tableStyleId>
                  </a:tblPr>
                  <a:tblGrid>
                    <a:gridCol w="1808480"/>
                    <a:gridCol w="2946802"/>
                  </a:tblGrid>
                  <a:tr h="356350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Energy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 MeV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379591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Peak current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74.7 </a:t>
                          </a:r>
                          <a:r>
                            <a:rPr lang="el-GR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A</a:t>
                          </a:r>
                          <a:endParaRPr lang="en-GB" sz="1800" b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785561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Beam spot size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dirty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1800" b="0" dirty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  <m:t>𝑅𝑀𝑆</m:t>
                                      </m:r>
                                    </m:e>
                                  </m:d>
                                </m:sub>
                              </m:sSub>
                            </m:oMath>
                          </a14:m>
                          <a:r>
                            <a:rPr lang="en-GB" sz="1800" b="0" dirty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= </a:t>
                          </a:r>
                          <a:r>
                            <a:rPr lang="en-GB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3 mm</a:t>
                          </a:r>
                          <a:endParaRPr lang="en-US" sz="1800" b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dirty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dirty="0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sz="1800" b="0" dirty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  <m:t>𝑅𝑀𝑆</m:t>
                                      </m:r>
                                    </m:e>
                                  </m:d>
                                </m:sub>
                              </m:sSub>
                            </m:oMath>
                          </a14:m>
                          <a:r>
                            <a:rPr lang="en-GB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= 3.1 mm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5404820"/>
                  </p:ext>
                </p:extLst>
              </p:nvPr>
            </p:nvGraphicFramePr>
            <p:xfrm>
              <a:off x="6772231" y="4879298"/>
              <a:ext cx="4755282" cy="1530912"/>
            </p:xfrm>
            <a:graphic>
              <a:graphicData uri="http://schemas.openxmlformats.org/drawingml/2006/table">
                <a:tbl>
                  <a:tblPr firstRow="1" bandRow="1">
                    <a:tableStyleId>{16D9F66E-5EB9-4882-86FB-DCBF35E3C3E4}</a:tableStyleId>
                  </a:tblPr>
                  <a:tblGrid>
                    <a:gridCol w="1808480"/>
                    <a:gridCol w="2946802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Energy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 MeV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379591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Peak current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74.7 </a:t>
                          </a:r>
                          <a:r>
                            <a:rPr lang="el-GR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A</a:t>
                          </a:r>
                          <a:endParaRPr lang="en-GB" sz="1800" b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785561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Beam spot size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1570" t="-99225" r="-620" b="-155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1" name="TextBox 20"/>
          <p:cNvSpPr txBox="1"/>
          <p:nvPr/>
        </p:nvSpPr>
        <p:spPr>
          <a:xfrm>
            <a:off x="10481351" y="1091445"/>
            <a:ext cx="2286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Output beam</a:t>
            </a:r>
            <a:endParaRPr lang="en-US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758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151" y="-20848"/>
            <a:ext cx="12297036" cy="1067264"/>
            <a:chOff x="0" y="-21469"/>
            <a:chExt cx="12297036" cy="1067264"/>
          </a:xfrm>
        </p:grpSpPr>
        <p:sp>
          <p:nvSpPr>
            <p:cNvPr id="5" name="TextBox 4"/>
            <p:cNvSpPr txBox="1"/>
            <p:nvPr/>
          </p:nvSpPr>
          <p:spPr>
            <a:xfrm>
              <a:off x="1097992" y="188997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Conclusions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3802566" y="504661"/>
                <a:ext cx="7477964" cy="3753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9" name="Straight Connector 8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/>
          <p:cNvSpPr txBox="1"/>
          <p:nvPr/>
        </p:nvSpPr>
        <p:spPr>
          <a:xfrm>
            <a:off x="417768" y="1238996"/>
            <a:ext cx="114055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Reduce the peak current from 40 mA to 1.6 – 160 </a:t>
            </a:r>
            <a:r>
              <a:rPr lang="el-GR" sz="2400" dirty="0" smtClean="0"/>
              <a:t>μ</a:t>
            </a:r>
            <a:r>
              <a:rPr lang="en-US" sz="2400" dirty="0" smtClean="0"/>
              <a:t>A in the low energy part of the line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RFQ solution </a:t>
            </a:r>
            <a:r>
              <a:rPr lang="en-US" sz="2400" b="1" dirty="0" smtClean="0"/>
              <a:t>excluded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b="1" dirty="0" smtClean="0"/>
              <a:t>First solution: LEBT and MEBT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Turn off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solenoid in the LEBT at 45 </a:t>
            </a:r>
            <a:r>
              <a:rPr lang="en-US" sz="2400" dirty="0" err="1" smtClean="0"/>
              <a:t>keV</a:t>
            </a:r>
            <a:endParaRPr lang="en-US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Increase the current of the quad between chopper and dump in the MEBT at 3 MeV, conserving the chopping efficiency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Adjust the beam size with quads in test bench  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768" y="3858034"/>
            <a:ext cx="114055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b="1" dirty="0" smtClean="0"/>
              <a:t>Second solution: LEBT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Turn off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solenoid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Decrease the field of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solenoid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Adjust the beam size with quads in test bench  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48796" y="5257633"/>
            <a:ext cx="11074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b="1" dirty="0" smtClean="0"/>
              <a:t>Both work well but second one better than first (we have to manage only the LEBT at 45 </a:t>
            </a:r>
            <a:r>
              <a:rPr lang="en-US" sz="2400" b="1" dirty="0" err="1" smtClean="0"/>
              <a:t>keV</a:t>
            </a:r>
            <a:r>
              <a:rPr lang="en-US" sz="2400" b="1" dirty="0" smtClean="0"/>
              <a:t>)</a:t>
            </a:r>
            <a:endParaRPr lang="en-GB" sz="2400" b="1" dirty="0"/>
          </a:p>
        </p:txBody>
      </p:sp>
      <p:sp>
        <p:nvSpPr>
          <p:cNvPr id="14" name="Down Arrow 13"/>
          <p:cNvSpPr/>
          <p:nvPr/>
        </p:nvSpPr>
        <p:spPr>
          <a:xfrm rot="16200000">
            <a:off x="175562" y="5814552"/>
            <a:ext cx="509048" cy="490193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79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5395604"/>
                  </p:ext>
                </p:extLst>
              </p:nvPr>
            </p:nvGraphicFramePr>
            <p:xfrm>
              <a:off x="451325" y="2602409"/>
              <a:ext cx="10755179" cy="3053985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518654"/>
                    <a:gridCol w="5236525"/>
                  </a:tblGrid>
                  <a:tr h="605646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Energy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</a:t>
                          </a:r>
                          <a:r>
                            <a:rPr lang="en-US" sz="20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MeV or 100 MeV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525231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Pulse length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</a:t>
                          </a:r>
                          <a:r>
                            <a:rPr lang="el-GR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s</a:t>
                          </a:r>
                          <a:endParaRPr lang="en-GB" sz="200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584432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Beam spot size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Gaussian distribution with </a:t>
                          </a:r>
                          <a:r>
                            <a:rPr lang="el-GR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σ</a:t>
                          </a:r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≈ 3mm</a:t>
                          </a:r>
                          <a:endParaRPr lang="en-GB" sz="200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669338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Pulse integrated charge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0.05</a:t>
                          </a:r>
                          <a:r>
                            <a:rPr lang="en-US" sz="200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– 5 x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0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aseline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000" baseline="0" smtClean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00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p</a:t>
                          </a:r>
                          <a:endParaRPr lang="en-US" sz="2000" b="0" baseline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669338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Repetition</a:t>
                          </a:r>
                          <a:r>
                            <a:rPr lang="en-US" sz="20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rate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  <a:sym typeface="Wingdings" panose="05000000000000000000" pitchFamily="2" charset="2"/>
                            </a:rPr>
                            <a:t>1Hz</a:t>
                          </a:r>
                          <a:r>
                            <a:rPr lang="en-US" sz="20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  <a:sym typeface="Wingdings" panose="05000000000000000000" pitchFamily="2" charset="2"/>
                            </a:rPr>
                            <a:t> (Linac4)</a:t>
                          </a:r>
                          <a:endParaRPr lang="en-GB" sz="200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75395604"/>
                  </p:ext>
                </p:extLst>
              </p:nvPr>
            </p:nvGraphicFramePr>
            <p:xfrm>
              <a:off x="451325" y="2602409"/>
              <a:ext cx="10755179" cy="3053985"/>
            </p:xfrm>
            <a:graphic>
              <a:graphicData uri="http://schemas.openxmlformats.org/drawingml/2006/table">
                <a:tbl>
                  <a:tblPr firstRow="1" bandRow="1">
                    <a:tableStyleId>{8A107856-5554-42FB-B03E-39F5DBC370BA}</a:tableStyleId>
                  </a:tblPr>
                  <a:tblGrid>
                    <a:gridCol w="5518654"/>
                    <a:gridCol w="5236525"/>
                  </a:tblGrid>
                  <a:tr h="605646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Energy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</a:t>
                          </a:r>
                          <a:r>
                            <a:rPr lang="en-US" sz="20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MeV or 100 MeV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525231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Pulse </a:t>
                          </a:r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length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</a:t>
                          </a:r>
                          <a:r>
                            <a:rPr lang="el-GR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s</a:t>
                          </a:r>
                          <a:endParaRPr lang="en-GB" sz="200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584432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Beam spot size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Gaussian distribution with </a:t>
                          </a:r>
                          <a:r>
                            <a:rPr lang="el-GR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σ</a:t>
                          </a:r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≈ 3mm</a:t>
                          </a:r>
                          <a:endParaRPr lang="en-GB" sz="200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669338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Pulse integrated charge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5704" t="-260909" r="-233" b="-101818"/>
                          </a:stretch>
                        </a:blipFill>
                      </a:tcPr>
                    </a:tc>
                  </a:tr>
                  <a:tr h="669338">
                    <a:tc>
                      <a:txBody>
                        <a:bodyPr/>
                        <a:lstStyle/>
                        <a:p>
                          <a:r>
                            <a:rPr lang="en-US" sz="20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Repetition</a:t>
                          </a:r>
                          <a:r>
                            <a:rPr lang="en-US" sz="20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rate</a:t>
                          </a:r>
                          <a:endParaRPr lang="en-GB" sz="20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  <a:sym typeface="Wingdings" panose="05000000000000000000" pitchFamily="2" charset="2"/>
                            </a:rPr>
                            <a:t>1Hz</a:t>
                          </a:r>
                          <a:r>
                            <a:rPr lang="en-US" sz="20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  <a:sym typeface="Wingdings" panose="05000000000000000000" pitchFamily="2" charset="2"/>
                            </a:rPr>
                            <a:t> (Linac4)</a:t>
                          </a:r>
                          <a:endParaRPr lang="en-GB" sz="200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6555" y="5695043"/>
                <a:ext cx="10843975" cy="85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𝑖𝑛𝑡𝑒𝑔𝑟𝑎𝑡𝑒𝑑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𝑐h𝑎𝑟𝑔𝑒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𝑃𝑎𝑟𝑡𝑖𝑐𝑙𝑒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𝑒𝑙𝑒𝑐𝑡𝑟𝑖𝑐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𝑐h𝑎𝑟𝑔𝑒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𝐵𝑒𝑎𝑚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𝑙𝑒𝑛𝑔𝑡h</m:t>
                          </m:r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=1.6 −160 </m:t>
                      </m:r>
                      <m:r>
                        <m:rPr>
                          <m:sty m:val="p"/>
                        </m:rPr>
                        <a:rPr lang="el-G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55" y="5695043"/>
                <a:ext cx="10843975" cy="8583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01508" y="2128079"/>
            <a:ext cx="4976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Beam requirements</a:t>
            </a:r>
            <a:endParaRPr lang="en-GB" sz="24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1508" y="786214"/>
            <a:ext cx="104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Beam </a:t>
            </a:r>
            <a:r>
              <a:rPr lang="en-US" sz="300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dynamics solutions </a:t>
            </a:r>
            <a:r>
              <a:rPr lang="en-US" sz="3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 ADAM Ionization chamber test in Linac4 </a:t>
            </a:r>
            <a:endParaRPr lang="en-GB" sz="3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0" y="-21469"/>
            <a:ext cx="12192000" cy="1067264"/>
            <a:chOff x="0" y="-21469"/>
            <a:chExt cx="12192000" cy="1067264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3727611" y="508412"/>
              <a:ext cx="7552919" cy="8966"/>
            </a:xfrm>
            <a:prstGeom prst="line">
              <a:avLst/>
            </a:prstGeom>
            <a:ln w="28575" cmpd="sng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4736" y="-21469"/>
              <a:ext cx="1067264" cy="1067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xmlns:lc="http://schemas.openxmlformats.org/drawingml/2006/lockedCanvas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Connector 18"/>
            <p:cNvCxnSpPr/>
            <p:nvPr/>
          </p:nvCxnSpPr>
          <p:spPr>
            <a:xfrm flipV="1">
              <a:off x="0" y="504661"/>
              <a:ext cx="1097992" cy="7502"/>
            </a:xfrm>
            <a:prstGeom prst="line">
              <a:avLst/>
            </a:prstGeom>
            <a:ln w="28575" cmpd="sng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090101" y="181496"/>
              <a:ext cx="27254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Introduction</a:t>
              </a:r>
              <a:endParaRPr lang="en-GB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930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24204" y="4763274"/>
            <a:ext cx="111341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Three </a:t>
            </a:r>
            <a:r>
              <a:rPr lang="en-US" sz="2200" b="1" u="sng" strike="noStrike" baseline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possible solutions:</a:t>
            </a:r>
            <a:endParaRPr lang="en-US" sz="22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</a:t>
            </a:r>
            <a:r>
              <a:rPr lang="en-US" sz="2200" b="0" i="0" u="none" strike="noStrike" baseline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educing the</a:t>
            </a:r>
            <a:r>
              <a:rPr lang="en-US" sz="2200" b="0" i="0" u="none" strike="noStrike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200" b="0" i="0" u="none" strike="noStrike" baseline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current in the LEBT at 45keV and </a:t>
            </a:r>
            <a:r>
              <a:rPr lang="en-US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</a:t>
            </a:r>
            <a:r>
              <a:rPr lang="en-US" sz="2200" b="0" i="0" u="none" strike="noStrike" baseline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the MEBT at 3MeV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b="0" i="0" u="none" strike="noStrike" baseline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Reducing the current</a:t>
            </a:r>
            <a:r>
              <a:rPr lang="en-US" sz="2200" b="0" i="0" u="none" strike="noStrike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only </a:t>
            </a:r>
            <a:r>
              <a:rPr lang="en-US" sz="2200" b="0" i="0" u="none" strike="noStrike" baseline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 the LEBT</a:t>
            </a:r>
            <a:r>
              <a:rPr lang="en-US" sz="2200" b="0" i="0" u="none" strike="noStrike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at 45 </a:t>
            </a:r>
            <a:r>
              <a:rPr lang="en-US" sz="2200" b="0" i="0" u="none" strike="noStrike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keV</a:t>
            </a:r>
            <a:endParaRPr lang="en-US" sz="2200" b="0" i="0" u="none" strike="noStrike" baseline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Reducing the current in the RFQ </a:t>
            </a:r>
            <a:r>
              <a:rPr lang="en-US" sz="2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 different beam dynamics and possible sparking </a:t>
            </a:r>
            <a:endParaRPr lang="en-US" sz="2200" b="0" i="0" u="none" strike="noStrike" baseline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81515" y="3082704"/>
            <a:ext cx="9221220" cy="1335407"/>
            <a:chOff x="768517" y="1102217"/>
            <a:chExt cx="10243793" cy="143617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517" y="1102217"/>
              <a:ext cx="10243793" cy="1436172"/>
            </a:xfrm>
            <a:prstGeom prst="rect">
              <a:avLst/>
            </a:prstGeom>
          </p:spPr>
        </p:pic>
        <p:sp>
          <p:nvSpPr>
            <p:cNvPr id="20" name="Rounded Rectangle 19"/>
            <p:cNvSpPr/>
            <p:nvPr/>
          </p:nvSpPr>
          <p:spPr>
            <a:xfrm>
              <a:off x="4724633" y="1508288"/>
              <a:ext cx="1423448" cy="10275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492052" y="1508288"/>
              <a:ext cx="1423448" cy="10275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611447" y="5995699"/>
            <a:ext cx="10794905" cy="109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4204" y="962588"/>
            <a:ext cx="1113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Linac</a:t>
            </a:r>
            <a:r>
              <a:rPr lang="en-US" sz="24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lang="en-GB" sz="24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187703"/>
              </p:ext>
            </p:extLst>
          </p:nvPr>
        </p:nvGraphicFramePr>
        <p:xfrm>
          <a:off x="580097" y="1466855"/>
          <a:ext cx="11134164" cy="107738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567082"/>
                <a:gridCol w="5567082"/>
              </a:tblGrid>
              <a:tr h="536022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Source current </a:t>
                      </a:r>
                      <a:endParaRPr lang="en-GB" sz="2000" b="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 mA</a:t>
                      </a:r>
                      <a:endParaRPr lang="en-GB" sz="2000" b="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  <a:tr h="54136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Average</a:t>
                      </a:r>
                      <a:r>
                        <a:rPr lang="en-US" sz="2000" baseline="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current during beam pulse </a:t>
                      </a:r>
                      <a:endParaRPr lang="en-GB" sz="2000" b="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40 mA</a:t>
                      </a:r>
                      <a:endParaRPr lang="en-GB" sz="2000" b="0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0" y="-21469"/>
            <a:ext cx="12192000" cy="1067264"/>
            <a:chOff x="0" y="-21469"/>
            <a:chExt cx="12192000" cy="1067264"/>
          </a:xfrm>
        </p:grpSpPr>
        <p:sp>
          <p:nvSpPr>
            <p:cNvPr id="16" name="TextBox 15"/>
            <p:cNvSpPr txBox="1"/>
            <p:nvPr/>
          </p:nvSpPr>
          <p:spPr>
            <a:xfrm>
              <a:off x="1115577" y="161083"/>
              <a:ext cx="7783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Reducing the beam current</a:t>
              </a:r>
              <a:endParaRPr lang="en-GB" sz="3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6840415" y="508413"/>
                <a:ext cx="4440115" cy="3750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5" name="Picture 1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8" name="Straight Connector 17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TextBox 23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334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4801" y="5920328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ominal 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91.5% = 41.175 mA</a:t>
            </a:r>
            <a:endParaRPr lang="en-GB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9252" y="4569166"/>
            <a:ext cx="5041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Diverging beam from the source 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 </a:t>
            </a:r>
            <a:r>
              <a:rPr lang="en-US" sz="2000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2 solenoids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 in the LEBT to focus the beam and match the beam to the RFQ </a:t>
            </a:r>
            <a:endParaRPr lang="en-GB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4801" y="4490349"/>
            <a:ext cx="56137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r>
              <a:rPr lang="en-US" sz="2000" baseline="30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</a:t>
            </a:r>
            <a:r>
              <a:rPr lang="en-US" sz="20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solenoid OFF 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 enlarge the beam size and lose part of the beam on the beam pipe without rearranging the field of the 2</a:t>
            </a:r>
            <a:r>
              <a:rPr lang="en-US" sz="2000" baseline="30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nd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solenoid to match the beam to the RFQ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15279" y="1631311"/>
            <a:ext cx="4895708" cy="2902981"/>
            <a:chOff x="6237349" y="854372"/>
            <a:chExt cx="5613747" cy="349751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7349" y="854372"/>
              <a:ext cx="5613747" cy="3497514"/>
            </a:xfrm>
            <a:prstGeom prst="rect">
              <a:avLst/>
            </a:prstGeom>
          </p:spPr>
        </p:pic>
        <p:sp>
          <p:nvSpPr>
            <p:cNvPr id="10" name="Rounded Rectangle 9"/>
            <p:cNvSpPr/>
            <p:nvPr/>
          </p:nvSpPr>
          <p:spPr>
            <a:xfrm>
              <a:off x="8507690" y="1611982"/>
              <a:ext cx="740004" cy="75414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0884816" y="2178921"/>
              <a:ext cx="740004" cy="754145"/>
            </a:xfrm>
            <a:prstGeom prst="roundRect">
              <a:avLst>
                <a:gd name="adj" fmla="val 50000"/>
              </a:avLst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9847208"/>
              </p:ext>
            </p:extLst>
          </p:nvPr>
        </p:nvGraphicFramePr>
        <p:xfrm>
          <a:off x="5919633" y="700489"/>
          <a:ext cx="5967167" cy="379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114801" y="6230467"/>
            <a:ext cx="4900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educed current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Wingdings" panose="05000000000000000000" pitchFamily="2" charset="2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0.445% = 200.25 </a:t>
            </a:r>
            <a:r>
              <a:rPr lang="el-GR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lang="en-GB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-21469"/>
            <a:ext cx="12297036" cy="1067264"/>
            <a:chOff x="0" y="-21469"/>
            <a:chExt cx="12297036" cy="1067264"/>
          </a:xfrm>
        </p:grpSpPr>
        <p:sp>
          <p:nvSpPr>
            <p:cNvPr id="13" name="TextBox 12"/>
            <p:cNvSpPr txBox="1"/>
            <p:nvPr/>
          </p:nvSpPr>
          <p:spPr>
            <a:xfrm>
              <a:off x="1097992" y="188997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Using the LEBT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V="1">
                <a:off x="4460488" y="508413"/>
                <a:ext cx="6820042" cy="3749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2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2" name="Straight Connector 21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Box 22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343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864" y="1076059"/>
            <a:ext cx="4879183" cy="27597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2713" y="4509363"/>
            <a:ext cx="48791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 </a:t>
            </a: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transverse emittance 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is a bit larger. This </a:t>
            </a: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is due to the fact that the beam enters the second solenoid with a very </a:t>
            </a:r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large divergence</a:t>
            </a:r>
            <a:r>
              <a:rPr lang="en-US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and a solenoid converts divergence into emittance growth.</a:t>
            </a:r>
            <a:endParaRPr lang="en-GB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Down Arrow 6"/>
          <p:cNvSpPr/>
          <p:nvPr/>
        </p:nvSpPr>
        <p:spPr>
          <a:xfrm rot="16200000">
            <a:off x="5589819" y="5055980"/>
            <a:ext cx="509048" cy="4901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216790" y="4947133"/>
            <a:ext cx="4879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Adjust the beam size with quadrupoles in the new test bench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553" y="1076059"/>
            <a:ext cx="4879183" cy="27597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45553" y="3763019"/>
            <a:ext cx="1809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Nominal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3864" y="3761274"/>
            <a:ext cx="1809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Reduced current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437452" y="3380791"/>
            <a:ext cx="2108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1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1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0.9704 mm² </a:t>
            </a:r>
            <a:endParaRPr lang="en-GB" sz="10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800" dirty="0">
              <a:latin typeface="Book Antiqua" panose="0204060205030503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07273" y="3380791"/>
            <a:ext cx="2108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10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1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</a:t>
            </a:r>
            <a:r>
              <a:rPr lang="en-GB" sz="1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1.4365 </a:t>
            </a:r>
            <a:r>
              <a:rPr lang="en-GB" sz="1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mm² </a:t>
            </a:r>
            <a:endParaRPr lang="en-GB" sz="10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GB" sz="800" dirty="0">
              <a:latin typeface="Book Antiqua" panose="020406020503050303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-21469"/>
            <a:ext cx="12297036" cy="1067264"/>
            <a:chOff x="0" y="-21469"/>
            <a:chExt cx="12297036" cy="1067264"/>
          </a:xfrm>
        </p:grpSpPr>
        <p:sp>
          <p:nvSpPr>
            <p:cNvPr id="16" name="TextBox 15"/>
            <p:cNvSpPr txBox="1"/>
            <p:nvPr/>
          </p:nvSpPr>
          <p:spPr>
            <a:xfrm>
              <a:off x="1097992" y="188997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Using the LEBT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flipV="1">
                <a:off x="4460488" y="508413"/>
                <a:ext cx="6820042" cy="3749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85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33" y="661407"/>
            <a:ext cx="10615961" cy="60046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00297" y="992470"/>
            <a:ext cx="2108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0.4072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Pi.mm.mrad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0.1210 mm/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Pi.mrad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-1.6436</a:t>
            </a:r>
          </a:p>
        </p:txBody>
      </p:sp>
      <p:sp>
        <p:nvSpPr>
          <p:cNvPr id="6" name="Rectangle 5"/>
          <p:cNvSpPr/>
          <p:nvPr/>
        </p:nvSpPr>
        <p:spPr>
          <a:xfrm>
            <a:off x="8596823" y="995673"/>
            <a:ext cx="2146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0.4137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Pi.mm.mrad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0.1360 mm/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Pi.mrad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1.7326</a:t>
            </a:r>
          </a:p>
        </p:txBody>
      </p:sp>
      <p:sp>
        <p:nvSpPr>
          <p:cNvPr id="7" name="Rectangle 6"/>
          <p:cNvSpPr/>
          <p:nvPr/>
        </p:nvSpPr>
        <p:spPr>
          <a:xfrm>
            <a:off x="3650588" y="3886318"/>
            <a:ext cx="1797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0.6521 mm²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0.9464 </a:t>
            </a: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0.1519</a:t>
            </a:r>
          </a:p>
        </p:txBody>
      </p:sp>
      <p:sp>
        <p:nvSpPr>
          <p:cNvPr id="8" name="Rectangle 7"/>
          <p:cNvSpPr/>
          <p:nvPr/>
        </p:nvSpPr>
        <p:spPr>
          <a:xfrm>
            <a:off x="8650586" y="3870770"/>
            <a:ext cx="21650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0.1927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Pi.deg.MeV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282.9953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deg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Pi.MeV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-0.0312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4306843" y="5984869"/>
                <a:ext cx="1476292" cy="356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𝑅𝑀𝑆</m:t>
                            </m:r>
                          </m:e>
                        </m:d>
                      </m:sub>
                    </m:sSub>
                  </m:oMath>
                </a14:m>
                <a:r>
                  <a:rPr lang="en-GB" sz="800" dirty="0"/>
                  <a:t>= </a:t>
                </a:r>
                <a:r>
                  <a:rPr lang="en-GB" sz="800" dirty="0" smtClean="0"/>
                  <a:t>0.8372 </a:t>
                </a:r>
                <a:r>
                  <a:rPr lang="en-GB" sz="800" dirty="0"/>
                  <a:t>mm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𝑅𝑀𝑆</m:t>
                            </m:r>
                          </m:e>
                        </m:d>
                      </m:sub>
                    </m:sSub>
                  </m:oMath>
                </a14:m>
                <a:r>
                  <a:rPr lang="en-GB" sz="800" dirty="0"/>
                  <a:t>= </a:t>
                </a:r>
                <a:r>
                  <a:rPr lang="en-GB" sz="800" dirty="0" smtClean="0"/>
                  <a:t>0.8040 </a:t>
                </a:r>
                <a:r>
                  <a:rPr lang="en-GB" sz="800" dirty="0"/>
                  <a:t>mm</a:t>
                </a: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6843" y="5984869"/>
                <a:ext cx="1476292" cy="356636"/>
              </a:xfrm>
              <a:prstGeom prst="rect">
                <a:avLst/>
              </a:prstGeom>
              <a:blipFill rotWithShape="0">
                <a:blip r:embed="rId3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11151" y="-20848"/>
            <a:ext cx="12297036" cy="1067264"/>
            <a:chOff x="11151" y="-20848"/>
            <a:chExt cx="12297036" cy="1067264"/>
          </a:xfrm>
        </p:grpSpPr>
        <p:sp>
          <p:nvSpPr>
            <p:cNvPr id="10" name="TextBox 9"/>
            <p:cNvSpPr txBox="1"/>
            <p:nvPr/>
          </p:nvSpPr>
          <p:spPr>
            <a:xfrm>
              <a:off x="8775040" y="33097"/>
              <a:ext cx="2153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92.4% = 185.03 </a:t>
              </a:r>
              <a:r>
                <a:rPr lang="el-GR" b="1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μ</a:t>
              </a:r>
              <a:r>
                <a:rPr lang="en-US" b="1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</a:t>
              </a:r>
              <a:endParaRPr lang="en-GB" b="1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1151" y="-20848"/>
              <a:ext cx="12297036" cy="1067264"/>
              <a:chOff x="0" y="-21469"/>
              <a:chExt cx="12297036" cy="106726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097992" y="188997"/>
                <a:ext cx="111990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RFQ output</a:t>
                </a: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0" y="-21469"/>
                <a:ext cx="12192000" cy="1067264"/>
                <a:chOff x="0" y="-21469"/>
                <a:chExt cx="12192000" cy="1067264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flipV="1">
                  <a:off x="3639437" y="508414"/>
                  <a:ext cx="7641093" cy="3748"/>
                </a:xfrm>
                <a:prstGeom prst="line">
                  <a:avLst/>
                </a:prstGeom>
                <a:ln w="28575" cmpd="sng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5" name="Picture 1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124736" y="-21469"/>
                  <a:ext cx="1067264" cy="1067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 xmlns:lc="http://schemas.openxmlformats.org/drawingml/2006/lockedCanvas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xmlns:lc="http://schemas.openxmlformats.org/drawingml/2006/lockedCanvas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6" name="Straight Connector 15"/>
                <p:cNvCxnSpPr/>
                <p:nvPr/>
              </p:nvCxnSpPr>
              <p:spPr>
                <a:xfrm flipV="1">
                  <a:off x="0" y="504661"/>
                  <a:ext cx="1097992" cy="7502"/>
                </a:xfrm>
                <a:prstGeom prst="line">
                  <a:avLst/>
                </a:prstGeom>
                <a:ln w="28575" cmpd="sng"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8" name="TextBox 17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271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C:\Linac4\3Mev Test stand image in (cds.cern.chrecord1541906)\MEBT_Quads_3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90"/>
          <a:stretch/>
        </p:blipFill>
        <p:spPr bwMode="auto">
          <a:xfrm>
            <a:off x="2522778" y="1299301"/>
            <a:ext cx="9461544" cy="2487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9612" y="844383"/>
            <a:ext cx="108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Increase the current of the quadrupole between the chopper and the dump 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Chopping </a:t>
            </a:r>
            <a:r>
              <a:rPr lang="en-US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efficiency </a:t>
            </a:r>
            <a:r>
              <a:rPr lang="en-US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has to be conserved</a:t>
            </a:r>
            <a:endParaRPr lang="en-GB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562705" y="2346439"/>
            <a:ext cx="735292" cy="58446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568362" y="3996963"/>
            <a:ext cx="2573233" cy="1186024"/>
            <a:chOff x="7120321" y="4027998"/>
            <a:chExt cx="2794620" cy="1186024"/>
          </a:xfrm>
        </p:grpSpPr>
        <p:sp>
          <p:nvSpPr>
            <p:cNvPr id="2" name="TextBox 1"/>
            <p:cNvSpPr txBox="1"/>
            <p:nvPr/>
          </p:nvSpPr>
          <p:spPr>
            <a:xfrm>
              <a:off x="7284068" y="4099096"/>
              <a:ext cx="2630873" cy="1077218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L4L.QFC03130</a:t>
              </a:r>
            </a:p>
            <a:p>
              <a:r>
                <a:rPr lang="en-GB" sz="16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Nominal value 110 A </a:t>
              </a:r>
            </a:p>
            <a:p>
              <a:r>
                <a:rPr lang="en-US" sz="16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Maximum current 185 A </a:t>
              </a:r>
            </a:p>
            <a:p>
              <a:r>
                <a:rPr lang="en-US" sz="1600" dirty="0" err="1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Hp</a:t>
              </a:r>
              <a:r>
                <a:rPr lang="en-US" sz="1600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:</a:t>
              </a:r>
              <a:r>
                <a:rPr lang="en-US" sz="1600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 155 A</a:t>
              </a:r>
              <a:endParaRPr lang="en-GB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120321" y="4027998"/>
              <a:ext cx="2731948" cy="118602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1" name="Char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193635"/>
              </p:ext>
            </p:extLst>
          </p:nvPr>
        </p:nvGraphicFramePr>
        <p:xfrm>
          <a:off x="301083" y="3730870"/>
          <a:ext cx="5596972" cy="3122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Rounded Rectangle 32"/>
          <p:cNvSpPr/>
          <p:nvPr/>
        </p:nvSpPr>
        <p:spPr>
          <a:xfrm>
            <a:off x="10955850" y="2346439"/>
            <a:ext cx="414779" cy="58446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9277405" y="3978111"/>
            <a:ext cx="2573233" cy="1186024"/>
            <a:chOff x="7120321" y="4027998"/>
            <a:chExt cx="2794621" cy="1186024"/>
          </a:xfrm>
        </p:grpSpPr>
        <p:sp>
          <p:nvSpPr>
            <p:cNvPr id="38" name="TextBox 37"/>
            <p:cNvSpPr txBox="1"/>
            <p:nvPr/>
          </p:nvSpPr>
          <p:spPr>
            <a:xfrm>
              <a:off x="7284068" y="4099096"/>
              <a:ext cx="2630874" cy="1077218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L4L.MQF.4140</a:t>
              </a:r>
            </a:p>
            <a:p>
              <a:r>
                <a:rPr lang="en-GB" sz="16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Nominal value 119.4 A </a:t>
              </a:r>
            </a:p>
            <a:p>
              <a:r>
                <a:rPr lang="en-US" sz="1600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Maximum current 275 A </a:t>
              </a:r>
            </a:p>
            <a:p>
              <a:r>
                <a:rPr lang="en-US" sz="1600" dirty="0" err="1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Hp</a:t>
              </a:r>
              <a:r>
                <a:rPr lang="en-US" sz="1600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:</a:t>
              </a:r>
              <a:r>
                <a:rPr lang="en-US" sz="1600" dirty="0" smtClean="0">
                  <a:solidFill>
                    <a:srgbClr val="FF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  <a:sym typeface="Wingdings" panose="05000000000000000000" pitchFamily="2" charset="2"/>
                </a:rPr>
                <a:t> 159 A</a:t>
              </a:r>
              <a:endParaRPr lang="en-GB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7120321" y="4027998"/>
              <a:ext cx="2731948" cy="118602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1" name="Straight Arrow Connector 40"/>
          <p:cNvCxnSpPr>
            <a:stCxn id="33" idx="2"/>
          </p:cNvCxnSpPr>
          <p:nvPr/>
        </p:nvCxnSpPr>
        <p:spPr>
          <a:xfrm flipH="1">
            <a:off x="11163239" y="2930901"/>
            <a:ext cx="1" cy="10660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0" y="-21469"/>
            <a:ext cx="12297036" cy="1067264"/>
            <a:chOff x="0" y="-21469"/>
            <a:chExt cx="12297036" cy="1067264"/>
          </a:xfrm>
        </p:grpSpPr>
        <p:sp>
          <p:nvSpPr>
            <p:cNvPr id="18" name="TextBox 17"/>
            <p:cNvSpPr txBox="1"/>
            <p:nvPr/>
          </p:nvSpPr>
          <p:spPr>
            <a:xfrm>
              <a:off x="1097992" y="188997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Using the MEBT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V="1">
                <a:off x="4460488" y="508413"/>
                <a:ext cx="6820042" cy="3749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2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2" name="Straight Connector 21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3" name="Straight Arrow Connector 22"/>
          <p:cNvCxnSpPr/>
          <p:nvPr/>
        </p:nvCxnSpPr>
        <p:spPr>
          <a:xfrm flipH="1">
            <a:off x="7948477" y="2923200"/>
            <a:ext cx="1" cy="106606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6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15" y="689356"/>
            <a:ext cx="10698199" cy="605116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0986" y="0"/>
            <a:ext cx="12297036" cy="1067264"/>
            <a:chOff x="0" y="-21469"/>
            <a:chExt cx="12297036" cy="1067264"/>
          </a:xfrm>
        </p:grpSpPr>
        <p:sp>
          <p:nvSpPr>
            <p:cNvPr id="16" name="TextBox 15"/>
            <p:cNvSpPr txBox="1"/>
            <p:nvPr/>
          </p:nvSpPr>
          <p:spPr>
            <a:xfrm>
              <a:off x="1097992" y="166512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MEBT output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3969834" y="504661"/>
                <a:ext cx="7310696" cy="3753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" name="Straight Connector 19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Rectangle 4"/>
          <p:cNvSpPr/>
          <p:nvPr/>
        </p:nvSpPr>
        <p:spPr>
          <a:xfrm>
            <a:off x="3365167" y="1019834"/>
            <a:ext cx="2108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0.3231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Pi.mm.mrad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[ Norm. </a:t>
            </a:r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= 0.0167 mm/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Pi.mrad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-1.5425</a:t>
            </a:r>
          </a:p>
        </p:txBody>
      </p:sp>
      <p:sp>
        <p:nvSpPr>
          <p:cNvPr id="6" name="Rectangle 5"/>
          <p:cNvSpPr/>
          <p:nvPr/>
        </p:nvSpPr>
        <p:spPr>
          <a:xfrm>
            <a:off x="8730243" y="1019833"/>
            <a:ext cx="2146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0.3005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Pi.mm.mrad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0.2125 mm/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Pi.mrad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0.0410</a:t>
            </a:r>
          </a:p>
        </p:txBody>
      </p:sp>
      <p:sp>
        <p:nvSpPr>
          <p:cNvPr id="7" name="Rectangle 6"/>
          <p:cNvSpPr/>
          <p:nvPr/>
        </p:nvSpPr>
        <p:spPr>
          <a:xfrm>
            <a:off x="3721019" y="3940832"/>
            <a:ext cx="17973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0.2290 mm²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0.2909 </a:t>
            </a: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-0.0640</a:t>
            </a:r>
          </a:p>
        </p:txBody>
      </p:sp>
      <p:sp>
        <p:nvSpPr>
          <p:cNvPr id="8" name="Rectangle 7"/>
          <p:cNvSpPr/>
          <p:nvPr/>
        </p:nvSpPr>
        <p:spPr>
          <a:xfrm>
            <a:off x="8730243" y="3940831"/>
            <a:ext cx="21650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Emit [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rms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] = 0.2280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Pi.deg.MeV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[ Norm. ]</a:t>
            </a:r>
          </a:p>
          <a:p>
            <a:r>
              <a:rPr lang="en-GB" sz="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Beta 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 489.6281 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deg</a:t>
            </a:r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/</a:t>
            </a:r>
            <a:r>
              <a:rPr lang="en-GB" sz="8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Pi.MeV</a:t>
            </a:r>
            <a:endParaRPr lang="en-GB" sz="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GB" sz="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Alpha = 0.9077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304397" y="6027371"/>
                <a:ext cx="1476292" cy="357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𝑅𝑀𝑆</m:t>
                            </m:r>
                          </m:e>
                        </m:d>
                      </m:sub>
                    </m:sSub>
                  </m:oMath>
                </a14:m>
                <a:r>
                  <a:rPr lang="en-GB" sz="800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= </a:t>
                </a:r>
                <a:r>
                  <a:rPr lang="en-GB" sz="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0.2581 mm</a:t>
                </a:r>
                <a:endParaRPr lang="en-US" sz="800" i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8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8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8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𝑅𝑀𝑆</m:t>
                            </m:r>
                          </m:e>
                        </m:d>
                      </m:sub>
                    </m:sSub>
                  </m:oMath>
                </a14:m>
                <a:r>
                  <a:rPr lang="en-GB" sz="800" dirty="0" smtClean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= 0.8892 mm</a:t>
                </a:r>
                <a:endParaRPr lang="en-GB" sz="800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397" y="6027371"/>
                <a:ext cx="1476292" cy="357406"/>
              </a:xfrm>
              <a:prstGeom prst="rect">
                <a:avLst/>
              </a:prstGeom>
              <a:blipFill rotWithShape="0">
                <a:blip r:embed="rId5"/>
                <a:stretch>
                  <a:fillRect b="-17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8828717" y="69337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67.8% = 125.45 </a:t>
            </a:r>
            <a:r>
              <a:rPr lang="el-GR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μ</a:t>
            </a:r>
            <a:r>
              <a:rPr lang="en-US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lang="en-GB" b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824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22481" y="815153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Adjust the beam size by decreasing the current of the two quadrupoles in the new test bench </a:t>
            </a:r>
            <a:endParaRPr lang="en-GB" sz="2000" i="1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84994530"/>
                  </p:ext>
                </p:extLst>
              </p:nvPr>
            </p:nvGraphicFramePr>
            <p:xfrm>
              <a:off x="750423" y="4754781"/>
              <a:ext cx="10708850" cy="1851476"/>
            </p:xfrm>
            <a:graphic>
              <a:graphicData uri="http://schemas.openxmlformats.org/drawingml/2006/table">
                <a:tbl>
                  <a:tblPr firstRow="1" bandRow="1">
                    <a:tableStyleId>{16D9F66E-5EB9-4882-86FB-DCBF35E3C3E4}</a:tableStyleId>
                  </a:tblPr>
                  <a:tblGrid>
                    <a:gridCol w="2121031"/>
                    <a:gridCol w="3883844"/>
                    <a:gridCol w="4703975"/>
                  </a:tblGrid>
                  <a:tr h="433633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Energy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MeV or 100 MeV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 MeV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461914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Peak current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1.6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– 160 </a:t>
                          </a:r>
                          <a:r>
                            <a:rPr lang="el-GR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68 </a:t>
                          </a:r>
                          <a:r>
                            <a:rPr lang="el-GR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A </a:t>
                          </a: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(54% transmission through the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</a:t>
                          </a: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DTL)</a:t>
                          </a:r>
                          <a:endParaRPr lang="en-GB" sz="1800" b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513321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Beam spot size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Gaussian distribution with </a:t>
                          </a:r>
                          <a:r>
                            <a:rPr lang="el-GR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σ</a:t>
                          </a: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= 3mm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dirty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sz="1800" b="0" dirty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  <m:t>𝑅𝑀𝑆</m:t>
                                      </m:r>
                                    </m:e>
                                  </m:d>
                                </m:sub>
                              </m:sSub>
                            </m:oMath>
                          </a14:m>
                          <a:r>
                            <a:rPr lang="en-GB" sz="1800" b="0" dirty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= </a:t>
                          </a:r>
                          <a:r>
                            <a:rPr lang="en-GB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3 mm</a:t>
                          </a:r>
                          <a:endParaRPr lang="en-US" sz="1800" b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800" b="0" i="1" dirty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dirty="0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en-US" sz="1800" b="0" dirty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800" b="0" i="1" dirty="0">
                                          <a:latin typeface="Cambria Math" panose="02040503050406030204" pitchFamily="18" charset="0"/>
                                        </a:rPr>
                                        <m:t>𝑅𝑀𝑆</m:t>
                                      </m:r>
                                    </m:e>
                                  </m:d>
                                </m:sub>
                              </m:sSub>
                            </m:oMath>
                          </a14:m>
                          <a:r>
                            <a:rPr lang="en-GB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= 3.5 mm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  <a:p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84994530"/>
                  </p:ext>
                </p:extLst>
              </p:nvPr>
            </p:nvGraphicFramePr>
            <p:xfrm>
              <a:off x="750423" y="4754781"/>
              <a:ext cx="10708850" cy="1851476"/>
            </p:xfrm>
            <a:graphic>
              <a:graphicData uri="http://schemas.openxmlformats.org/drawingml/2006/table">
                <a:tbl>
                  <a:tblPr firstRow="1" bandRow="1">
                    <a:tableStyleId>{16D9F66E-5EB9-4882-86FB-DCBF35E3C3E4}</a:tableStyleId>
                  </a:tblPr>
                  <a:tblGrid>
                    <a:gridCol w="2121031"/>
                    <a:gridCol w="3883844"/>
                    <a:gridCol w="4703975"/>
                  </a:tblGrid>
                  <a:tr h="433633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Energy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MeV or 100 MeV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50 MeV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461914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Peak current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1.6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– 160 </a:t>
                          </a:r>
                          <a:r>
                            <a:rPr lang="el-GR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68 </a:t>
                          </a:r>
                          <a:r>
                            <a:rPr lang="el-GR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μ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A </a:t>
                          </a: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(54% transmission through the</a:t>
                          </a:r>
                          <a:r>
                            <a:rPr lang="en-US" sz="1800" b="0" baseline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</a:t>
                          </a: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DTL)</a:t>
                          </a:r>
                          <a:endParaRPr lang="en-GB" sz="1800" b="0" dirty="0" smtClean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</a:tr>
                  <a:tr h="955929"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Beam spot size</a:t>
                          </a:r>
                          <a:endParaRPr lang="en-GB" sz="1800" b="1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Gaussian distribution with </a:t>
                          </a:r>
                          <a:r>
                            <a:rPr lang="el-GR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σ</a:t>
                          </a:r>
                          <a:r>
                            <a:rPr lang="en-US" sz="1800" b="0" dirty="0" smtClean="0">
                              <a:latin typeface="Arial Unicode MS" panose="020B0604020202020204" pitchFamily="34" charset="-128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a:t> = 3mm</a:t>
                          </a:r>
                          <a:endParaRPr lang="en-GB" sz="1800" b="0" dirty="0">
                            <a:latin typeface="Arial Unicode MS" panose="020B0604020202020204" pitchFamily="34" charset="-128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27720" t="-97452" r="-259" b="-12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247" y="1215263"/>
            <a:ext cx="6051716" cy="342300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1151" y="-13584"/>
            <a:ext cx="12297036" cy="1067264"/>
            <a:chOff x="0" y="-21469"/>
            <a:chExt cx="12297036" cy="1067264"/>
          </a:xfrm>
        </p:grpSpPr>
        <p:sp>
          <p:nvSpPr>
            <p:cNvPr id="8" name="TextBox 7"/>
            <p:cNvSpPr txBox="1"/>
            <p:nvPr/>
          </p:nvSpPr>
          <p:spPr>
            <a:xfrm>
              <a:off x="1097992" y="188997"/>
              <a:ext cx="11199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DTL output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0" y="-21469"/>
              <a:ext cx="12192000" cy="1067264"/>
              <a:chOff x="0" y="-21469"/>
              <a:chExt cx="12192000" cy="1067264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V="1">
                <a:off x="3639437" y="508414"/>
                <a:ext cx="7641093" cy="3748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" name="Picture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24736" y="-21469"/>
                <a:ext cx="1067264" cy="1067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 xmlns:lc="http://schemas.openxmlformats.org/drawingml/2006/lockedCanvas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xmlns:lc="http://schemas.openxmlformats.org/drawingml/2006/lockedCanvas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Straight Connector 12"/>
              <p:cNvCxnSpPr/>
              <p:nvPr/>
            </p:nvCxnSpPr>
            <p:spPr>
              <a:xfrm flipV="1">
                <a:off x="0" y="504661"/>
                <a:ext cx="1097992" cy="7502"/>
              </a:xfrm>
              <a:prstGeom prst="line">
                <a:avLst/>
              </a:prstGeom>
              <a:ln w="28575" cmpd="sng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11823339" y="64579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8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557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3784</TotalTime>
  <Words>741</Words>
  <Application>Microsoft Office PowerPoint</Application>
  <PresentationFormat>Widescreen</PresentationFormat>
  <Paragraphs>147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Unicode MS</vt:lpstr>
      <vt:lpstr>Arial</vt:lpstr>
      <vt:lpstr>Book Antiqua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Eleonora Belli</dc:creator>
  <cp:lastModifiedBy>Eleonora Belli</cp:lastModifiedBy>
  <cp:revision>124</cp:revision>
  <dcterms:created xsi:type="dcterms:W3CDTF">2015-03-23T08:58:08Z</dcterms:created>
  <dcterms:modified xsi:type="dcterms:W3CDTF">2015-04-30T10:07:56Z</dcterms:modified>
</cp:coreProperties>
</file>