
<file path=[Content_Types].xml><?xml version="1.0" encoding="utf-8"?>
<Types xmlns="http://schemas.openxmlformats.org/package/2006/content-types"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theme/theme4.xml" ContentType="application/vnd.openxmlformats-officedocument.theme+xml"/>
  <Override PartName="/ppt/theme/theme5.xml" ContentType="application/vnd.openxmlformats-officedocument.them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theme/theme3.xml" ContentType="application/vnd.openxmlformats-officedocument.theme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theme/theme8.xml" ContentType="application/vnd.openxmlformats-officedocument.them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theme/theme6.xml" ContentType="application/vnd.openxmlformats-officedocument.theme+xml"/>
  <Override PartName="/ppt/theme/theme7.xml" ContentType="application/vnd.openxmlformats-officedocument.them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62" r:id="rId2"/>
    <p:sldMasterId id="2147483664" r:id="rId3"/>
    <p:sldMasterId id="2147483666" r:id="rId4"/>
    <p:sldMasterId id="2147483668" r:id="rId5"/>
    <p:sldMasterId id="2147483670" r:id="rId6"/>
    <p:sldMasterId id="2147483672" r:id="rId7"/>
  </p:sldMasterIdLst>
  <p:notesMasterIdLst>
    <p:notesMasterId r:id="rId15"/>
  </p:notesMasterIdLst>
  <p:sldIdLst>
    <p:sldId id="257" r:id="rId8"/>
    <p:sldId id="258" r:id="rId9"/>
    <p:sldId id="259" r:id="rId10"/>
    <p:sldId id="260" r:id="rId11"/>
    <p:sldId id="261" r:id="rId12"/>
    <p:sldId id="262" r:id="rId13"/>
    <p:sldId id="263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slide" Target="slides/slide6.xml"/><Relationship Id="rId18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5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4.xml"/><Relationship Id="rId5" Type="http://schemas.openxmlformats.org/officeDocument/2006/relationships/slideMaster" Target="slideMasters/slideMaster5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3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2.xml"/><Relationship Id="rId14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3D45757-F5A5-400F-A8D6-D71B476717F5}" type="datetimeFigureOut">
              <a:rPr lang="en-GB" smtClean="0"/>
              <a:pPr/>
              <a:t>14/10/2010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A03EE44-DF8F-4422-B80C-54FECC8A3C1B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03EE44-DF8F-4422-B80C-54FECC8A3C1B}" type="slidenum">
              <a:rPr lang="en-GB" smtClean="0"/>
              <a:pPr/>
              <a:t>1</a:t>
            </a:fld>
            <a:endParaRPr lang="en-GB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03EE44-DF8F-4422-B80C-54FECC8A3C1B}" type="slidenum">
              <a:rPr lang="en-GB" smtClean="0"/>
              <a:pPr/>
              <a:t>2</a:t>
            </a:fld>
            <a:endParaRPr lang="en-GB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03EE44-DF8F-4422-B80C-54FECC8A3C1B}" type="slidenum">
              <a:rPr lang="en-GB" smtClean="0"/>
              <a:pPr/>
              <a:t>3</a:t>
            </a:fld>
            <a:endParaRPr lang="en-GB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03EE44-DF8F-4422-B80C-54FECC8A3C1B}" type="slidenum">
              <a:rPr lang="en-GB" smtClean="0"/>
              <a:pPr/>
              <a:t>4</a:t>
            </a:fld>
            <a:endParaRPr lang="en-GB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03EE44-DF8F-4422-B80C-54FECC8A3C1B}" type="slidenum">
              <a:rPr lang="en-GB" smtClean="0"/>
              <a:pPr/>
              <a:t>5</a:t>
            </a:fld>
            <a:endParaRPr lang="en-GB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03EE44-DF8F-4422-B80C-54FECC8A3C1B}" type="slidenum">
              <a:rPr lang="en-GB" smtClean="0"/>
              <a:pPr/>
              <a:t>6</a:t>
            </a:fld>
            <a:endParaRPr lang="en-GB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03EE44-DF8F-4422-B80C-54FECC8A3C1B}" type="slidenum">
              <a:rPr lang="en-GB" smtClean="0"/>
              <a:pPr/>
              <a:t>7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BEFF3A-AF12-4D41-B4FC-C9C0C7388272}" type="datetimeFigureOut">
              <a:rPr lang="en-US">
                <a:solidFill>
                  <a:srgbClr val="FFFFFF"/>
                </a:solidFill>
              </a:rPr>
              <a:pPr>
                <a:defRPr/>
              </a:pPr>
              <a:t>10/14/2010</a:t>
            </a:fld>
            <a:endParaRPr lang="tr-TR">
              <a:solidFill>
                <a:srgbClr val="FFFFFF"/>
              </a:solidFill>
            </a:endParaRPr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2E3305-6E1C-45E4-80AD-4C71B6BAB2B0}" type="slidenum">
              <a:rPr lang="tr-TR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tr-TR">
              <a:solidFill>
                <a:srgbClr val="FFFFFF"/>
              </a:solidFill>
            </a:endParaRPr>
          </a:p>
        </p:txBody>
      </p:sp>
      <p:sp>
        <p:nvSpPr>
          <p:cNvPr id="4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BEFF3A-AF12-4D41-B4FC-C9C0C7388272}" type="datetimeFigureOut">
              <a:rPr lang="en-US">
                <a:solidFill>
                  <a:srgbClr val="FFFFFF"/>
                </a:solidFill>
              </a:rPr>
              <a:pPr>
                <a:defRPr/>
              </a:pPr>
              <a:t>10/14/2010</a:t>
            </a:fld>
            <a:endParaRPr lang="tr-TR">
              <a:solidFill>
                <a:srgbClr val="FFFFFF"/>
              </a:solidFill>
            </a:endParaRPr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2E3305-6E1C-45E4-80AD-4C71B6BAB2B0}" type="slidenum">
              <a:rPr lang="tr-TR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tr-TR">
              <a:solidFill>
                <a:srgbClr val="FFFFFF"/>
              </a:solidFill>
            </a:endParaRPr>
          </a:p>
        </p:txBody>
      </p:sp>
      <p:sp>
        <p:nvSpPr>
          <p:cNvPr id="4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BEFF3A-AF12-4D41-B4FC-C9C0C7388272}" type="datetimeFigureOut">
              <a:rPr lang="en-US">
                <a:solidFill>
                  <a:srgbClr val="FFFFFF"/>
                </a:solidFill>
              </a:rPr>
              <a:pPr>
                <a:defRPr/>
              </a:pPr>
              <a:t>10/14/2010</a:t>
            </a:fld>
            <a:endParaRPr lang="tr-TR">
              <a:solidFill>
                <a:srgbClr val="FFFFFF"/>
              </a:solidFill>
            </a:endParaRPr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2E3305-6E1C-45E4-80AD-4C71B6BAB2B0}" type="slidenum">
              <a:rPr lang="tr-TR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tr-TR">
              <a:solidFill>
                <a:srgbClr val="FFFFFF"/>
              </a:solidFill>
            </a:endParaRPr>
          </a:p>
        </p:txBody>
      </p:sp>
      <p:sp>
        <p:nvSpPr>
          <p:cNvPr id="4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BEFF3A-AF12-4D41-B4FC-C9C0C7388272}" type="datetimeFigureOut">
              <a:rPr lang="en-US">
                <a:solidFill>
                  <a:srgbClr val="FFFFFF"/>
                </a:solidFill>
              </a:rPr>
              <a:pPr>
                <a:defRPr/>
              </a:pPr>
              <a:t>10/14/2010</a:t>
            </a:fld>
            <a:endParaRPr lang="tr-TR">
              <a:solidFill>
                <a:srgbClr val="FFFFFF"/>
              </a:solidFill>
            </a:endParaRPr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2E3305-6E1C-45E4-80AD-4C71B6BAB2B0}" type="slidenum">
              <a:rPr lang="tr-TR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tr-TR">
              <a:solidFill>
                <a:srgbClr val="FFFFFF"/>
              </a:solidFill>
            </a:endParaRPr>
          </a:p>
        </p:txBody>
      </p:sp>
      <p:sp>
        <p:nvSpPr>
          <p:cNvPr id="4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BEFF3A-AF12-4D41-B4FC-C9C0C7388272}" type="datetimeFigureOut">
              <a:rPr lang="en-US">
                <a:solidFill>
                  <a:srgbClr val="FFFFFF"/>
                </a:solidFill>
              </a:rPr>
              <a:pPr>
                <a:defRPr/>
              </a:pPr>
              <a:t>10/14/2010</a:t>
            </a:fld>
            <a:endParaRPr lang="tr-TR">
              <a:solidFill>
                <a:srgbClr val="FFFFFF"/>
              </a:solidFill>
            </a:endParaRPr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2E3305-6E1C-45E4-80AD-4C71B6BAB2B0}" type="slidenum">
              <a:rPr lang="tr-TR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tr-TR">
              <a:solidFill>
                <a:srgbClr val="FFFFFF"/>
              </a:solidFill>
            </a:endParaRPr>
          </a:p>
        </p:txBody>
      </p:sp>
      <p:sp>
        <p:nvSpPr>
          <p:cNvPr id="4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BEFF3A-AF12-4D41-B4FC-C9C0C7388272}" type="datetimeFigureOut">
              <a:rPr lang="en-US">
                <a:solidFill>
                  <a:srgbClr val="FFFFFF"/>
                </a:solidFill>
              </a:rPr>
              <a:pPr>
                <a:defRPr/>
              </a:pPr>
              <a:t>10/14/2010</a:t>
            </a:fld>
            <a:endParaRPr lang="tr-TR">
              <a:solidFill>
                <a:srgbClr val="FFFFFF"/>
              </a:solidFill>
            </a:endParaRPr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2E3305-6E1C-45E4-80AD-4C71B6BAB2B0}" type="slidenum">
              <a:rPr lang="tr-TR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tr-TR">
              <a:solidFill>
                <a:srgbClr val="FFFFFF"/>
              </a:solidFill>
            </a:endParaRPr>
          </a:p>
        </p:txBody>
      </p:sp>
      <p:sp>
        <p:nvSpPr>
          <p:cNvPr id="4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BEFF3A-AF12-4D41-B4FC-C9C0C7388272}" type="datetimeFigureOut">
              <a:rPr lang="en-US">
                <a:solidFill>
                  <a:srgbClr val="FFFFFF"/>
                </a:solidFill>
              </a:rPr>
              <a:pPr>
                <a:defRPr/>
              </a:pPr>
              <a:t>10/14/2010</a:t>
            </a:fld>
            <a:endParaRPr lang="tr-TR">
              <a:solidFill>
                <a:srgbClr val="FFFFFF"/>
              </a:solidFill>
            </a:endParaRPr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2E3305-6E1C-45E4-80AD-4C71B6BAB2B0}" type="slidenum">
              <a:rPr lang="tr-TR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tr-TR">
              <a:solidFill>
                <a:srgbClr val="FFFFFF"/>
              </a:solidFill>
            </a:endParaRPr>
          </a:p>
        </p:txBody>
      </p:sp>
      <p:sp>
        <p:nvSpPr>
          <p:cNvPr id="4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3.xml"/></Relationships>
</file>

<file path=ppt/slideMasters/_rels/slideMaster4.xml.rels><?xml version="1.0" encoding="UTF-8" standalone="yes"?>
<Relationships xmlns="http://schemas.openxmlformats.org/package/2006/relationships"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4.xml"/></Relationships>
</file>

<file path=ppt/slideMasters/_rels/slideMaster5.xml.rels><?xml version="1.0" encoding="UTF-8" standalone="yes"?>
<Relationships xmlns="http://schemas.openxmlformats.org/package/2006/relationships"><Relationship Id="rId2" Type="http://schemas.openxmlformats.org/officeDocument/2006/relationships/theme" Target="../theme/theme5.xml"/><Relationship Id="rId1" Type="http://schemas.openxmlformats.org/officeDocument/2006/relationships/slideLayout" Target="../slideLayouts/slideLayout5.xml"/></Relationships>
</file>

<file path=ppt/slideMasters/_rels/slideMaster6.xml.rels><?xml version="1.0" encoding="UTF-8" standalone="yes"?>
<Relationships xmlns="http://schemas.openxmlformats.org/package/2006/relationships"><Relationship Id="rId2" Type="http://schemas.openxmlformats.org/officeDocument/2006/relationships/theme" Target="../theme/theme6.xml"/><Relationship Id="rId1" Type="http://schemas.openxmlformats.org/officeDocument/2006/relationships/slideLayout" Target="../slideLayouts/slideLayout6.xml"/></Relationships>
</file>

<file path=ppt/slideMasters/_rels/slideMaster7.xml.rels><?xml version="1.0" encoding="UTF-8" standalone="yes"?>
<Relationships xmlns="http://schemas.openxmlformats.org/package/2006/relationships"><Relationship Id="rId2" Type="http://schemas.openxmlformats.org/officeDocument/2006/relationships/theme" Target="../theme/theme7.xml"/><Relationship Id="rId1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5157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7A03E4C-0E70-4965-AB88-92993E80A122}" type="datetimeFigureOut">
              <a:rPr lang="en-US">
                <a:solidFill>
                  <a:srgbClr val="FFFFFF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10/14/2010</a:t>
            </a:fld>
            <a:endParaRPr lang="tr-TR">
              <a:solidFill>
                <a:srgbClr val="FFFFFF"/>
              </a:solidFill>
            </a:endParaRPr>
          </a:p>
        </p:txBody>
      </p:sp>
      <p:sp>
        <p:nvSpPr>
          <p:cNvPr id="49155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2788192-AB39-409F-BCF3-D9F2F329E537}" type="slidenum">
              <a:rPr lang="tr-TR">
                <a:solidFill>
                  <a:srgbClr val="FFFFFF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tr-TR">
              <a:solidFill>
                <a:srgbClr val="FFFFFF"/>
              </a:solidFill>
            </a:endParaRPr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0" y="0"/>
            <a:ext cx="9140825" cy="6850063"/>
            <a:chOff x="0" y="0"/>
            <a:chExt cx="5758" cy="4315"/>
          </a:xfrm>
        </p:grpSpPr>
        <p:grpSp>
          <p:nvGrpSpPr>
            <p:cNvPr id="3" name="Group 5"/>
            <p:cNvGrpSpPr>
              <a:grpSpLocks/>
            </p:cNvGrpSpPr>
            <p:nvPr userDrawn="1"/>
          </p:nvGrpSpPr>
          <p:grpSpPr bwMode="auto">
            <a:xfrm>
              <a:off x="1728" y="2230"/>
              <a:ext cx="4027" cy="2085"/>
              <a:chOff x="1728" y="2230"/>
              <a:chExt cx="4027" cy="2085"/>
            </a:xfrm>
          </p:grpSpPr>
          <p:sp>
            <p:nvSpPr>
              <p:cNvPr id="49158" name="Freeform 6"/>
              <p:cNvSpPr>
                <a:spLocks/>
              </p:cNvSpPr>
              <p:nvPr/>
            </p:nvSpPr>
            <p:spPr bwMode="hidden">
              <a:xfrm>
                <a:off x="1728" y="2644"/>
                <a:ext cx="2882" cy="1671"/>
              </a:xfrm>
              <a:custGeom>
                <a:avLst/>
                <a:gdLst/>
                <a:ahLst/>
                <a:cxnLst>
                  <a:cxn ang="0">
                    <a:pos x="2740" y="528"/>
                  </a:cxn>
                  <a:cxn ang="0">
                    <a:pos x="2632" y="484"/>
                  </a:cxn>
                  <a:cxn ang="0">
                    <a:pos x="2480" y="424"/>
                  </a:cxn>
                  <a:cxn ang="0">
                    <a:pos x="2203" y="343"/>
                  </a:cxn>
                  <a:cxn ang="0">
                    <a:pos x="1970" y="277"/>
                  </a:cxn>
                  <a:cxn ang="0">
                    <a:pos x="1807" y="212"/>
                  </a:cxn>
                  <a:cxn ang="0">
                    <a:pos x="1693" y="152"/>
                  </a:cxn>
                  <a:cxn ang="0">
                    <a:pos x="1628" y="103"/>
                  </a:cxn>
                  <a:cxn ang="0">
                    <a:pos x="1590" y="60"/>
                  </a:cxn>
                  <a:cxn ang="0">
                    <a:pos x="1579" y="27"/>
                  </a:cxn>
                  <a:cxn ang="0">
                    <a:pos x="1585" y="0"/>
                  </a:cxn>
                  <a:cxn ang="0">
                    <a:pos x="1557" y="49"/>
                  </a:cxn>
                  <a:cxn ang="0">
                    <a:pos x="1568" y="98"/>
                  </a:cxn>
                  <a:cxn ang="0">
                    <a:pos x="1617" y="141"/>
                  </a:cxn>
                  <a:cxn ang="0">
                    <a:pos x="1688" y="185"/>
                  </a:cxn>
                  <a:cxn ang="0">
                    <a:pos x="1791" y="228"/>
                  </a:cxn>
                  <a:cxn ang="0">
                    <a:pos x="2040" y="310"/>
                  </a:cxn>
                  <a:cxn ang="0">
                    <a:pos x="2285" y="381"/>
                  </a:cxn>
                  <a:cxn ang="0">
                    <a:pos x="2464" y="435"/>
                  </a:cxn>
                  <a:cxn ang="0">
                    <a:pos x="2605" y="484"/>
                  </a:cxn>
                  <a:cxn ang="0">
                    <a:pos x="2708" y="528"/>
                  </a:cxn>
                  <a:cxn ang="0">
                    <a:pos x="2768" y="560"/>
                  </a:cxn>
                  <a:cxn ang="0">
                    <a:pos x="2795" y="593"/>
                  </a:cxn>
                  <a:cxn ang="0">
                    <a:pos x="2795" y="642"/>
                  </a:cxn>
                  <a:cxn ang="0">
                    <a:pos x="2762" y="691"/>
                  </a:cxn>
                  <a:cxn ang="0">
                    <a:pos x="2692" y="735"/>
                  </a:cxn>
                  <a:cxn ang="0">
                    <a:pos x="2589" y="778"/>
                  </a:cxn>
                  <a:cxn ang="0">
                    <a:pos x="2458" y="822"/>
                  </a:cxn>
                  <a:cxn ang="0">
                    <a:pos x="2301" y="865"/>
                  </a:cxn>
                  <a:cxn ang="0">
                    <a:pos x="2030" y="930"/>
                  </a:cxn>
                  <a:cxn ang="0">
                    <a:pos x="1606" y="1034"/>
                  </a:cxn>
                  <a:cxn ang="0">
                    <a:pos x="1145" y="1164"/>
                  </a:cxn>
                  <a:cxn ang="0">
                    <a:pos x="673" y="1328"/>
                  </a:cxn>
                  <a:cxn ang="0">
                    <a:pos x="217" y="1545"/>
                  </a:cxn>
                  <a:cxn ang="0">
                    <a:pos x="353" y="1671"/>
                  </a:cxn>
                  <a:cxn ang="0">
                    <a:pos x="754" y="1469"/>
                  </a:cxn>
                  <a:cxn ang="0">
                    <a:pos x="1145" y="1311"/>
                  </a:cxn>
                  <a:cxn ang="0">
                    <a:pos x="1519" y="1186"/>
                  </a:cxn>
                  <a:cxn ang="0">
                    <a:pos x="1861" y="1083"/>
                  </a:cxn>
                  <a:cxn ang="0">
                    <a:pos x="2165" y="1007"/>
                  </a:cxn>
                  <a:cxn ang="0">
                    <a:pos x="2426" y="947"/>
                  </a:cxn>
                  <a:cxn ang="0">
                    <a:pos x="2626" y="892"/>
                  </a:cxn>
                  <a:cxn ang="0">
                    <a:pos x="2762" y="838"/>
                  </a:cxn>
                  <a:cxn ang="0">
                    <a:pos x="2827" y="794"/>
                  </a:cxn>
                  <a:cxn ang="0">
                    <a:pos x="2865" y="745"/>
                  </a:cxn>
                  <a:cxn ang="0">
                    <a:pos x="2882" y="702"/>
                  </a:cxn>
                  <a:cxn ang="0">
                    <a:pos x="2854" y="620"/>
                  </a:cxn>
                  <a:cxn ang="0">
                    <a:pos x="2800" y="560"/>
                  </a:cxn>
                  <a:cxn ang="0">
                    <a:pos x="2773" y="544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tr-TR">
                  <a:solidFill>
                    <a:srgbClr val="FFFFFF"/>
                  </a:solidFill>
                </a:endParaRPr>
              </a:p>
            </p:txBody>
          </p:sp>
          <p:sp>
            <p:nvSpPr>
              <p:cNvPr id="49159" name="Freeform 7"/>
              <p:cNvSpPr>
                <a:spLocks/>
              </p:cNvSpPr>
              <p:nvPr/>
            </p:nvSpPr>
            <p:spPr bwMode="hidden">
              <a:xfrm>
                <a:off x="4170" y="2671"/>
                <a:ext cx="1259" cy="811"/>
              </a:xfrm>
              <a:custGeom>
                <a:avLst/>
                <a:gdLst/>
                <a:ahLst/>
                <a:cxnLst>
                  <a:cxn ang="0">
                    <a:pos x="1259" y="615"/>
                  </a:cxn>
                  <a:cxn ang="0">
                    <a:pos x="1248" y="588"/>
                  </a:cxn>
                  <a:cxn ang="0">
                    <a:pos x="1237" y="566"/>
                  </a:cxn>
                  <a:cxn ang="0">
                    <a:pos x="1216" y="539"/>
                  </a:cxn>
                  <a:cxn ang="0">
                    <a:pos x="1188" y="517"/>
                  </a:cxn>
                  <a:cxn ang="0">
                    <a:pos x="1123" y="479"/>
                  </a:cxn>
                  <a:cxn ang="0">
                    <a:pos x="1042" y="441"/>
                  </a:cxn>
                  <a:cxn ang="0">
                    <a:pos x="944" y="408"/>
                  </a:cxn>
                  <a:cxn ang="0">
                    <a:pos x="841" y="381"/>
                  </a:cxn>
                  <a:cxn ang="0">
                    <a:pos x="727" y="348"/>
                  </a:cxn>
                  <a:cxn ang="0">
                    <a:pos x="613" y="321"/>
                  </a:cxn>
                  <a:cxn ang="0">
                    <a:pos x="499" y="294"/>
                  </a:cxn>
                  <a:cxn ang="0">
                    <a:pos x="391" y="261"/>
                  </a:cxn>
                  <a:cxn ang="0">
                    <a:pos x="288" y="229"/>
                  </a:cxn>
                  <a:cxn ang="0">
                    <a:pos x="195" y="196"/>
                  </a:cxn>
                  <a:cxn ang="0">
                    <a:pos x="119" y="152"/>
                  </a:cxn>
                  <a:cxn ang="0">
                    <a:pos x="54" y="109"/>
                  </a:cxn>
                  <a:cxn ang="0">
                    <a:pos x="33" y="87"/>
                  </a:cxn>
                  <a:cxn ang="0">
                    <a:pos x="16" y="60"/>
                  </a:cxn>
                  <a:cxn ang="0">
                    <a:pos x="5" y="33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11"/>
                  </a:cxn>
                  <a:cxn ang="0">
                    <a:pos x="0" y="38"/>
                  </a:cxn>
                  <a:cxn ang="0">
                    <a:pos x="5" y="60"/>
                  </a:cxn>
                  <a:cxn ang="0">
                    <a:pos x="16" y="87"/>
                  </a:cxn>
                  <a:cxn ang="0">
                    <a:pos x="33" y="114"/>
                  </a:cxn>
                  <a:cxn ang="0">
                    <a:pos x="54" y="142"/>
                  </a:cxn>
                  <a:cxn ang="0">
                    <a:pos x="87" y="174"/>
                  </a:cxn>
                  <a:cxn ang="0">
                    <a:pos x="125" y="207"/>
                  </a:cxn>
                  <a:cxn ang="0">
                    <a:pos x="179" y="240"/>
                  </a:cxn>
                  <a:cxn ang="0">
                    <a:pos x="244" y="278"/>
                  </a:cxn>
                  <a:cxn ang="0">
                    <a:pos x="326" y="310"/>
                  </a:cxn>
                  <a:cxn ang="0">
                    <a:pos x="418" y="348"/>
                  </a:cxn>
                  <a:cxn ang="0">
                    <a:pos x="526" y="381"/>
                  </a:cxn>
                  <a:cxn ang="0">
                    <a:pos x="657" y="414"/>
                  </a:cxn>
                  <a:cxn ang="0">
                    <a:pos x="749" y="435"/>
                  </a:cxn>
                  <a:cxn ang="0">
                    <a:pos x="830" y="463"/>
                  </a:cxn>
                  <a:cxn ang="0">
                    <a:pos x="901" y="490"/>
                  </a:cxn>
                  <a:cxn ang="0">
                    <a:pos x="966" y="512"/>
                  </a:cxn>
                  <a:cxn ang="0">
                    <a:pos x="1015" y="539"/>
                  </a:cxn>
                  <a:cxn ang="0">
                    <a:pos x="1053" y="566"/>
                  </a:cxn>
                  <a:cxn ang="0">
                    <a:pos x="1080" y="593"/>
                  </a:cxn>
                  <a:cxn ang="0">
                    <a:pos x="1102" y="620"/>
                  </a:cxn>
                  <a:cxn ang="0">
                    <a:pos x="1112" y="648"/>
                  </a:cxn>
                  <a:cxn ang="0">
                    <a:pos x="1118" y="675"/>
                  </a:cxn>
                  <a:cxn ang="0">
                    <a:pos x="1112" y="697"/>
                  </a:cxn>
                  <a:cxn ang="0">
                    <a:pos x="1096" y="724"/>
                  </a:cxn>
                  <a:cxn ang="0">
                    <a:pos x="1080" y="746"/>
                  </a:cxn>
                  <a:cxn ang="0">
                    <a:pos x="1053" y="767"/>
                  </a:cxn>
                  <a:cxn ang="0">
                    <a:pos x="1015" y="789"/>
                  </a:cxn>
                  <a:cxn ang="0">
                    <a:pos x="977" y="811"/>
                  </a:cxn>
                  <a:cxn ang="0">
                    <a:pos x="1047" y="789"/>
                  </a:cxn>
                  <a:cxn ang="0">
                    <a:pos x="1107" y="767"/>
                  </a:cxn>
                  <a:cxn ang="0">
                    <a:pos x="1156" y="746"/>
                  </a:cxn>
                  <a:cxn ang="0">
                    <a:pos x="1199" y="724"/>
                  </a:cxn>
                  <a:cxn ang="0">
                    <a:pos x="1226" y="702"/>
                  </a:cxn>
                  <a:cxn ang="0">
                    <a:pos x="1248" y="675"/>
                  </a:cxn>
                  <a:cxn ang="0">
                    <a:pos x="1259" y="648"/>
                  </a:cxn>
                  <a:cxn ang="0">
                    <a:pos x="1259" y="615"/>
                  </a:cxn>
                  <a:cxn ang="0">
                    <a:pos x="1259" y="615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tr-TR">
                  <a:solidFill>
                    <a:srgbClr val="FFFFFF"/>
                  </a:solidFill>
                </a:endParaRPr>
              </a:p>
            </p:txBody>
          </p:sp>
          <p:sp>
            <p:nvSpPr>
              <p:cNvPr id="49160" name="Freeform 8"/>
              <p:cNvSpPr>
                <a:spLocks/>
              </p:cNvSpPr>
              <p:nvPr/>
            </p:nvSpPr>
            <p:spPr bwMode="hidden">
              <a:xfrm>
                <a:off x="2900" y="3346"/>
                <a:ext cx="2849" cy="969"/>
              </a:xfrm>
              <a:custGeom>
                <a:avLst/>
                <a:gdLst/>
                <a:ahLst/>
                <a:cxnLst>
                  <a:cxn ang="0">
                    <a:pos x="92" y="958"/>
                  </a:cxn>
                  <a:cxn ang="0">
                    <a:pos x="0" y="969"/>
                  </a:cxn>
                  <a:cxn ang="0">
                    <a:pos x="391" y="969"/>
                  </a:cxn>
                  <a:cxn ang="0">
                    <a:pos x="434" y="947"/>
                  </a:cxn>
                  <a:cxn ang="0">
                    <a:pos x="483" y="914"/>
                  </a:cxn>
                  <a:cxn ang="0">
                    <a:pos x="554" y="876"/>
                  </a:cxn>
                  <a:cxn ang="0">
                    <a:pos x="635" y="838"/>
                  </a:cxn>
                  <a:cxn ang="0">
                    <a:pos x="727" y="794"/>
                  </a:cxn>
                  <a:cxn ang="0">
                    <a:pos x="836" y="745"/>
                  </a:cxn>
                  <a:cxn ang="0">
                    <a:pos x="961" y="696"/>
                  </a:cxn>
                  <a:cxn ang="0">
                    <a:pos x="1102" y="642"/>
                  </a:cxn>
                  <a:cxn ang="0">
                    <a:pos x="1259" y="582"/>
                  </a:cxn>
                  <a:cxn ang="0">
                    <a:pos x="1433" y="522"/>
                  </a:cxn>
                  <a:cxn ang="0">
                    <a:pos x="1623" y="462"/>
                  </a:cxn>
                  <a:cxn ang="0">
                    <a:pos x="1829" y="403"/>
                  </a:cxn>
                  <a:cxn ang="0">
                    <a:pos x="2057" y="343"/>
                  </a:cxn>
                  <a:cxn ang="0">
                    <a:pos x="2301" y="283"/>
                  </a:cxn>
                  <a:cxn ang="0">
                    <a:pos x="2567" y="223"/>
                  </a:cxn>
                  <a:cxn ang="0">
                    <a:pos x="2849" y="163"/>
                  </a:cxn>
                  <a:cxn ang="0">
                    <a:pos x="2849" y="0"/>
                  </a:cxn>
                  <a:cxn ang="0">
                    <a:pos x="2817" y="16"/>
                  </a:cxn>
                  <a:cxn ang="0">
                    <a:pos x="2773" y="33"/>
                  </a:cxn>
                  <a:cxn ang="0">
                    <a:pos x="2719" y="54"/>
                  </a:cxn>
                  <a:cxn ang="0">
                    <a:pos x="2648" y="76"/>
                  </a:cxn>
                  <a:cxn ang="0">
                    <a:pos x="2572" y="98"/>
                  </a:cxn>
                  <a:cxn ang="0">
                    <a:pos x="2491" y="120"/>
                  </a:cxn>
                  <a:cxn ang="0">
                    <a:pos x="2399" y="147"/>
                  </a:cxn>
                  <a:cxn ang="0">
                    <a:pos x="2301" y="169"/>
                  </a:cxn>
                  <a:cxn ang="0">
                    <a:pos x="2095" y="223"/>
                  </a:cxn>
                  <a:cxn ang="0">
                    <a:pos x="1889" y="277"/>
                  </a:cxn>
                  <a:cxn ang="0">
                    <a:pos x="1688" y="326"/>
                  </a:cxn>
                  <a:cxn ang="0">
                    <a:pos x="1590" y="354"/>
                  </a:cxn>
                  <a:cxn ang="0">
                    <a:pos x="1503" y="381"/>
                  </a:cxn>
                  <a:cxn ang="0">
                    <a:pos x="1107" y="506"/>
                  </a:cxn>
                  <a:cxn ang="0">
                    <a:pos x="912" y="577"/>
                  </a:cxn>
                  <a:cxn ang="0">
                    <a:pos x="727" y="647"/>
                  </a:cxn>
                  <a:cxn ang="0">
                    <a:pos x="548" y="718"/>
                  </a:cxn>
                  <a:cxn ang="0">
                    <a:pos x="380" y="794"/>
                  </a:cxn>
                  <a:cxn ang="0">
                    <a:pos x="228" y="876"/>
                  </a:cxn>
                  <a:cxn ang="0">
                    <a:pos x="92" y="958"/>
                  </a:cxn>
                  <a:cxn ang="0">
                    <a:pos x="92" y="958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1961"/>
                      <a:invGamma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tr-TR">
                  <a:solidFill>
                    <a:srgbClr val="FFFFFF"/>
                  </a:solidFill>
                </a:endParaRPr>
              </a:p>
            </p:txBody>
          </p:sp>
          <p:sp>
            <p:nvSpPr>
              <p:cNvPr id="49161" name="Freeform 9"/>
              <p:cNvSpPr>
                <a:spLocks/>
              </p:cNvSpPr>
              <p:nvPr/>
            </p:nvSpPr>
            <p:spPr bwMode="hidden">
              <a:xfrm>
                <a:off x="2748" y="2230"/>
                <a:ext cx="3007" cy="2085"/>
              </a:xfrm>
              <a:custGeom>
                <a:avLst/>
                <a:gdLst/>
                <a:ahLst/>
                <a:cxnLst>
                  <a:cxn ang="0">
                    <a:pos x="1433" y="474"/>
                  </a:cxn>
                  <a:cxn ang="0">
                    <a:pos x="1460" y="528"/>
                  </a:cxn>
                  <a:cxn ang="0">
                    <a:pos x="1541" y="593"/>
                  </a:cxn>
                  <a:cxn ang="0">
                    <a:pos x="1715" y="670"/>
                  </a:cxn>
                  <a:cxn ang="0">
                    <a:pos x="1927" y="735"/>
                  </a:cxn>
                  <a:cxn ang="0">
                    <a:pos x="2155" y="789"/>
                  </a:cxn>
                  <a:cxn ang="0">
                    <a:pos x="2372" y="849"/>
                  </a:cxn>
                  <a:cxn ang="0">
                    <a:pos x="2551" y="920"/>
                  </a:cxn>
                  <a:cxn ang="0">
                    <a:pos x="2638" y="980"/>
                  </a:cxn>
                  <a:cxn ang="0">
                    <a:pos x="2676" y="1029"/>
                  </a:cxn>
                  <a:cxn ang="0">
                    <a:pos x="2681" y="1083"/>
                  </a:cxn>
                  <a:cxn ang="0">
                    <a:pos x="2665" y="1127"/>
                  </a:cxn>
                  <a:cxn ang="0">
                    <a:pos x="2616" y="1170"/>
                  </a:cxn>
                  <a:cxn ang="0">
                    <a:pos x="2545" y="1208"/>
                  </a:cxn>
                  <a:cxn ang="0">
                    <a:pos x="2448" y="1241"/>
                  </a:cxn>
                  <a:cxn ang="0">
                    <a:pos x="2328" y="1274"/>
                  </a:cxn>
                  <a:cxn ang="0">
                    <a:pos x="2106" y="1328"/>
                  </a:cxn>
                  <a:cxn ang="0">
                    <a:pos x="1742" y="1421"/>
                  </a:cxn>
                  <a:cxn ang="0">
                    <a:pos x="1308" y="1540"/>
                  </a:cxn>
                  <a:cxn ang="0">
                    <a:pos x="820" y="1709"/>
                  </a:cxn>
                  <a:cxn ang="0">
                    <a:pos x="282" y="1943"/>
                  </a:cxn>
                  <a:cxn ang="0">
                    <a:pos x="152" y="2085"/>
                  </a:cxn>
                  <a:cxn ang="0">
                    <a:pos x="386" y="1992"/>
                  </a:cxn>
                  <a:cxn ang="0">
                    <a:pos x="700" y="1834"/>
                  </a:cxn>
                  <a:cxn ang="0">
                    <a:pos x="1064" y="1693"/>
                  </a:cxn>
                  <a:cxn ang="0">
                    <a:pos x="1661" y="1497"/>
                  </a:cxn>
                  <a:cxn ang="0">
                    <a:pos x="1845" y="1442"/>
                  </a:cxn>
                  <a:cxn ang="0">
                    <a:pos x="2252" y="1339"/>
                  </a:cxn>
                  <a:cxn ang="0">
                    <a:pos x="2551" y="1263"/>
                  </a:cxn>
                  <a:cxn ang="0">
                    <a:pos x="2730" y="1214"/>
                  </a:cxn>
                  <a:cxn ang="0">
                    <a:pos x="2876" y="1170"/>
                  </a:cxn>
                  <a:cxn ang="0">
                    <a:pos x="2974" y="1132"/>
                  </a:cxn>
                  <a:cxn ang="0">
                    <a:pos x="3007" y="871"/>
                  </a:cxn>
                  <a:cxn ang="0">
                    <a:pos x="2860" y="844"/>
                  </a:cxn>
                  <a:cxn ang="0">
                    <a:pos x="2670" y="806"/>
                  </a:cxn>
                  <a:cxn ang="0">
                    <a:pos x="2458" y="757"/>
                  </a:cxn>
                  <a:cxn ang="0">
                    <a:pos x="2138" y="670"/>
                  </a:cxn>
                  <a:cxn ang="0">
                    <a:pos x="1959" y="604"/>
                  </a:cxn>
                  <a:cxn ang="0">
                    <a:pos x="1824" y="534"/>
                  </a:cxn>
                  <a:cxn ang="0">
                    <a:pos x="1769" y="474"/>
                  </a:cxn>
                  <a:cxn ang="0">
                    <a:pos x="1753" y="436"/>
                  </a:cxn>
                  <a:cxn ang="0">
                    <a:pos x="1780" y="381"/>
                  </a:cxn>
                  <a:cxn ang="0">
                    <a:pos x="1862" y="316"/>
                  </a:cxn>
                  <a:cxn ang="0">
                    <a:pos x="1986" y="267"/>
                  </a:cxn>
                  <a:cxn ang="0">
                    <a:pos x="2149" y="229"/>
                  </a:cxn>
                  <a:cxn ang="0">
                    <a:pos x="2431" y="180"/>
                  </a:cxn>
                  <a:cxn ang="0">
                    <a:pos x="2827" y="125"/>
                  </a:cxn>
                  <a:cxn ang="0">
                    <a:pos x="3007" y="87"/>
                  </a:cxn>
                  <a:cxn ang="0">
                    <a:pos x="2909" y="22"/>
                  </a:cxn>
                  <a:cxn ang="0">
                    <a:pos x="2676" y="66"/>
                  </a:cxn>
                  <a:cxn ang="0">
                    <a:pos x="2285" y="120"/>
                  </a:cxn>
                  <a:cxn ang="0">
                    <a:pos x="2030" y="158"/>
                  </a:cxn>
                  <a:cxn ang="0">
                    <a:pos x="1791" y="202"/>
                  </a:cxn>
                  <a:cxn ang="0">
                    <a:pos x="1601" y="261"/>
                  </a:cxn>
                  <a:cxn ang="0">
                    <a:pos x="1471" y="338"/>
                  </a:cxn>
                  <a:cxn ang="0">
                    <a:pos x="1438" y="387"/>
                  </a:cxn>
                  <a:cxn ang="0">
                    <a:pos x="1427" y="441"/>
                  </a:cxn>
                </a:cxnLst>
                <a:rect l="0" t="0" r="r" b="b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tr-TR">
                  <a:solidFill>
                    <a:srgbClr val="FFFFFF"/>
                  </a:solidFill>
                </a:endParaRPr>
              </a:p>
            </p:txBody>
          </p:sp>
          <p:sp>
            <p:nvSpPr>
              <p:cNvPr id="49162" name="Freeform 10"/>
              <p:cNvSpPr>
                <a:spLocks/>
              </p:cNvSpPr>
              <p:nvPr/>
            </p:nvSpPr>
            <p:spPr bwMode="hidden">
              <a:xfrm>
                <a:off x="4501" y="2317"/>
                <a:ext cx="1248" cy="539"/>
              </a:xfrm>
              <a:custGeom>
                <a:avLst/>
                <a:gdLst/>
                <a:ahLst/>
                <a:cxnLst>
                  <a:cxn ang="0">
                    <a:pos x="0" y="332"/>
                  </a:cxn>
                  <a:cxn ang="0">
                    <a:pos x="0" y="360"/>
                  </a:cxn>
                  <a:cxn ang="0">
                    <a:pos x="5" y="387"/>
                  </a:cxn>
                  <a:cxn ang="0">
                    <a:pos x="27" y="414"/>
                  </a:cxn>
                  <a:cxn ang="0">
                    <a:pos x="54" y="436"/>
                  </a:cxn>
                  <a:cxn ang="0">
                    <a:pos x="92" y="463"/>
                  </a:cxn>
                  <a:cxn ang="0">
                    <a:pos x="141" y="490"/>
                  </a:cxn>
                  <a:cxn ang="0">
                    <a:pos x="195" y="512"/>
                  </a:cxn>
                  <a:cxn ang="0">
                    <a:pos x="255" y="539"/>
                  </a:cxn>
                  <a:cxn ang="0">
                    <a:pos x="212" y="517"/>
                  </a:cxn>
                  <a:cxn ang="0">
                    <a:pos x="179" y="490"/>
                  </a:cxn>
                  <a:cxn ang="0">
                    <a:pos x="157" y="468"/>
                  </a:cxn>
                  <a:cxn ang="0">
                    <a:pos x="141" y="447"/>
                  </a:cxn>
                  <a:cxn ang="0">
                    <a:pos x="136" y="425"/>
                  </a:cxn>
                  <a:cxn ang="0">
                    <a:pos x="136" y="403"/>
                  </a:cxn>
                  <a:cxn ang="0">
                    <a:pos x="141" y="381"/>
                  </a:cxn>
                  <a:cxn ang="0">
                    <a:pos x="157" y="365"/>
                  </a:cxn>
                  <a:cxn ang="0">
                    <a:pos x="179" y="343"/>
                  </a:cxn>
                  <a:cxn ang="0">
                    <a:pos x="201" y="327"/>
                  </a:cxn>
                  <a:cxn ang="0">
                    <a:pos x="266" y="294"/>
                  </a:cxn>
                  <a:cxn ang="0">
                    <a:pos x="353" y="262"/>
                  </a:cxn>
                  <a:cxn ang="0">
                    <a:pos x="445" y="234"/>
                  </a:cxn>
                  <a:cxn ang="0">
                    <a:pos x="554" y="213"/>
                  </a:cxn>
                  <a:cxn ang="0">
                    <a:pos x="662" y="191"/>
                  </a:cxn>
                  <a:cxn ang="0">
                    <a:pos x="890" y="153"/>
                  </a:cxn>
                  <a:cxn ang="0">
                    <a:pos x="993" y="136"/>
                  </a:cxn>
                  <a:cxn ang="0">
                    <a:pos x="1091" y="120"/>
                  </a:cxn>
                  <a:cxn ang="0">
                    <a:pos x="1178" y="115"/>
                  </a:cxn>
                  <a:cxn ang="0">
                    <a:pos x="1248" y="104"/>
                  </a:cxn>
                  <a:cxn ang="0">
                    <a:pos x="1248" y="0"/>
                  </a:cxn>
                  <a:cxn ang="0">
                    <a:pos x="1161" y="22"/>
                  </a:cxn>
                  <a:cxn ang="0">
                    <a:pos x="1069" y="38"/>
                  </a:cxn>
                  <a:cxn ang="0">
                    <a:pos x="874" y="71"/>
                  </a:cxn>
                  <a:cxn ang="0">
                    <a:pos x="673" y="93"/>
                  </a:cxn>
                  <a:cxn ang="0">
                    <a:pos x="483" y="126"/>
                  </a:cxn>
                  <a:cxn ang="0">
                    <a:pos x="391" y="142"/>
                  </a:cxn>
                  <a:cxn ang="0">
                    <a:pos x="309" y="158"/>
                  </a:cxn>
                  <a:cxn ang="0">
                    <a:pos x="228" y="180"/>
                  </a:cxn>
                  <a:cxn ang="0">
                    <a:pos x="163" y="202"/>
                  </a:cxn>
                  <a:cxn ang="0">
                    <a:pos x="103" y="229"/>
                  </a:cxn>
                  <a:cxn ang="0">
                    <a:pos x="54" y="256"/>
                  </a:cxn>
                  <a:cxn ang="0">
                    <a:pos x="22" y="294"/>
                  </a:cxn>
                  <a:cxn ang="0">
                    <a:pos x="0" y="332"/>
                  </a:cxn>
                  <a:cxn ang="0">
                    <a:pos x="0" y="332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7843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tr-TR">
                  <a:solidFill>
                    <a:srgbClr val="FFFFFF"/>
                  </a:solidFill>
                </a:endParaRPr>
              </a:p>
            </p:txBody>
          </p:sp>
        </p:grpSp>
        <p:sp>
          <p:nvSpPr>
            <p:cNvPr id="49163" name="Freeform 11"/>
            <p:cNvSpPr>
              <a:spLocks/>
            </p:cNvSpPr>
            <p:nvPr/>
          </p:nvSpPr>
          <p:spPr bwMode="hidden">
            <a:xfrm>
              <a:off x="3322" y="1341"/>
              <a:ext cx="1825" cy="1537"/>
            </a:xfrm>
            <a:custGeom>
              <a:avLst/>
              <a:gdLst/>
              <a:ahLst/>
              <a:cxnLst>
                <a:cxn ang="0">
                  <a:pos x="982" y="1061"/>
                </a:cxn>
                <a:cxn ang="0">
                  <a:pos x="1357" y="1012"/>
                </a:cxn>
                <a:cxn ang="0">
                  <a:pos x="1666" y="957"/>
                </a:cxn>
                <a:cxn ang="0">
                  <a:pos x="1916" y="897"/>
                </a:cxn>
                <a:cxn ang="0">
                  <a:pos x="2100" y="832"/>
                </a:cxn>
                <a:cxn ang="0">
                  <a:pos x="2220" y="756"/>
                </a:cxn>
                <a:cxn ang="0">
                  <a:pos x="2285" y="669"/>
                </a:cxn>
                <a:cxn ang="0">
                  <a:pos x="2290" y="560"/>
                </a:cxn>
                <a:cxn ang="0">
                  <a:pos x="2241" y="457"/>
                </a:cxn>
                <a:cxn ang="0">
                  <a:pos x="2144" y="364"/>
                </a:cxn>
                <a:cxn ang="0">
                  <a:pos x="2008" y="277"/>
                </a:cxn>
                <a:cxn ang="0">
                  <a:pos x="1769" y="157"/>
                </a:cxn>
                <a:cxn ang="0">
                  <a:pos x="1612" y="92"/>
                </a:cxn>
                <a:cxn ang="0">
                  <a:pos x="1476" y="43"/>
                </a:cxn>
                <a:cxn ang="0">
                  <a:pos x="1384" y="10"/>
                </a:cxn>
                <a:cxn ang="0">
                  <a:pos x="1346" y="0"/>
                </a:cxn>
                <a:cxn ang="0">
                  <a:pos x="1655" y="119"/>
                </a:cxn>
                <a:cxn ang="0">
                  <a:pos x="1948" y="255"/>
                </a:cxn>
                <a:cxn ang="0">
                  <a:pos x="2068" y="326"/>
                </a:cxn>
                <a:cxn ang="0">
                  <a:pos x="2171" y="402"/>
                </a:cxn>
                <a:cxn ang="0">
                  <a:pos x="2236" y="478"/>
                </a:cxn>
                <a:cxn ang="0">
                  <a:pos x="2263" y="560"/>
                </a:cxn>
                <a:cxn ang="0">
                  <a:pos x="2241" y="636"/>
                </a:cxn>
                <a:cxn ang="0">
                  <a:pos x="2171" y="702"/>
                </a:cxn>
                <a:cxn ang="0">
                  <a:pos x="2062" y="756"/>
                </a:cxn>
                <a:cxn ang="0">
                  <a:pos x="1921" y="800"/>
                </a:cxn>
                <a:cxn ang="0">
                  <a:pos x="1748" y="843"/>
                </a:cxn>
                <a:cxn ang="0">
                  <a:pos x="1351" y="908"/>
                </a:cxn>
                <a:cxn ang="0">
                  <a:pos x="923" y="968"/>
                </a:cxn>
                <a:cxn ang="0">
                  <a:pos x="521" y="1028"/>
                </a:cxn>
                <a:cxn ang="0">
                  <a:pos x="353" y="1066"/>
                </a:cxn>
                <a:cxn ang="0">
                  <a:pos x="206" y="1104"/>
                </a:cxn>
                <a:cxn ang="0">
                  <a:pos x="92" y="1148"/>
                </a:cxn>
                <a:cxn ang="0">
                  <a:pos x="22" y="1202"/>
                </a:cxn>
                <a:cxn ang="0">
                  <a:pos x="0" y="1262"/>
                </a:cxn>
                <a:cxn ang="0">
                  <a:pos x="27" y="1327"/>
                </a:cxn>
                <a:cxn ang="0">
                  <a:pos x="98" y="1382"/>
                </a:cxn>
                <a:cxn ang="0">
                  <a:pos x="196" y="1425"/>
                </a:cxn>
                <a:cxn ang="0">
                  <a:pos x="326" y="1469"/>
                </a:cxn>
                <a:cxn ang="0">
                  <a:pos x="217" y="1414"/>
                </a:cxn>
                <a:cxn ang="0">
                  <a:pos x="147" y="1360"/>
                </a:cxn>
                <a:cxn ang="0">
                  <a:pos x="120" y="1306"/>
                </a:cxn>
                <a:cxn ang="0">
                  <a:pos x="141" y="1257"/>
                </a:cxn>
                <a:cxn ang="0">
                  <a:pos x="212" y="1208"/>
                </a:cxn>
                <a:cxn ang="0">
                  <a:pos x="342" y="1164"/>
                </a:cxn>
                <a:cxn ang="0">
                  <a:pos x="527" y="1121"/>
                </a:cxn>
                <a:cxn ang="0">
                  <a:pos x="771" y="1088"/>
                </a:cxn>
              </a:cxnLst>
              <a:rect l="0" t="0" r="r" b="b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tr-TR">
                <a:solidFill>
                  <a:srgbClr val="FFFFFF"/>
                </a:solidFill>
              </a:endParaRPr>
            </a:p>
          </p:txBody>
        </p:sp>
        <p:sp>
          <p:nvSpPr>
            <p:cNvPr id="49164" name="Freeform 12"/>
            <p:cNvSpPr>
              <a:spLocks/>
            </p:cNvSpPr>
            <p:nvPr/>
          </p:nvSpPr>
          <p:spPr bwMode="hidden">
            <a:xfrm>
              <a:off x="0" y="0"/>
              <a:ext cx="5758" cy="17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906"/>
                </a:cxn>
                <a:cxn ang="0">
                  <a:pos x="5740" y="1906"/>
                </a:cxn>
                <a:cxn ang="0">
                  <a:pos x="574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tr-TR">
                <a:solidFill>
                  <a:srgbClr val="FFFFFF"/>
                </a:solidFill>
              </a:endParaRPr>
            </a:p>
          </p:txBody>
        </p:sp>
      </p:grpSp>
      <p:sp>
        <p:nvSpPr>
          <p:cNvPr id="49165" name="Rectangle 13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tr-TR" smtClean="0"/>
              <a:t>Asıl başlık stili için tıklatın</a:t>
            </a:r>
          </a:p>
        </p:txBody>
      </p:sp>
      <p:sp>
        <p:nvSpPr>
          <p:cNvPr id="49166" name="Rectangle 1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tr-TR">
              <a:solidFill>
                <a:srgbClr val="FFFFFF"/>
              </a:solidFill>
            </a:endParaRPr>
          </a:p>
        </p:txBody>
      </p:sp>
      <p:sp>
        <p:nvSpPr>
          <p:cNvPr id="49167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61" r:id="rId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tr-T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5157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7A03E4C-0E70-4965-AB88-92993E80A122}" type="datetimeFigureOut">
              <a:rPr lang="en-US">
                <a:solidFill>
                  <a:srgbClr val="FFFFFF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10/14/2010</a:t>
            </a:fld>
            <a:endParaRPr lang="tr-TR">
              <a:solidFill>
                <a:srgbClr val="FFFFFF"/>
              </a:solidFill>
            </a:endParaRPr>
          </a:p>
        </p:txBody>
      </p:sp>
      <p:sp>
        <p:nvSpPr>
          <p:cNvPr id="49155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2788192-AB39-409F-BCF3-D9F2F329E537}" type="slidenum">
              <a:rPr lang="tr-TR">
                <a:solidFill>
                  <a:srgbClr val="FFFFFF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tr-TR">
              <a:solidFill>
                <a:srgbClr val="FFFFFF"/>
              </a:solidFill>
            </a:endParaRPr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0" y="0"/>
            <a:ext cx="9140825" cy="6850063"/>
            <a:chOff x="0" y="0"/>
            <a:chExt cx="5758" cy="4315"/>
          </a:xfrm>
        </p:grpSpPr>
        <p:grpSp>
          <p:nvGrpSpPr>
            <p:cNvPr id="3" name="Group 5"/>
            <p:cNvGrpSpPr>
              <a:grpSpLocks/>
            </p:cNvGrpSpPr>
            <p:nvPr userDrawn="1"/>
          </p:nvGrpSpPr>
          <p:grpSpPr bwMode="auto">
            <a:xfrm>
              <a:off x="1728" y="2230"/>
              <a:ext cx="4027" cy="2085"/>
              <a:chOff x="1728" y="2230"/>
              <a:chExt cx="4027" cy="2085"/>
            </a:xfrm>
          </p:grpSpPr>
          <p:sp>
            <p:nvSpPr>
              <p:cNvPr id="49158" name="Freeform 6"/>
              <p:cNvSpPr>
                <a:spLocks/>
              </p:cNvSpPr>
              <p:nvPr/>
            </p:nvSpPr>
            <p:spPr bwMode="hidden">
              <a:xfrm>
                <a:off x="1728" y="2644"/>
                <a:ext cx="2882" cy="1671"/>
              </a:xfrm>
              <a:custGeom>
                <a:avLst/>
                <a:gdLst/>
                <a:ahLst/>
                <a:cxnLst>
                  <a:cxn ang="0">
                    <a:pos x="2740" y="528"/>
                  </a:cxn>
                  <a:cxn ang="0">
                    <a:pos x="2632" y="484"/>
                  </a:cxn>
                  <a:cxn ang="0">
                    <a:pos x="2480" y="424"/>
                  </a:cxn>
                  <a:cxn ang="0">
                    <a:pos x="2203" y="343"/>
                  </a:cxn>
                  <a:cxn ang="0">
                    <a:pos x="1970" y="277"/>
                  </a:cxn>
                  <a:cxn ang="0">
                    <a:pos x="1807" y="212"/>
                  </a:cxn>
                  <a:cxn ang="0">
                    <a:pos x="1693" y="152"/>
                  </a:cxn>
                  <a:cxn ang="0">
                    <a:pos x="1628" y="103"/>
                  </a:cxn>
                  <a:cxn ang="0">
                    <a:pos x="1590" y="60"/>
                  </a:cxn>
                  <a:cxn ang="0">
                    <a:pos x="1579" y="27"/>
                  </a:cxn>
                  <a:cxn ang="0">
                    <a:pos x="1585" y="0"/>
                  </a:cxn>
                  <a:cxn ang="0">
                    <a:pos x="1557" y="49"/>
                  </a:cxn>
                  <a:cxn ang="0">
                    <a:pos x="1568" y="98"/>
                  </a:cxn>
                  <a:cxn ang="0">
                    <a:pos x="1617" y="141"/>
                  </a:cxn>
                  <a:cxn ang="0">
                    <a:pos x="1688" y="185"/>
                  </a:cxn>
                  <a:cxn ang="0">
                    <a:pos x="1791" y="228"/>
                  </a:cxn>
                  <a:cxn ang="0">
                    <a:pos x="2040" y="310"/>
                  </a:cxn>
                  <a:cxn ang="0">
                    <a:pos x="2285" y="381"/>
                  </a:cxn>
                  <a:cxn ang="0">
                    <a:pos x="2464" y="435"/>
                  </a:cxn>
                  <a:cxn ang="0">
                    <a:pos x="2605" y="484"/>
                  </a:cxn>
                  <a:cxn ang="0">
                    <a:pos x="2708" y="528"/>
                  </a:cxn>
                  <a:cxn ang="0">
                    <a:pos x="2768" y="560"/>
                  </a:cxn>
                  <a:cxn ang="0">
                    <a:pos x="2795" y="593"/>
                  </a:cxn>
                  <a:cxn ang="0">
                    <a:pos x="2795" y="642"/>
                  </a:cxn>
                  <a:cxn ang="0">
                    <a:pos x="2762" y="691"/>
                  </a:cxn>
                  <a:cxn ang="0">
                    <a:pos x="2692" y="735"/>
                  </a:cxn>
                  <a:cxn ang="0">
                    <a:pos x="2589" y="778"/>
                  </a:cxn>
                  <a:cxn ang="0">
                    <a:pos x="2458" y="822"/>
                  </a:cxn>
                  <a:cxn ang="0">
                    <a:pos x="2301" y="865"/>
                  </a:cxn>
                  <a:cxn ang="0">
                    <a:pos x="2030" y="930"/>
                  </a:cxn>
                  <a:cxn ang="0">
                    <a:pos x="1606" y="1034"/>
                  </a:cxn>
                  <a:cxn ang="0">
                    <a:pos x="1145" y="1164"/>
                  </a:cxn>
                  <a:cxn ang="0">
                    <a:pos x="673" y="1328"/>
                  </a:cxn>
                  <a:cxn ang="0">
                    <a:pos x="217" y="1545"/>
                  </a:cxn>
                  <a:cxn ang="0">
                    <a:pos x="353" y="1671"/>
                  </a:cxn>
                  <a:cxn ang="0">
                    <a:pos x="754" y="1469"/>
                  </a:cxn>
                  <a:cxn ang="0">
                    <a:pos x="1145" y="1311"/>
                  </a:cxn>
                  <a:cxn ang="0">
                    <a:pos x="1519" y="1186"/>
                  </a:cxn>
                  <a:cxn ang="0">
                    <a:pos x="1861" y="1083"/>
                  </a:cxn>
                  <a:cxn ang="0">
                    <a:pos x="2165" y="1007"/>
                  </a:cxn>
                  <a:cxn ang="0">
                    <a:pos x="2426" y="947"/>
                  </a:cxn>
                  <a:cxn ang="0">
                    <a:pos x="2626" y="892"/>
                  </a:cxn>
                  <a:cxn ang="0">
                    <a:pos x="2762" y="838"/>
                  </a:cxn>
                  <a:cxn ang="0">
                    <a:pos x="2827" y="794"/>
                  </a:cxn>
                  <a:cxn ang="0">
                    <a:pos x="2865" y="745"/>
                  </a:cxn>
                  <a:cxn ang="0">
                    <a:pos x="2882" y="702"/>
                  </a:cxn>
                  <a:cxn ang="0">
                    <a:pos x="2854" y="620"/>
                  </a:cxn>
                  <a:cxn ang="0">
                    <a:pos x="2800" y="560"/>
                  </a:cxn>
                  <a:cxn ang="0">
                    <a:pos x="2773" y="544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tr-TR">
                  <a:solidFill>
                    <a:srgbClr val="FFFFFF"/>
                  </a:solidFill>
                </a:endParaRPr>
              </a:p>
            </p:txBody>
          </p:sp>
          <p:sp>
            <p:nvSpPr>
              <p:cNvPr id="49159" name="Freeform 7"/>
              <p:cNvSpPr>
                <a:spLocks/>
              </p:cNvSpPr>
              <p:nvPr/>
            </p:nvSpPr>
            <p:spPr bwMode="hidden">
              <a:xfrm>
                <a:off x="4170" y="2671"/>
                <a:ext cx="1259" cy="811"/>
              </a:xfrm>
              <a:custGeom>
                <a:avLst/>
                <a:gdLst/>
                <a:ahLst/>
                <a:cxnLst>
                  <a:cxn ang="0">
                    <a:pos x="1259" y="615"/>
                  </a:cxn>
                  <a:cxn ang="0">
                    <a:pos x="1248" y="588"/>
                  </a:cxn>
                  <a:cxn ang="0">
                    <a:pos x="1237" y="566"/>
                  </a:cxn>
                  <a:cxn ang="0">
                    <a:pos x="1216" y="539"/>
                  </a:cxn>
                  <a:cxn ang="0">
                    <a:pos x="1188" y="517"/>
                  </a:cxn>
                  <a:cxn ang="0">
                    <a:pos x="1123" y="479"/>
                  </a:cxn>
                  <a:cxn ang="0">
                    <a:pos x="1042" y="441"/>
                  </a:cxn>
                  <a:cxn ang="0">
                    <a:pos x="944" y="408"/>
                  </a:cxn>
                  <a:cxn ang="0">
                    <a:pos x="841" y="381"/>
                  </a:cxn>
                  <a:cxn ang="0">
                    <a:pos x="727" y="348"/>
                  </a:cxn>
                  <a:cxn ang="0">
                    <a:pos x="613" y="321"/>
                  </a:cxn>
                  <a:cxn ang="0">
                    <a:pos x="499" y="294"/>
                  </a:cxn>
                  <a:cxn ang="0">
                    <a:pos x="391" y="261"/>
                  </a:cxn>
                  <a:cxn ang="0">
                    <a:pos x="288" y="229"/>
                  </a:cxn>
                  <a:cxn ang="0">
                    <a:pos x="195" y="196"/>
                  </a:cxn>
                  <a:cxn ang="0">
                    <a:pos x="119" y="152"/>
                  </a:cxn>
                  <a:cxn ang="0">
                    <a:pos x="54" y="109"/>
                  </a:cxn>
                  <a:cxn ang="0">
                    <a:pos x="33" y="87"/>
                  </a:cxn>
                  <a:cxn ang="0">
                    <a:pos x="16" y="60"/>
                  </a:cxn>
                  <a:cxn ang="0">
                    <a:pos x="5" y="33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11"/>
                  </a:cxn>
                  <a:cxn ang="0">
                    <a:pos x="0" y="38"/>
                  </a:cxn>
                  <a:cxn ang="0">
                    <a:pos x="5" y="60"/>
                  </a:cxn>
                  <a:cxn ang="0">
                    <a:pos x="16" y="87"/>
                  </a:cxn>
                  <a:cxn ang="0">
                    <a:pos x="33" y="114"/>
                  </a:cxn>
                  <a:cxn ang="0">
                    <a:pos x="54" y="142"/>
                  </a:cxn>
                  <a:cxn ang="0">
                    <a:pos x="87" y="174"/>
                  </a:cxn>
                  <a:cxn ang="0">
                    <a:pos x="125" y="207"/>
                  </a:cxn>
                  <a:cxn ang="0">
                    <a:pos x="179" y="240"/>
                  </a:cxn>
                  <a:cxn ang="0">
                    <a:pos x="244" y="278"/>
                  </a:cxn>
                  <a:cxn ang="0">
                    <a:pos x="326" y="310"/>
                  </a:cxn>
                  <a:cxn ang="0">
                    <a:pos x="418" y="348"/>
                  </a:cxn>
                  <a:cxn ang="0">
                    <a:pos x="526" y="381"/>
                  </a:cxn>
                  <a:cxn ang="0">
                    <a:pos x="657" y="414"/>
                  </a:cxn>
                  <a:cxn ang="0">
                    <a:pos x="749" y="435"/>
                  </a:cxn>
                  <a:cxn ang="0">
                    <a:pos x="830" y="463"/>
                  </a:cxn>
                  <a:cxn ang="0">
                    <a:pos x="901" y="490"/>
                  </a:cxn>
                  <a:cxn ang="0">
                    <a:pos x="966" y="512"/>
                  </a:cxn>
                  <a:cxn ang="0">
                    <a:pos x="1015" y="539"/>
                  </a:cxn>
                  <a:cxn ang="0">
                    <a:pos x="1053" y="566"/>
                  </a:cxn>
                  <a:cxn ang="0">
                    <a:pos x="1080" y="593"/>
                  </a:cxn>
                  <a:cxn ang="0">
                    <a:pos x="1102" y="620"/>
                  </a:cxn>
                  <a:cxn ang="0">
                    <a:pos x="1112" y="648"/>
                  </a:cxn>
                  <a:cxn ang="0">
                    <a:pos x="1118" y="675"/>
                  </a:cxn>
                  <a:cxn ang="0">
                    <a:pos x="1112" y="697"/>
                  </a:cxn>
                  <a:cxn ang="0">
                    <a:pos x="1096" y="724"/>
                  </a:cxn>
                  <a:cxn ang="0">
                    <a:pos x="1080" y="746"/>
                  </a:cxn>
                  <a:cxn ang="0">
                    <a:pos x="1053" y="767"/>
                  </a:cxn>
                  <a:cxn ang="0">
                    <a:pos x="1015" y="789"/>
                  </a:cxn>
                  <a:cxn ang="0">
                    <a:pos x="977" y="811"/>
                  </a:cxn>
                  <a:cxn ang="0">
                    <a:pos x="1047" y="789"/>
                  </a:cxn>
                  <a:cxn ang="0">
                    <a:pos x="1107" y="767"/>
                  </a:cxn>
                  <a:cxn ang="0">
                    <a:pos x="1156" y="746"/>
                  </a:cxn>
                  <a:cxn ang="0">
                    <a:pos x="1199" y="724"/>
                  </a:cxn>
                  <a:cxn ang="0">
                    <a:pos x="1226" y="702"/>
                  </a:cxn>
                  <a:cxn ang="0">
                    <a:pos x="1248" y="675"/>
                  </a:cxn>
                  <a:cxn ang="0">
                    <a:pos x="1259" y="648"/>
                  </a:cxn>
                  <a:cxn ang="0">
                    <a:pos x="1259" y="615"/>
                  </a:cxn>
                  <a:cxn ang="0">
                    <a:pos x="1259" y="615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tr-TR">
                  <a:solidFill>
                    <a:srgbClr val="FFFFFF"/>
                  </a:solidFill>
                </a:endParaRPr>
              </a:p>
            </p:txBody>
          </p:sp>
          <p:sp>
            <p:nvSpPr>
              <p:cNvPr id="49160" name="Freeform 8"/>
              <p:cNvSpPr>
                <a:spLocks/>
              </p:cNvSpPr>
              <p:nvPr/>
            </p:nvSpPr>
            <p:spPr bwMode="hidden">
              <a:xfrm>
                <a:off x="2900" y="3346"/>
                <a:ext cx="2849" cy="969"/>
              </a:xfrm>
              <a:custGeom>
                <a:avLst/>
                <a:gdLst/>
                <a:ahLst/>
                <a:cxnLst>
                  <a:cxn ang="0">
                    <a:pos x="92" y="958"/>
                  </a:cxn>
                  <a:cxn ang="0">
                    <a:pos x="0" y="969"/>
                  </a:cxn>
                  <a:cxn ang="0">
                    <a:pos x="391" y="969"/>
                  </a:cxn>
                  <a:cxn ang="0">
                    <a:pos x="434" y="947"/>
                  </a:cxn>
                  <a:cxn ang="0">
                    <a:pos x="483" y="914"/>
                  </a:cxn>
                  <a:cxn ang="0">
                    <a:pos x="554" y="876"/>
                  </a:cxn>
                  <a:cxn ang="0">
                    <a:pos x="635" y="838"/>
                  </a:cxn>
                  <a:cxn ang="0">
                    <a:pos x="727" y="794"/>
                  </a:cxn>
                  <a:cxn ang="0">
                    <a:pos x="836" y="745"/>
                  </a:cxn>
                  <a:cxn ang="0">
                    <a:pos x="961" y="696"/>
                  </a:cxn>
                  <a:cxn ang="0">
                    <a:pos x="1102" y="642"/>
                  </a:cxn>
                  <a:cxn ang="0">
                    <a:pos x="1259" y="582"/>
                  </a:cxn>
                  <a:cxn ang="0">
                    <a:pos x="1433" y="522"/>
                  </a:cxn>
                  <a:cxn ang="0">
                    <a:pos x="1623" y="462"/>
                  </a:cxn>
                  <a:cxn ang="0">
                    <a:pos x="1829" y="403"/>
                  </a:cxn>
                  <a:cxn ang="0">
                    <a:pos x="2057" y="343"/>
                  </a:cxn>
                  <a:cxn ang="0">
                    <a:pos x="2301" y="283"/>
                  </a:cxn>
                  <a:cxn ang="0">
                    <a:pos x="2567" y="223"/>
                  </a:cxn>
                  <a:cxn ang="0">
                    <a:pos x="2849" y="163"/>
                  </a:cxn>
                  <a:cxn ang="0">
                    <a:pos x="2849" y="0"/>
                  </a:cxn>
                  <a:cxn ang="0">
                    <a:pos x="2817" y="16"/>
                  </a:cxn>
                  <a:cxn ang="0">
                    <a:pos x="2773" y="33"/>
                  </a:cxn>
                  <a:cxn ang="0">
                    <a:pos x="2719" y="54"/>
                  </a:cxn>
                  <a:cxn ang="0">
                    <a:pos x="2648" y="76"/>
                  </a:cxn>
                  <a:cxn ang="0">
                    <a:pos x="2572" y="98"/>
                  </a:cxn>
                  <a:cxn ang="0">
                    <a:pos x="2491" y="120"/>
                  </a:cxn>
                  <a:cxn ang="0">
                    <a:pos x="2399" y="147"/>
                  </a:cxn>
                  <a:cxn ang="0">
                    <a:pos x="2301" y="169"/>
                  </a:cxn>
                  <a:cxn ang="0">
                    <a:pos x="2095" y="223"/>
                  </a:cxn>
                  <a:cxn ang="0">
                    <a:pos x="1889" y="277"/>
                  </a:cxn>
                  <a:cxn ang="0">
                    <a:pos x="1688" y="326"/>
                  </a:cxn>
                  <a:cxn ang="0">
                    <a:pos x="1590" y="354"/>
                  </a:cxn>
                  <a:cxn ang="0">
                    <a:pos x="1503" y="381"/>
                  </a:cxn>
                  <a:cxn ang="0">
                    <a:pos x="1107" y="506"/>
                  </a:cxn>
                  <a:cxn ang="0">
                    <a:pos x="912" y="577"/>
                  </a:cxn>
                  <a:cxn ang="0">
                    <a:pos x="727" y="647"/>
                  </a:cxn>
                  <a:cxn ang="0">
                    <a:pos x="548" y="718"/>
                  </a:cxn>
                  <a:cxn ang="0">
                    <a:pos x="380" y="794"/>
                  </a:cxn>
                  <a:cxn ang="0">
                    <a:pos x="228" y="876"/>
                  </a:cxn>
                  <a:cxn ang="0">
                    <a:pos x="92" y="958"/>
                  </a:cxn>
                  <a:cxn ang="0">
                    <a:pos x="92" y="958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1961"/>
                      <a:invGamma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tr-TR">
                  <a:solidFill>
                    <a:srgbClr val="FFFFFF"/>
                  </a:solidFill>
                </a:endParaRPr>
              </a:p>
            </p:txBody>
          </p:sp>
          <p:sp>
            <p:nvSpPr>
              <p:cNvPr id="49161" name="Freeform 9"/>
              <p:cNvSpPr>
                <a:spLocks/>
              </p:cNvSpPr>
              <p:nvPr/>
            </p:nvSpPr>
            <p:spPr bwMode="hidden">
              <a:xfrm>
                <a:off x="2748" y="2230"/>
                <a:ext cx="3007" cy="2085"/>
              </a:xfrm>
              <a:custGeom>
                <a:avLst/>
                <a:gdLst/>
                <a:ahLst/>
                <a:cxnLst>
                  <a:cxn ang="0">
                    <a:pos x="1433" y="474"/>
                  </a:cxn>
                  <a:cxn ang="0">
                    <a:pos x="1460" y="528"/>
                  </a:cxn>
                  <a:cxn ang="0">
                    <a:pos x="1541" y="593"/>
                  </a:cxn>
                  <a:cxn ang="0">
                    <a:pos x="1715" y="670"/>
                  </a:cxn>
                  <a:cxn ang="0">
                    <a:pos x="1927" y="735"/>
                  </a:cxn>
                  <a:cxn ang="0">
                    <a:pos x="2155" y="789"/>
                  </a:cxn>
                  <a:cxn ang="0">
                    <a:pos x="2372" y="849"/>
                  </a:cxn>
                  <a:cxn ang="0">
                    <a:pos x="2551" y="920"/>
                  </a:cxn>
                  <a:cxn ang="0">
                    <a:pos x="2638" y="980"/>
                  </a:cxn>
                  <a:cxn ang="0">
                    <a:pos x="2676" y="1029"/>
                  </a:cxn>
                  <a:cxn ang="0">
                    <a:pos x="2681" y="1083"/>
                  </a:cxn>
                  <a:cxn ang="0">
                    <a:pos x="2665" y="1127"/>
                  </a:cxn>
                  <a:cxn ang="0">
                    <a:pos x="2616" y="1170"/>
                  </a:cxn>
                  <a:cxn ang="0">
                    <a:pos x="2545" y="1208"/>
                  </a:cxn>
                  <a:cxn ang="0">
                    <a:pos x="2448" y="1241"/>
                  </a:cxn>
                  <a:cxn ang="0">
                    <a:pos x="2328" y="1274"/>
                  </a:cxn>
                  <a:cxn ang="0">
                    <a:pos x="2106" y="1328"/>
                  </a:cxn>
                  <a:cxn ang="0">
                    <a:pos x="1742" y="1421"/>
                  </a:cxn>
                  <a:cxn ang="0">
                    <a:pos x="1308" y="1540"/>
                  </a:cxn>
                  <a:cxn ang="0">
                    <a:pos x="820" y="1709"/>
                  </a:cxn>
                  <a:cxn ang="0">
                    <a:pos x="282" y="1943"/>
                  </a:cxn>
                  <a:cxn ang="0">
                    <a:pos x="152" y="2085"/>
                  </a:cxn>
                  <a:cxn ang="0">
                    <a:pos x="386" y="1992"/>
                  </a:cxn>
                  <a:cxn ang="0">
                    <a:pos x="700" y="1834"/>
                  </a:cxn>
                  <a:cxn ang="0">
                    <a:pos x="1064" y="1693"/>
                  </a:cxn>
                  <a:cxn ang="0">
                    <a:pos x="1661" y="1497"/>
                  </a:cxn>
                  <a:cxn ang="0">
                    <a:pos x="1845" y="1442"/>
                  </a:cxn>
                  <a:cxn ang="0">
                    <a:pos x="2252" y="1339"/>
                  </a:cxn>
                  <a:cxn ang="0">
                    <a:pos x="2551" y="1263"/>
                  </a:cxn>
                  <a:cxn ang="0">
                    <a:pos x="2730" y="1214"/>
                  </a:cxn>
                  <a:cxn ang="0">
                    <a:pos x="2876" y="1170"/>
                  </a:cxn>
                  <a:cxn ang="0">
                    <a:pos x="2974" y="1132"/>
                  </a:cxn>
                  <a:cxn ang="0">
                    <a:pos x="3007" y="871"/>
                  </a:cxn>
                  <a:cxn ang="0">
                    <a:pos x="2860" y="844"/>
                  </a:cxn>
                  <a:cxn ang="0">
                    <a:pos x="2670" y="806"/>
                  </a:cxn>
                  <a:cxn ang="0">
                    <a:pos x="2458" y="757"/>
                  </a:cxn>
                  <a:cxn ang="0">
                    <a:pos x="2138" y="670"/>
                  </a:cxn>
                  <a:cxn ang="0">
                    <a:pos x="1959" y="604"/>
                  </a:cxn>
                  <a:cxn ang="0">
                    <a:pos x="1824" y="534"/>
                  </a:cxn>
                  <a:cxn ang="0">
                    <a:pos x="1769" y="474"/>
                  </a:cxn>
                  <a:cxn ang="0">
                    <a:pos x="1753" y="436"/>
                  </a:cxn>
                  <a:cxn ang="0">
                    <a:pos x="1780" y="381"/>
                  </a:cxn>
                  <a:cxn ang="0">
                    <a:pos x="1862" y="316"/>
                  </a:cxn>
                  <a:cxn ang="0">
                    <a:pos x="1986" y="267"/>
                  </a:cxn>
                  <a:cxn ang="0">
                    <a:pos x="2149" y="229"/>
                  </a:cxn>
                  <a:cxn ang="0">
                    <a:pos x="2431" y="180"/>
                  </a:cxn>
                  <a:cxn ang="0">
                    <a:pos x="2827" y="125"/>
                  </a:cxn>
                  <a:cxn ang="0">
                    <a:pos x="3007" y="87"/>
                  </a:cxn>
                  <a:cxn ang="0">
                    <a:pos x="2909" y="22"/>
                  </a:cxn>
                  <a:cxn ang="0">
                    <a:pos x="2676" y="66"/>
                  </a:cxn>
                  <a:cxn ang="0">
                    <a:pos x="2285" y="120"/>
                  </a:cxn>
                  <a:cxn ang="0">
                    <a:pos x="2030" y="158"/>
                  </a:cxn>
                  <a:cxn ang="0">
                    <a:pos x="1791" y="202"/>
                  </a:cxn>
                  <a:cxn ang="0">
                    <a:pos x="1601" y="261"/>
                  </a:cxn>
                  <a:cxn ang="0">
                    <a:pos x="1471" y="338"/>
                  </a:cxn>
                  <a:cxn ang="0">
                    <a:pos x="1438" y="387"/>
                  </a:cxn>
                  <a:cxn ang="0">
                    <a:pos x="1427" y="441"/>
                  </a:cxn>
                </a:cxnLst>
                <a:rect l="0" t="0" r="r" b="b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tr-TR">
                  <a:solidFill>
                    <a:srgbClr val="FFFFFF"/>
                  </a:solidFill>
                </a:endParaRPr>
              </a:p>
            </p:txBody>
          </p:sp>
          <p:sp>
            <p:nvSpPr>
              <p:cNvPr id="49162" name="Freeform 10"/>
              <p:cNvSpPr>
                <a:spLocks/>
              </p:cNvSpPr>
              <p:nvPr/>
            </p:nvSpPr>
            <p:spPr bwMode="hidden">
              <a:xfrm>
                <a:off x="4501" y="2317"/>
                <a:ext cx="1248" cy="539"/>
              </a:xfrm>
              <a:custGeom>
                <a:avLst/>
                <a:gdLst/>
                <a:ahLst/>
                <a:cxnLst>
                  <a:cxn ang="0">
                    <a:pos x="0" y="332"/>
                  </a:cxn>
                  <a:cxn ang="0">
                    <a:pos x="0" y="360"/>
                  </a:cxn>
                  <a:cxn ang="0">
                    <a:pos x="5" y="387"/>
                  </a:cxn>
                  <a:cxn ang="0">
                    <a:pos x="27" y="414"/>
                  </a:cxn>
                  <a:cxn ang="0">
                    <a:pos x="54" y="436"/>
                  </a:cxn>
                  <a:cxn ang="0">
                    <a:pos x="92" y="463"/>
                  </a:cxn>
                  <a:cxn ang="0">
                    <a:pos x="141" y="490"/>
                  </a:cxn>
                  <a:cxn ang="0">
                    <a:pos x="195" y="512"/>
                  </a:cxn>
                  <a:cxn ang="0">
                    <a:pos x="255" y="539"/>
                  </a:cxn>
                  <a:cxn ang="0">
                    <a:pos x="212" y="517"/>
                  </a:cxn>
                  <a:cxn ang="0">
                    <a:pos x="179" y="490"/>
                  </a:cxn>
                  <a:cxn ang="0">
                    <a:pos x="157" y="468"/>
                  </a:cxn>
                  <a:cxn ang="0">
                    <a:pos x="141" y="447"/>
                  </a:cxn>
                  <a:cxn ang="0">
                    <a:pos x="136" y="425"/>
                  </a:cxn>
                  <a:cxn ang="0">
                    <a:pos x="136" y="403"/>
                  </a:cxn>
                  <a:cxn ang="0">
                    <a:pos x="141" y="381"/>
                  </a:cxn>
                  <a:cxn ang="0">
                    <a:pos x="157" y="365"/>
                  </a:cxn>
                  <a:cxn ang="0">
                    <a:pos x="179" y="343"/>
                  </a:cxn>
                  <a:cxn ang="0">
                    <a:pos x="201" y="327"/>
                  </a:cxn>
                  <a:cxn ang="0">
                    <a:pos x="266" y="294"/>
                  </a:cxn>
                  <a:cxn ang="0">
                    <a:pos x="353" y="262"/>
                  </a:cxn>
                  <a:cxn ang="0">
                    <a:pos x="445" y="234"/>
                  </a:cxn>
                  <a:cxn ang="0">
                    <a:pos x="554" y="213"/>
                  </a:cxn>
                  <a:cxn ang="0">
                    <a:pos x="662" y="191"/>
                  </a:cxn>
                  <a:cxn ang="0">
                    <a:pos x="890" y="153"/>
                  </a:cxn>
                  <a:cxn ang="0">
                    <a:pos x="993" y="136"/>
                  </a:cxn>
                  <a:cxn ang="0">
                    <a:pos x="1091" y="120"/>
                  </a:cxn>
                  <a:cxn ang="0">
                    <a:pos x="1178" y="115"/>
                  </a:cxn>
                  <a:cxn ang="0">
                    <a:pos x="1248" y="104"/>
                  </a:cxn>
                  <a:cxn ang="0">
                    <a:pos x="1248" y="0"/>
                  </a:cxn>
                  <a:cxn ang="0">
                    <a:pos x="1161" y="22"/>
                  </a:cxn>
                  <a:cxn ang="0">
                    <a:pos x="1069" y="38"/>
                  </a:cxn>
                  <a:cxn ang="0">
                    <a:pos x="874" y="71"/>
                  </a:cxn>
                  <a:cxn ang="0">
                    <a:pos x="673" y="93"/>
                  </a:cxn>
                  <a:cxn ang="0">
                    <a:pos x="483" y="126"/>
                  </a:cxn>
                  <a:cxn ang="0">
                    <a:pos x="391" y="142"/>
                  </a:cxn>
                  <a:cxn ang="0">
                    <a:pos x="309" y="158"/>
                  </a:cxn>
                  <a:cxn ang="0">
                    <a:pos x="228" y="180"/>
                  </a:cxn>
                  <a:cxn ang="0">
                    <a:pos x="163" y="202"/>
                  </a:cxn>
                  <a:cxn ang="0">
                    <a:pos x="103" y="229"/>
                  </a:cxn>
                  <a:cxn ang="0">
                    <a:pos x="54" y="256"/>
                  </a:cxn>
                  <a:cxn ang="0">
                    <a:pos x="22" y="294"/>
                  </a:cxn>
                  <a:cxn ang="0">
                    <a:pos x="0" y="332"/>
                  </a:cxn>
                  <a:cxn ang="0">
                    <a:pos x="0" y="332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7843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tr-TR">
                  <a:solidFill>
                    <a:srgbClr val="FFFFFF"/>
                  </a:solidFill>
                </a:endParaRPr>
              </a:p>
            </p:txBody>
          </p:sp>
        </p:grpSp>
        <p:sp>
          <p:nvSpPr>
            <p:cNvPr id="49163" name="Freeform 11"/>
            <p:cNvSpPr>
              <a:spLocks/>
            </p:cNvSpPr>
            <p:nvPr/>
          </p:nvSpPr>
          <p:spPr bwMode="hidden">
            <a:xfrm>
              <a:off x="3322" y="1341"/>
              <a:ext cx="1825" cy="1537"/>
            </a:xfrm>
            <a:custGeom>
              <a:avLst/>
              <a:gdLst/>
              <a:ahLst/>
              <a:cxnLst>
                <a:cxn ang="0">
                  <a:pos x="982" y="1061"/>
                </a:cxn>
                <a:cxn ang="0">
                  <a:pos x="1357" y="1012"/>
                </a:cxn>
                <a:cxn ang="0">
                  <a:pos x="1666" y="957"/>
                </a:cxn>
                <a:cxn ang="0">
                  <a:pos x="1916" y="897"/>
                </a:cxn>
                <a:cxn ang="0">
                  <a:pos x="2100" y="832"/>
                </a:cxn>
                <a:cxn ang="0">
                  <a:pos x="2220" y="756"/>
                </a:cxn>
                <a:cxn ang="0">
                  <a:pos x="2285" y="669"/>
                </a:cxn>
                <a:cxn ang="0">
                  <a:pos x="2290" y="560"/>
                </a:cxn>
                <a:cxn ang="0">
                  <a:pos x="2241" y="457"/>
                </a:cxn>
                <a:cxn ang="0">
                  <a:pos x="2144" y="364"/>
                </a:cxn>
                <a:cxn ang="0">
                  <a:pos x="2008" y="277"/>
                </a:cxn>
                <a:cxn ang="0">
                  <a:pos x="1769" y="157"/>
                </a:cxn>
                <a:cxn ang="0">
                  <a:pos x="1612" y="92"/>
                </a:cxn>
                <a:cxn ang="0">
                  <a:pos x="1476" y="43"/>
                </a:cxn>
                <a:cxn ang="0">
                  <a:pos x="1384" y="10"/>
                </a:cxn>
                <a:cxn ang="0">
                  <a:pos x="1346" y="0"/>
                </a:cxn>
                <a:cxn ang="0">
                  <a:pos x="1655" y="119"/>
                </a:cxn>
                <a:cxn ang="0">
                  <a:pos x="1948" y="255"/>
                </a:cxn>
                <a:cxn ang="0">
                  <a:pos x="2068" y="326"/>
                </a:cxn>
                <a:cxn ang="0">
                  <a:pos x="2171" y="402"/>
                </a:cxn>
                <a:cxn ang="0">
                  <a:pos x="2236" y="478"/>
                </a:cxn>
                <a:cxn ang="0">
                  <a:pos x="2263" y="560"/>
                </a:cxn>
                <a:cxn ang="0">
                  <a:pos x="2241" y="636"/>
                </a:cxn>
                <a:cxn ang="0">
                  <a:pos x="2171" y="702"/>
                </a:cxn>
                <a:cxn ang="0">
                  <a:pos x="2062" y="756"/>
                </a:cxn>
                <a:cxn ang="0">
                  <a:pos x="1921" y="800"/>
                </a:cxn>
                <a:cxn ang="0">
                  <a:pos x="1748" y="843"/>
                </a:cxn>
                <a:cxn ang="0">
                  <a:pos x="1351" y="908"/>
                </a:cxn>
                <a:cxn ang="0">
                  <a:pos x="923" y="968"/>
                </a:cxn>
                <a:cxn ang="0">
                  <a:pos x="521" y="1028"/>
                </a:cxn>
                <a:cxn ang="0">
                  <a:pos x="353" y="1066"/>
                </a:cxn>
                <a:cxn ang="0">
                  <a:pos x="206" y="1104"/>
                </a:cxn>
                <a:cxn ang="0">
                  <a:pos x="92" y="1148"/>
                </a:cxn>
                <a:cxn ang="0">
                  <a:pos x="22" y="1202"/>
                </a:cxn>
                <a:cxn ang="0">
                  <a:pos x="0" y="1262"/>
                </a:cxn>
                <a:cxn ang="0">
                  <a:pos x="27" y="1327"/>
                </a:cxn>
                <a:cxn ang="0">
                  <a:pos x="98" y="1382"/>
                </a:cxn>
                <a:cxn ang="0">
                  <a:pos x="196" y="1425"/>
                </a:cxn>
                <a:cxn ang="0">
                  <a:pos x="326" y="1469"/>
                </a:cxn>
                <a:cxn ang="0">
                  <a:pos x="217" y="1414"/>
                </a:cxn>
                <a:cxn ang="0">
                  <a:pos x="147" y="1360"/>
                </a:cxn>
                <a:cxn ang="0">
                  <a:pos x="120" y="1306"/>
                </a:cxn>
                <a:cxn ang="0">
                  <a:pos x="141" y="1257"/>
                </a:cxn>
                <a:cxn ang="0">
                  <a:pos x="212" y="1208"/>
                </a:cxn>
                <a:cxn ang="0">
                  <a:pos x="342" y="1164"/>
                </a:cxn>
                <a:cxn ang="0">
                  <a:pos x="527" y="1121"/>
                </a:cxn>
                <a:cxn ang="0">
                  <a:pos x="771" y="1088"/>
                </a:cxn>
              </a:cxnLst>
              <a:rect l="0" t="0" r="r" b="b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tr-TR">
                <a:solidFill>
                  <a:srgbClr val="FFFFFF"/>
                </a:solidFill>
              </a:endParaRPr>
            </a:p>
          </p:txBody>
        </p:sp>
        <p:sp>
          <p:nvSpPr>
            <p:cNvPr id="49164" name="Freeform 12"/>
            <p:cNvSpPr>
              <a:spLocks/>
            </p:cNvSpPr>
            <p:nvPr/>
          </p:nvSpPr>
          <p:spPr bwMode="hidden">
            <a:xfrm>
              <a:off x="0" y="0"/>
              <a:ext cx="5758" cy="17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906"/>
                </a:cxn>
                <a:cxn ang="0">
                  <a:pos x="5740" y="1906"/>
                </a:cxn>
                <a:cxn ang="0">
                  <a:pos x="574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tr-TR">
                <a:solidFill>
                  <a:srgbClr val="FFFFFF"/>
                </a:solidFill>
              </a:endParaRPr>
            </a:p>
          </p:txBody>
        </p:sp>
      </p:grpSp>
      <p:sp>
        <p:nvSpPr>
          <p:cNvPr id="49165" name="Rectangle 13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tr-TR" smtClean="0"/>
              <a:t>Asıl başlık stili için tıklatın</a:t>
            </a:r>
          </a:p>
        </p:txBody>
      </p:sp>
      <p:sp>
        <p:nvSpPr>
          <p:cNvPr id="49166" name="Rectangle 1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tr-TR">
              <a:solidFill>
                <a:srgbClr val="FFFFFF"/>
              </a:solidFill>
            </a:endParaRPr>
          </a:p>
        </p:txBody>
      </p:sp>
      <p:sp>
        <p:nvSpPr>
          <p:cNvPr id="49167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63" r:id="rId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tr-T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5157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7A03E4C-0E70-4965-AB88-92993E80A122}" type="datetimeFigureOut">
              <a:rPr lang="en-US">
                <a:solidFill>
                  <a:srgbClr val="FFFFFF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10/14/2010</a:t>
            </a:fld>
            <a:endParaRPr lang="tr-TR">
              <a:solidFill>
                <a:srgbClr val="FFFFFF"/>
              </a:solidFill>
            </a:endParaRPr>
          </a:p>
        </p:txBody>
      </p:sp>
      <p:sp>
        <p:nvSpPr>
          <p:cNvPr id="49155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2788192-AB39-409F-BCF3-D9F2F329E537}" type="slidenum">
              <a:rPr lang="tr-TR">
                <a:solidFill>
                  <a:srgbClr val="FFFFFF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tr-TR">
              <a:solidFill>
                <a:srgbClr val="FFFFFF"/>
              </a:solidFill>
            </a:endParaRPr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0" y="0"/>
            <a:ext cx="9140825" cy="6850063"/>
            <a:chOff x="0" y="0"/>
            <a:chExt cx="5758" cy="4315"/>
          </a:xfrm>
        </p:grpSpPr>
        <p:grpSp>
          <p:nvGrpSpPr>
            <p:cNvPr id="3" name="Group 5"/>
            <p:cNvGrpSpPr>
              <a:grpSpLocks/>
            </p:cNvGrpSpPr>
            <p:nvPr userDrawn="1"/>
          </p:nvGrpSpPr>
          <p:grpSpPr bwMode="auto">
            <a:xfrm>
              <a:off x="1728" y="2230"/>
              <a:ext cx="4027" cy="2085"/>
              <a:chOff x="1728" y="2230"/>
              <a:chExt cx="4027" cy="2085"/>
            </a:xfrm>
          </p:grpSpPr>
          <p:sp>
            <p:nvSpPr>
              <p:cNvPr id="49158" name="Freeform 6"/>
              <p:cNvSpPr>
                <a:spLocks/>
              </p:cNvSpPr>
              <p:nvPr/>
            </p:nvSpPr>
            <p:spPr bwMode="hidden">
              <a:xfrm>
                <a:off x="1728" y="2644"/>
                <a:ext cx="2882" cy="1671"/>
              </a:xfrm>
              <a:custGeom>
                <a:avLst/>
                <a:gdLst/>
                <a:ahLst/>
                <a:cxnLst>
                  <a:cxn ang="0">
                    <a:pos x="2740" y="528"/>
                  </a:cxn>
                  <a:cxn ang="0">
                    <a:pos x="2632" y="484"/>
                  </a:cxn>
                  <a:cxn ang="0">
                    <a:pos x="2480" y="424"/>
                  </a:cxn>
                  <a:cxn ang="0">
                    <a:pos x="2203" y="343"/>
                  </a:cxn>
                  <a:cxn ang="0">
                    <a:pos x="1970" y="277"/>
                  </a:cxn>
                  <a:cxn ang="0">
                    <a:pos x="1807" y="212"/>
                  </a:cxn>
                  <a:cxn ang="0">
                    <a:pos x="1693" y="152"/>
                  </a:cxn>
                  <a:cxn ang="0">
                    <a:pos x="1628" y="103"/>
                  </a:cxn>
                  <a:cxn ang="0">
                    <a:pos x="1590" y="60"/>
                  </a:cxn>
                  <a:cxn ang="0">
                    <a:pos x="1579" y="27"/>
                  </a:cxn>
                  <a:cxn ang="0">
                    <a:pos x="1585" y="0"/>
                  </a:cxn>
                  <a:cxn ang="0">
                    <a:pos x="1557" y="49"/>
                  </a:cxn>
                  <a:cxn ang="0">
                    <a:pos x="1568" y="98"/>
                  </a:cxn>
                  <a:cxn ang="0">
                    <a:pos x="1617" y="141"/>
                  </a:cxn>
                  <a:cxn ang="0">
                    <a:pos x="1688" y="185"/>
                  </a:cxn>
                  <a:cxn ang="0">
                    <a:pos x="1791" y="228"/>
                  </a:cxn>
                  <a:cxn ang="0">
                    <a:pos x="2040" y="310"/>
                  </a:cxn>
                  <a:cxn ang="0">
                    <a:pos x="2285" y="381"/>
                  </a:cxn>
                  <a:cxn ang="0">
                    <a:pos x="2464" y="435"/>
                  </a:cxn>
                  <a:cxn ang="0">
                    <a:pos x="2605" y="484"/>
                  </a:cxn>
                  <a:cxn ang="0">
                    <a:pos x="2708" y="528"/>
                  </a:cxn>
                  <a:cxn ang="0">
                    <a:pos x="2768" y="560"/>
                  </a:cxn>
                  <a:cxn ang="0">
                    <a:pos x="2795" y="593"/>
                  </a:cxn>
                  <a:cxn ang="0">
                    <a:pos x="2795" y="642"/>
                  </a:cxn>
                  <a:cxn ang="0">
                    <a:pos x="2762" y="691"/>
                  </a:cxn>
                  <a:cxn ang="0">
                    <a:pos x="2692" y="735"/>
                  </a:cxn>
                  <a:cxn ang="0">
                    <a:pos x="2589" y="778"/>
                  </a:cxn>
                  <a:cxn ang="0">
                    <a:pos x="2458" y="822"/>
                  </a:cxn>
                  <a:cxn ang="0">
                    <a:pos x="2301" y="865"/>
                  </a:cxn>
                  <a:cxn ang="0">
                    <a:pos x="2030" y="930"/>
                  </a:cxn>
                  <a:cxn ang="0">
                    <a:pos x="1606" y="1034"/>
                  </a:cxn>
                  <a:cxn ang="0">
                    <a:pos x="1145" y="1164"/>
                  </a:cxn>
                  <a:cxn ang="0">
                    <a:pos x="673" y="1328"/>
                  </a:cxn>
                  <a:cxn ang="0">
                    <a:pos x="217" y="1545"/>
                  </a:cxn>
                  <a:cxn ang="0">
                    <a:pos x="353" y="1671"/>
                  </a:cxn>
                  <a:cxn ang="0">
                    <a:pos x="754" y="1469"/>
                  </a:cxn>
                  <a:cxn ang="0">
                    <a:pos x="1145" y="1311"/>
                  </a:cxn>
                  <a:cxn ang="0">
                    <a:pos x="1519" y="1186"/>
                  </a:cxn>
                  <a:cxn ang="0">
                    <a:pos x="1861" y="1083"/>
                  </a:cxn>
                  <a:cxn ang="0">
                    <a:pos x="2165" y="1007"/>
                  </a:cxn>
                  <a:cxn ang="0">
                    <a:pos x="2426" y="947"/>
                  </a:cxn>
                  <a:cxn ang="0">
                    <a:pos x="2626" y="892"/>
                  </a:cxn>
                  <a:cxn ang="0">
                    <a:pos x="2762" y="838"/>
                  </a:cxn>
                  <a:cxn ang="0">
                    <a:pos x="2827" y="794"/>
                  </a:cxn>
                  <a:cxn ang="0">
                    <a:pos x="2865" y="745"/>
                  </a:cxn>
                  <a:cxn ang="0">
                    <a:pos x="2882" y="702"/>
                  </a:cxn>
                  <a:cxn ang="0">
                    <a:pos x="2854" y="620"/>
                  </a:cxn>
                  <a:cxn ang="0">
                    <a:pos x="2800" y="560"/>
                  </a:cxn>
                  <a:cxn ang="0">
                    <a:pos x="2773" y="544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tr-TR">
                  <a:solidFill>
                    <a:srgbClr val="FFFFFF"/>
                  </a:solidFill>
                </a:endParaRPr>
              </a:p>
            </p:txBody>
          </p:sp>
          <p:sp>
            <p:nvSpPr>
              <p:cNvPr id="49159" name="Freeform 7"/>
              <p:cNvSpPr>
                <a:spLocks/>
              </p:cNvSpPr>
              <p:nvPr/>
            </p:nvSpPr>
            <p:spPr bwMode="hidden">
              <a:xfrm>
                <a:off x="4170" y="2671"/>
                <a:ext cx="1259" cy="811"/>
              </a:xfrm>
              <a:custGeom>
                <a:avLst/>
                <a:gdLst/>
                <a:ahLst/>
                <a:cxnLst>
                  <a:cxn ang="0">
                    <a:pos x="1259" y="615"/>
                  </a:cxn>
                  <a:cxn ang="0">
                    <a:pos x="1248" y="588"/>
                  </a:cxn>
                  <a:cxn ang="0">
                    <a:pos x="1237" y="566"/>
                  </a:cxn>
                  <a:cxn ang="0">
                    <a:pos x="1216" y="539"/>
                  </a:cxn>
                  <a:cxn ang="0">
                    <a:pos x="1188" y="517"/>
                  </a:cxn>
                  <a:cxn ang="0">
                    <a:pos x="1123" y="479"/>
                  </a:cxn>
                  <a:cxn ang="0">
                    <a:pos x="1042" y="441"/>
                  </a:cxn>
                  <a:cxn ang="0">
                    <a:pos x="944" y="408"/>
                  </a:cxn>
                  <a:cxn ang="0">
                    <a:pos x="841" y="381"/>
                  </a:cxn>
                  <a:cxn ang="0">
                    <a:pos x="727" y="348"/>
                  </a:cxn>
                  <a:cxn ang="0">
                    <a:pos x="613" y="321"/>
                  </a:cxn>
                  <a:cxn ang="0">
                    <a:pos x="499" y="294"/>
                  </a:cxn>
                  <a:cxn ang="0">
                    <a:pos x="391" y="261"/>
                  </a:cxn>
                  <a:cxn ang="0">
                    <a:pos x="288" y="229"/>
                  </a:cxn>
                  <a:cxn ang="0">
                    <a:pos x="195" y="196"/>
                  </a:cxn>
                  <a:cxn ang="0">
                    <a:pos x="119" y="152"/>
                  </a:cxn>
                  <a:cxn ang="0">
                    <a:pos x="54" y="109"/>
                  </a:cxn>
                  <a:cxn ang="0">
                    <a:pos x="33" y="87"/>
                  </a:cxn>
                  <a:cxn ang="0">
                    <a:pos x="16" y="60"/>
                  </a:cxn>
                  <a:cxn ang="0">
                    <a:pos x="5" y="33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11"/>
                  </a:cxn>
                  <a:cxn ang="0">
                    <a:pos x="0" y="38"/>
                  </a:cxn>
                  <a:cxn ang="0">
                    <a:pos x="5" y="60"/>
                  </a:cxn>
                  <a:cxn ang="0">
                    <a:pos x="16" y="87"/>
                  </a:cxn>
                  <a:cxn ang="0">
                    <a:pos x="33" y="114"/>
                  </a:cxn>
                  <a:cxn ang="0">
                    <a:pos x="54" y="142"/>
                  </a:cxn>
                  <a:cxn ang="0">
                    <a:pos x="87" y="174"/>
                  </a:cxn>
                  <a:cxn ang="0">
                    <a:pos x="125" y="207"/>
                  </a:cxn>
                  <a:cxn ang="0">
                    <a:pos x="179" y="240"/>
                  </a:cxn>
                  <a:cxn ang="0">
                    <a:pos x="244" y="278"/>
                  </a:cxn>
                  <a:cxn ang="0">
                    <a:pos x="326" y="310"/>
                  </a:cxn>
                  <a:cxn ang="0">
                    <a:pos x="418" y="348"/>
                  </a:cxn>
                  <a:cxn ang="0">
                    <a:pos x="526" y="381"/>
                  </a:cxn>
                  <a:cxn ang="0">
                    <a:pos x="657" y="414"/>
                  </a:cxn>
                  <a:cxn ang="0">
                    <a:pos x="749" y="435"/>
                  </a:cxn>
                  <a:cxn ang="0">
                    <a:pos x="830" y="463"/>
                  </a:cxn>
                  <a:cxn ang="0">
                    <a:pos x="901" y="490"/>
                  </a:cxn>
                  <a:cxn ang="0">
                    <a:pos x="966" y="512"/>
                  </a:cxn>
                  <a:cxn ang="0">
                    <a:pos x="1015" y="539"/>
                  </a:cxn>
                  <a:cxn ang="0">
                    <a:pos x="1053" y="566"/>
                  </a:cxn>
                  <a:cxn ang="0">
                    <a:pos x="1080" y="593"/>
                  </a:cxn>
                  <a:cxn ang="0">
                    <a:pos x="1102" y="620"/>
                  </a:cxn>
                  <a:cxn ang="0">
                    <a:pos x="1112" y="648"/>
                  </a:cxn>
                  <a:cxn ang="0">
                    <a:pos x="1118" y="675"/>
                  </a:cxn>
                  <a:cxn ang="0">
                    <a:pos x="1112" y="697"/>
                  </a:cxn>
                  <a:cxn ang="0">
                    <a:pos x="1096" y="724"/>
                  </a:cxn>
                  <a:cxn ang="0">
                    <a:pos x="1080" y="746"/>
                  </a:cxn>
                  <a:cxn ang="0">
                    <a:pos x="1053" y="767"/>
                  </a:cxn>
                  <a:cxn ang="0">
                    <a:pos x="1015" y="789"/>
                  </a:cxn>
                  <a:cxn ang="0">
                    <a:pos x="977" y="811"/>
                  </a:cxn>
                  <a:cxn ang="0">
                    <a:pos x="1047" y="789"/>
                  </a:cxn>
                  <a:cxn ang="0">
                    <a:pos x="1107" y="767"/>
                  </a:cxn>
                  <a:cxn ang="0">
                    <a:pos x="1156" y="746"/>
                  </a:cxn>
                  <a:cxn ang="0">
                    <a:pos x="1199" y="724"/>
                  </a:cxn>
                  <a:cxn ang="0">
                    <a:pos x="1226" y="702"/>
                  </a:cxn>
                  <a:cxn ang="0">
                    <a:pos x="1248" y="675"/>
                  </a:cxn>
                  <a:cxn ang="0">
                    <a:pos x="1259" y="648"/>
                  </a:cxn>
                  <a:cxn ang="0">
                    <a:pos x="1259" y="615"/>
                  </a:cxn>
                  <a:cxn ang="0">
                    <a:pos x="1259" y="615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tr-TR">
                  <a:solidFill>
                    <a:srgbClr val="FFFFFF"/>
                  </a:solidFill>
                </a:endParaRPr>
              </a:p>
            </p:txBody>
          </p:sp>
          <p:sp>
            <p:nvSpPr>
              <p:cNvPr id="49160" name="Freeform 8"/>
              <p:cNvSpPr>
                <a:spLocks/>
              </p:cNvSpPr>
              <p:nvPr/>
            </p:nvSpPr>
            <p:spPr bwMode="hidden">
              <a:xfrm>
                <a:off x="2900" y="3346"/>
                <a:ext cx="2849" cy="969"/>
              </a:xfrm>
              <a:custGeom>
                <a:avLst/>
                <a:gdLst/>
                <a:ahLst/>
                <a:cxnLst>
                  <a:cxn ang="0">
                    <a:pos x="92" y="958"/>
                  </a:cxn>
                  <a:cxn ang="0">
                    <a:pos x="0" y="969"/>
                  </a:cxn>
                  <a:cxn ang="0">
                    <a:pos x="391" y="969"/>
                  </a:cxn>
                  <a:cxn ang="0">
                    <a:pos x="434" y="947"/>
                  </a:cxn>
                  <a:cxn ang="0">
                    <a:pos x="483" y="914"/>
                  </a:cxn>
                  <a:cxn ang="0">
                    <a:pos x="554" y="876"/>
                  </a:cxn>
                  <a:cxn ang="0">
                    <a:pos x="635" y="838"/>
                  </a:cxn>
                  <a:cxn ang="0">
                    <a:pos x="727" y="794"/>
                  </a:cxn>
                  <a:cxn ang="0">
                    <a:pos x="836" y="745"/>
                  </a:cxn>
                  <a:cxn ang="0">
                    <a:pos x="961" y="696"/>
                  </a:cxn>
                  <a:cxn ang="0">
                    <a:pos x="1102" y="642"/>
                  </a:cxn>
                  <a:cxn ang="0">
                    <a:pos x="1259" y="582"/>
                  </a:cxn>
                  <a:cxn ang="0">
                    <a:pos x="1433" y="522"/>
                  </a:cxn>
                  <a:cxn ang="0">
                    <a:pos x="1623" y="462"/>
                  </a:cxn>
                  <a:cxn ang="0">
                    <a:pos x="1829" y="403"/>
                  </a:cxn>
                  <a:cxn ang="0">
                    <a:pos x="2057" y="343"/>
                  </a:cxn>
                  <a:cxn ang="0">
                    <a:pos x="2301" y="283"/>
                  </a:cxn>
                  <a:cxn ang="0">
                    <a:pos x="2567" y="223"/>
                  </a:cxn>
                  <a:cxn ang="0">
                    <a:pos x="2849" y="163"/>
                  </a:cxn>
                  <a:cxn ang="0">
                    <a:pos x="2849" y="0"/>
                  </a:cxn>
                  <a:cxn ang="0">
                    <a:pos x="2817" y="16"/>
                  </a:cxn>
                  <a:cxn ang="0">
                    <a:pos x="2773" y="33"/>
                  </a:cxn>
                  <a:cxn ang="0">
                    <a:pos x="2719" y="54"/>
                  </a:cxn>
                  <a:cxn ang="0">
                    <a:pos x="2648" y="76"/>
                  </a:cxn>
                  <a:cxn ang="0">
                    <a:pos x="2572" y="98"/>
                  </a:cxn>
                  <a:cxn ang="0">
                    <a:pos x="2491" y="120"/>
                  </a:cxn>
                  <a:cxn ang="0">
                    <a:pos x="2399" y="147"/>
                  </a:cxn>
                  <a:cxn ang="0">
                    <a:pos x="2301" y="169"/>
                  </a:cxn>
                  <a:cxn ang="0">
                    <a:pos x="2095" y="223"/>
                  </a:cxn>
                  <a:cxn ang="0">
                    <a:pos x="1889" y="277"/>
                  </a:cxn>
                  <a:cxn ang="0">
                    <a:pos x="1688" y="326"/>
                  </a:cxn>
                  <a:cxn ang="0">
                    <a:pos x="1590" y="354"/>
                  </a:cxn>
                  <a:cxn ang="0">
                    <a:pos x="1503" y="381"/>
                  </a:cxn>
                  <a:cxn ang="0">
                    <a:pos x="1107" y="506"/>
                  </a:cxn>
                  <a:cxn ang="0">
                    <a:pos x="912" y="577"/>
                  </a:cxn>
                  <a:cxn ang="0">
                    <a:pos x="727" y="647"/>
                  </a:cxn>
                  <a:cxn ang="0">
                    <a:pos x="548" y="718"/>
                  </a:cxn>
                  <a:cxn ang="0">
                    <a:pos x="380" y="794"/>
                  </a:cxn>
                  <a:cxn ang="0">
                    <a:pos x="228" y="876"/>
                  </a:cxn>
                  <a:cxn ang="0">
                    <a:pos x="92" y="958"/>
                  </a:cxn>
                  <a:cxn ang="0">
                    <a:pos x="92" y="958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1961"/>
                      <a:invGamma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tr-TR">
                  <a:solidFill>
                    <a:srgbClr val="FFFFFF"/>
                  </a:solidFill>
                </a:endParaRPr>
              </a:p>
            </p:txBody>
          </p:sp>
          <p:sp>
            <p:nvSpPr>
              <p:cNvPr id="49161" name="Freeform 9"/>
              <p:cNvSpPr>
                <a:spLocks/>
              </p:cNvSpPr>
              <p:nvPr/>
            </p:nvSpPr>
            <p:spPr bwMode="hidden">
              <a:xfrm>
                <a:off x="2748" y="2230"/>
                <a:ext cx="3007" cy="2085"/>
              </a:xfrm>
              <a:custGeom>
                <a:avLst/>
                <a:gdLst/>
                <a:ahLst/>
                <a:cxnLst>
                  <a:cxn ang="0">
                    <a:pos x="1433" y="474"/>
                  </a:cxn>
                  <a:cxn ang="0">
                    <a:pos x="1460" y="528"/>
                  </a:cxn>
                  <a:cxn ang="0">
                    <a:pos x="1541" y="593"/>
                  </a:cxn>
                  <a:cxn ang="0">
                    <a:pos x="1715" y="670"/>
                  </a:cxn>
                  <a:cxn ang="0">
                    <a:pos x="1927" y="735"/>
                  </a:cxn>
                  <a:cxn ang="0">
                    <a:pos x="2155" y="789"/>
                  </a:cxn>
                  <a:cxn ang="0">
                    <a:pos x="2372" y="849"/>
                  </a:cxn>
                  <a:cxn ang="0">
                    <a:pos x="2551" y="920"/>
                  </a:cxn>
                  <a:cxn ang="0">
                    <a:pos x="2638" y="980"/>
                  </a:cxn>
                  <a:cxn ang="0">
                    <a:pos x="2676" y="1029"/>
                  </a:cxn>
                  <a:cxn ang="0">
                    <a:pos x="2681" y="1083"/>
                  </a:cxn>
                  <a:cxn ang="0">
                    <a:pos x="2665" y="1127"/>
                  </a:cxn>
                  <a:cxn ang="0">
                    <a:pos x="2616" y="1170"/>
                  </a:cxn>
                  <a:cxn ang="0">
                    <a:pos x="2545" y="1208"/>
                  </a:cxn>
                  <a:cxn ang="0">
                    <a:pos x="2448" y="1241"/>
                  </a:cxn>
                  <a:cxn ang="0">
                    <a:pos x="2328" y="1274"/>
                  </a:cxn>
                  <a:cxn ang="0">
                    <a:pos x="2106" y="1328"/>
                  </a:cxn>
                  <a:cxn ang="0">
                    <a:pos x="1742" y="1421"/>
                  </a:cxn>
                  <a:cxn ang="0">
                    <a:pos x="1308" y="1540"/>
                  </a:cxn>
                  <a:cxn ang="0">
                    <a:pos x="820" y="1709"/>
                  </a:cxn>
                  <a:cxn ang="0">
                    <a:pos x="282" y="1943"/>
                  </a:cxn>
                  <a:cxn ang="0">
                    <a:pos x="152" y="2085"/>
                  </a:cxn>
                  <a:cxn ang="0">
                    <a:pos x="386" y="1992"/>
                  </a:cxn>
                  <a:cxn ang="0">
                    <a:pos x="700" y="1834"/>
                  </a:cxn>
                  <a:cxn ang="0">
                    <a:pos x="1064" y="1693"/>
                  </a:cxn>
                  <a:cxn ang="0">
                    <a:pos x="1661" y="1497"/>
                  </a:cxn>
                  <a:cxn ang="0">
                    <a:pos x="1845" y="1442"/>
                  </a:cxn>
                  <a:cxn ang="0">
                    <a:pos x="2252" y="1339"/>
                  </a:cxn>
                  <a:cxn ang="0">
                    <a:pos x="2551" y="1263"/>
                  </a:cxn>
                  <a:cxn ang="0">
                    <a:pos x="2730" y="1214"/>
                  </a:cxn>
                  <a:cxn ang="0">
                    <a:pos x="2876" y="1170"/>
                  </a:cxn>
                  <a:cxn ang="0">
                    <a:pos x="2974" y="1132"/>
                  </a:cxn>
                  <a:cxn ang="0">
                    <a:pos x="3007" y="871"/>
                  </a:cxn>
                  <a:cxn ang="0">
                    <a:pos x="2860" y="844"/>
                  </a:cxn>
                  <a:cxn ang="0">
                    <a:pos x="2670" y="806"/>
                  </a:cxn>
                  <a:cxn ang="0">
                    <a:pos x="2458" y="757"/>
                  </a:cxn>
                  <a:cxn ang="0">
                    <a:pos x="2138" y="670"/>
                  </a:cxn>
                  <a:cxn ang="0">
                    <a:pos x="1959" y="604"/>
                  </a:cxn>
                  <a:cxn ang="0">
                    <a:pos x="1824" y="534"/>
                  </a:cxn>
                  <a:cxn ang="0">
                    <a:pos x="1769" y="474"/>
                  </a:cxn>
                  <a:cxn ang="0">
                    <a:pos x="1753" y="436"/>
                  </a:cxn>
                  <a:cxn ang="0">
                    <a:pos x="1780" y="381"/>
                  </a:cxn>
                  <a:cxn ang="0">
                    <a:pos x="1862" y="316"/>
                  </a:cxn>
                  <a:cxn ang="0">
                    <a:pos x="1986" y="267"/>
                  </a:cxn>
                  <a:cxn ang="0">
                    <a:pos x="2149" y="229"/>
                  </a:cxn>
                  <a:cxn ang="0">
                    <a:pos x="2431" y="180"/>
                  </a:cxn>
                  <a:cxn ang="0">
                    <a:pos x="2827" y="125"/>
                  </a:cxn>
                  <a:cxn ang="0">
                    <a:pos x="3007" y="87"/>
                  </a:cxn>
                  <a:cxn ang="0">
                    <a:pos x="2909" y="22"/>
                  </a:cxn>
                  <a:cxn ang="0">
                    <a:pos x="2676" y="66"/>
                  </a:cxn>
                  <a:cxn ang="0">
                    <a:pos x="2285" y="120"/>
                  </a:cxn>
                  <a:cxn ang="0">
                    <a:pos x="2030" y="158"/>
                  </a:cxn>
                  <a:cxn ang="0">
                    <a:pos x="1791" y="202"/>
                  </a:cxn>
                  <a:cxn ang="0">
                    <a:pos x="1601" y="261"/>
                  </a:cxn>
                  <a:cxn ang="0">
                    <a:pos x="1471" y="338"/>
                  </a:cxn>
                  <a:cxn ang="0">
                    <a:pos x="1438" y="387"/>
                  </a:cxn>
                  <a:cxn ang="0">
                    <a:pos x="1427" y="441"/>
                  </a:cxn>
                </a:cxnLst>
                <a:rect l="0" t="0" r="r" b="b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tr-TR">
                  <a:solidFill>
                    <a:srgbClr val="FFFFFF"/>
                  </a:solidFill>
                </a:endParaRPr>
              </a:p>
            </p:txBody>
          </p:sp>
          <p:sp>
            <p:nvSpPr>
              <p:cNvPr id="49162" name="Freeform 10"/>
              <p:cNvSpPr>
                <a:spLocks/>
              </p:cNvSpPr>
              <p:nvPr/>
            </p:nvSpPr>
            <p:spPr bwMode="hidden">
              <a:xfrm>
                <a:off x="4501" y="2317"/>
                <a:ext cx="1248" cy="539"/>
              </a:xfrm>
              <a:custGeom>
                <a:avLst/>
                <a:gdLst/>
                <a:ahLst/>
                <a:cxnLst>
                  <a:cxn ang="0">
                    <a:pos x="0" y="332"/>
                  </a:cxn>
                  <a:cxn ang="0">
                    <a:pos x="0" y="360"/>
                  </a:cxn>
                  <a:cxn ang="0">
                    <a:pos x="5" y="387"/>
                  </a:cxn>
                  <a:cxn ang="0">
                    <a:pos x="27" y="414"/>
                  </a:cxn>
                  <a:cxn ang="0">
                    <a:pos x="54" y="436"/>
                  </a:cxn>
                  <a:cxn ang="0">
                    <a:pos x="92" y="463"/>
                  </a:cxn>
                  <a:cxn ang="0">
                    <a:pos x="141" y="490"/>
                  </a:cxn>
                  <a:cxn ang="0">
                    <a:pos x="195" y="512"/>
                  </a:cxn>
                  <a:cxn ang="0">
                    <a:pos x="255" y="539"/>
                  </a:cxn>
                  <a:cxn ang="0">
                    <a:pos x="212" y="517"/>
                  </a:cxn>
                  <a:cxn ang="0">
                    <a:pos x="179" y="490"/>
                  </a:cxn>
                  <a:cxn ang="0">
                    <a:pos x="157" y="468"/>
                  </a:cxn>
                  <a:cxn ang="0">
                    <a:pos x="141" y="447"/>
                  </a:cxn>
                  <a:cxn ang="0">
                    <a:pos x="136" y="425"/>
                  </a:cxn>
                  <a:cxn ang="0">
                    <a:pos x="136" y="403"/>
                  </a:cxn>
                  <a:cxn ang="0">
                    <a:pos x="141" y="381"/>
                  </a:cxn>
                  <a:cxn ang="0">
                    <a:pos x="157" y="365"/>
                  </a:cxn>
                  <a:cxn ang="0">
                    <a:pos x="179" y="343"/>
                  </a:cxn>
                  <a:cxn ang="0">
                    <a:pos x="201" y="327"/>
                  </a:cxn>
                  <a:cxn ang="0">
                    <a:pos x="266" y="294"/>
                  </a:cxn>
                  <a:cxn ang="0">
                    <a:pos x="353" y="262"/>
                  </a:cxn>
                  <a:cxn ang="0">
                    <a:pos x="445" y="234"/>
                  </a:cxn>
                  <a:cxn ang="0">
                    <a:pos x="554" y="213"/>
                  </a:cxn>
                  <a:cxn ang="0">
                    <a:pos x="662" y="191"/>
                  </a:cxn>
                  <a:cxn ang="0">
                    <a:pos x="890" y="153"/>
                  </a:cxn>
                  <a:cxn ang="0">
                    <a:pos x="993" y="136"/>
                  </a:cxn>
                  <a:cxn ang="0">
                    <a:pos x="1091" y="120"/>
                  </a:cxn>
                  <a:cxn ang="0">
                    <a:pos x="1178" y="115"/>
                  </a:cxn>
                  <a:cxn ang="0">
                    <a:pos x="1248" y="104"/>
                  </a:cxn>
                  <a:cxn ang="0">
                    <a:pos x="1248" y="0"/>
                  </a:cxn>
                  <a:cxn ang="0">
                    <a:pos x="1161" y="22"/>
                  </a:cxn>
                  <a:cxn ang="0">
                    <a:pos x="1069" y="38"/>
                  </a:cxn>
                  <a:cxn ang="0">
                    <a:pos x="874" y="71"/>
                  </a:cxn>
                  <a:cxn ang="0">
                    <a:pos x="673" y="93"/>
                  </a:cxn>
                  <a:cxn ang="0">
                    <a:pos x="483" y="126"/>
                  </a:cxn>
                  <a:cxn ang="0">
                    <a:pos x="391" y="142"/>
                  </a:cxn>
                  <a:cxn ang="0">
                    <a:pos x="309" y="158"/>
                  </a:cxn>
                  <a:cxn ang="0">
                    <a:pos x="228" y="180"/>
                  </a:cxn>
                  <a:cxn ang="0">
                    <a:pos x="163" y="202"/>
                  </a:cxn>
                  <a:cxn ang="0">
                    <a:pos x="103" y="229"/>
                  </a:cxn>
                  <a:cxn ang="0">
                    <a:pos x="54" y="256"/>
                  </a:cxn>
                  <a:cxn ang="0">
                    <a:pos x="22" y="294"/>
                  </a:cxn>
                  <a:cxn ang="0">
                    <a:pos x="0" y="332"/>
                  </a:cxn>
                  <a:cxn ang="0">
                    <a:pos x="0" y="332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7843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tr-TR">
                  <a:solidFill>
                    <a:srgbClr val="FFFFFF"/>
                  </a:solidFill>
                </a:endParaRPr>
              </a:p>
            </p:txBody>
          </p:sp>
        </p:grpSp>
        <p:sp>
          <p:nvSpPr>
            <p:cNvPr id="49163" name="Freeform 11"/>
            <p:cNvSpPr>
              <a:spLocks/>
            </p:cNvSpPr>
            <p:nvPr/>
          </p:nvSpPr>
          <p:spPr bwMode="hidden">
            <a:xfrm>
              <a:off x="3322" y="1341"/>
              <a:ext cx="1825" cy="1537"/>
            </a:xfrm>
            <a:custGeom>
              <a:avLst/>
              <a:gdLst/>
              <a:ahLst/>
              <a:cxnLst>
                <a:cxn ang="0">
                  <a:pos x="982" y="1061"/>
                </a:cxn>
                <a:cxn ang="0">
                  <a:pos x="1357" y="1012"/>
                </a:cxn>
                <a:cxn ang="0">
                  <a:pos x="1666" y="957"/>
                </a:cxn>
                <a:cxn ang="0">
                  <a:pos x="1916" y="897"/>
                </a:cxn>
                <a:cxn ang="0">
                  <a:pos x="2100" y="832"/>
                </a:cxn>
                <a:cxn ang="0">
                  <a:pos x="2220" y="756"/>
                </a:cxn>
                <a:cxn ang="0">
                  <a:pos x="2285" y="669"/>
                </a:cxn>
                <a:cxn ang="0">
                  <a:pos x="2290" y="560"/>
                </a:cxn>
                <a:cxn ang="0">
                  <a:pos x="2241" y="457"/>
                </a:cxn>
                <a:cxn ang="0">
                  <a:pos x="2144" y="364"/>
                </a:cxn>
                <a:cxn ang="0">
                  <a:pos x="2008" y="277"/>
                </a:cxn>
                <a:cxn ang="0">
                  <a:pos x="1769" y="157"/>
                </a:cxn>
                <a:cxn ang="0">
                  <a:pos x="1612" y="92"/>
                </a:cxn>
                <a:cxn ang="0">
                  <a:pos x="1476" y="43"/>
                </a:cxn>
                <a:cxn ang="0">
                  <a:pos x="1384" y="10"/>
                </a:cxn>
                <a:cxn ang="0">
                  <a:pos x="1346" y="0"/>
                </a:cxn>
                <a:cxn ang="0">
                  <a:pos x="1655" y="119"/>
                </a:cxn>
                <a:cxn ang="0">
                  <a:pos x="1948" y="255"/>
                </a:cxn>
                <a:cxn ang="0">
                  <a:pos x="2068" y="326"/>
                </a:cxn>
                <a:cxn ang="0">
                  <a:pos x="2171" y="402"/>
                </a:cxn>
                <a:cxn ang="0">
                  <a:pos x="2236" y="478"/>
                </a:cxn>
                <a:cxn ang="0">
                  <a:pos x="2263" y="560"/>
                </a:cxn>
                <a:cxn ang="0">
                  <a:pos x="2241" y="636"/>
                </a:cxn>
                <a:cxn ang="0">
                  <a:pos x="2171" y="702"/>
                </a:cxn>
                <a:cxn ang="0">
                  <a:pos x="2062" y="756"/>
                </a:cxn>
                <a:cxn ang="0">
                  <a:pos x="1921" y="800"/>
                </a:cxn>
                <a:cxn ang="0">
                  <a:pos x="1748" y="843"/>
                </a:cxn>
                <a:cxn ang="0">
                  <a:pos x="1351" y="908"/>
                </a:cxn>
                <a:cxn ang="0">
                  <a:pos x="923" y="968"/>
                </a:cxn>
                <a:cxn ang="0">
                  <a:pos x="521" y="1028"/>
                </a:cxn>
                <a:cxn ang="0">
                  <a:pos x="353" y="1066"/>
                </a:cxn>
                <a:cxn ang="0">
                  <a:pos x="206" y="1104"/>
                </a:cxn>
                <a:cxn ang="0">
                  <a:pos x="92" y="1148"/>
                </a:cxn>
                <a:cxn ang="0">
                  <a:pos x="22" y="1202"/>
                </a:cxn>
                <a:cxn ang="0">
                  <a:pos x="0" y="1262"/>
                </a:cxn>
                <a:cxn ang="0">
                  <a:pos x="27" y="1327"/>
                </a:cxn>
                <a:cxn ang="0">
                  <a:pos x="98" y="1382"/>
                </a:cxn>
                <a:cxn ang="0">
                  <a:pos x="196" y="1425"/>
                </a:cxn>
                <a:cxn ang="0">
                  <a:pos x="326" y="1469"/>
                </a:cxn>
                <a:cxn ang="0">
                  <a:pos x="217" y="1414"/>
                </a:cxn>
                <a:cxn ang="0">
                  <a:pos x="147" y="1360"/>
                </a:cxn>
                <a:cxn ang="0">
                  <a:pos x="120" y="1306"/>
                </a:cxn>
                <a:cxn ang="0">
                  <a:pos x="141" y="1257"/>
                </a:cxn>
                <a:cxn ang="0">
                  <a:pos x="212" y="1208"/>
                </a:cxn>
                <a:cxn ang="0">
                  <a:pos x="342" y="1164"/>
                </a:cxn>
                <a:cxn ang="0">
                  <a:pos x="527" y="1121"/>
                </a:cxn>
                <a:cxn ang="0">
                  <a:pos x="771" y="1088"/>
                </a:cxn>
              </a:cxnLst>
              <a:rect l="0" t="0" r="r" b="b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tr-TR">
                <a:solidFill>
                  <a:srgbClr val="FFFFFF"/>
                </a:solidFill>
              </a:endParaRPr>
            </a:p>
          </p:txBody>
        </p:sp>
        <p:sp>
          <p:nvSpPr>
            <p:cNvPr id="49164" name="Freeform 12"/>
            <p:cNvSpPr>
              <a:spLocks/>
            </p:cNvSpPr>
            <p:nvPr/>
          </p:nvSpPr>
          <p:spPr bwMode="hidden">
            <a:xfrm>
              <a:off x="0" y="0"/>
              <a:ext cx="5758" cy="17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906"/>
                </a:cxn>
                <a:cxn ang="0">
                  <a:pos x="5740" y="1906"/>
                </a:cxn>
                <a:cxn ang="0">
                  <a:pos x="574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tr-TR">
                <a:solidFill>
                  <a:srgbClr val="FFFFFF"/>
                </a:solidFill>
              </a:endParaRPr>
            </a:p>
          </p:txBody>
        </p:sp>
      </p:grpSp>
      <p:sp>
        <p:nvSpPr>
          <p:cNvPr id="49165" name="Rectangle 13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tr-TR" smtClean="0"/>
              <a:t>Asıl başlık stili için tıklatın</a:t>
            </a:r>
          </a:p>
        </p:txBody>
      </p:sp>
      <p:sp>
        <p:nvSpPr>
          <p:cNvPr id="49166" name="Rectangle 1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tr-TR">
              <a:solidFill>
                <a:srgbClr val="FFFFFF"/>
              </a:solidFill>
            </a:endParaRPr>
          </a:p>
        </p:txBody>
      </p:sp>
      <p:sp>
        <p:nvSpPr>
          <p:cNvPr id="49167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65" r:id="rId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tr-T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5157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7A03E4C-0E70-4965-AB88-92993E80A122}" type="datetimeFigureOut">
              <a:rPr lang="en-US">
                <a:solidFill>
                  <a:srgbClr val="FFFFFF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10/14/2010</a:t>
            </a:fld>
            <a:endParaRPr lang="tr-TR">
              <a:solidFill>
                <a:srgbClr val="FFFFFF"/>
              </a:solidFill>
            </a:endParaRPr>
          </a:p>
        </p:txBody>
      </p:sp>
      <p:sp>
        <p:nvSpPr>
          <p:cNvPr id="49155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2788192-AB39-409F-BCF3-D9F2F329E537}" type="slidenum">
              <a:rPr lang="tr-TR">
                <a:solidFill>
                  <a:srgbClr val="FFFFFF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tr-TR">
              <a:solidFill>
                <a:srgbClr val="FFFFFF"/>
              </a:solidFill>
            </a:endParaRPr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0" y="0"/>
            <a:ext cx="9140825" cy="6850063"/>
            <a:chOff x="0" y="0"/>
            <a:chExt cx="5758" cy="4315"/>
          </a:xfrm>
        </p:grpSpPr>
        <p:grpSp>
          <p:nvGrpSpPr>
            <p:cNvPr id="3" name="Group 5"/>
            <p:cNvGrpSpPr>
              <a:grpSpLocks/>
            </p:cNvGrpSpPr>
            <p:nvPr userDrawn="1"/>
          </p:nvGrpSpPr>
          <p:grpSpPr bwMode="auto">
            <a:xfrm>
              <a:off x="1728" y="2230"/>
              <a:ext cx="4027" cy="2085"/>
              <a:chOff x="1728" y="2230"/>
              <a:chExt cx="4027" cy="2085"/>
            </a:xfrm>
          </p:grpSpPr>
          <p:sp>
            <p:nvSpPr>
              <p:cNvPr id="49158" name="Freeform 6"/>
              <p:cNvSpPr>
                <a:spLocks/>
              </p:cNvSpPr>
              <p:nvPr/>
            </p:nvSpPr>
            <p:spPr bwMode="hidden">
              <a:xfrm>
                <a:off x="1728" y="2644"/>
                <a:ext cx="2882" cy="1671"/>
              </a:xfrm>
              <a:custGeom>
                <a:avLst/>
                <a:gdLst/>
                <a:ahLst/>
                <a:cxnLst>
                  <a:cxn ang="0">
                    <a:pos x="2740" y="528"/>
                  </a:cxn>
                  <a:cxn ang="0">
                    <a:pos x="2632" y="484"/>
                  </a:cxn>
                  <a:cxn ang="0">
                    <a:pos x="2480" y="424"/>
                  </a:cxn>
                  <a:cxn ang="0">
                    <a:pos x="2203" y="343"/>
                  </a:cxn>
                  <a:cxn ang="0">
                    <a:pos x="1970" y="277"/>
                  </a:cxn>
                  <a:cxn ang="0">
                    <a:pos x="1807" y="212"/>
                  </a:cxn>
                  <a:cxn ang="0">
                    <a:pos x="1693" y="152"/>
                  </a:cxn>
                  <a:cxn ang="0">
                    <a:pos x="1628" y="103"/>
                  </a:cxn>
                  <a:cxn ang="0">
                    <a:pos x="1590" y="60"/>
                  </a:cxn>
                  <a:cxn ang="0">
                    <a:pos x="1579" y="27"/>
                  </a:cxn>
                  <a:cxn ang="0">
                    <a:pos x="1585" y="0"/>
                  </a:cxn>
                  <a:cxn ang="0">
                    <a:pos x="1557" y="49"/>
                  </a:cxn>
                  <a:cxn ang="0">
                    <a:pos x="1568" y="98"/>
                  </a:cxn>
                  <a:cxn ang="0">
                    <a:pos x="1617" y="141"/>
                  </a:cxn>
                  <a:cxn ang="0">
                    <a:pos x="1688" y="185"/>
                  </a:cxn>
                  <a:cxn ang="0">
                    <a:pos x="1791" y="228"/>
                  </a:cxn>
                  <a:cxn ang="0">
                    <a:pos x="2040" y="310"/>
                  </a:cxn>
                  <a:cxn ang="0">
                    <a:pos x="2285" y="381"/>
                  </a:cxn>
                  <a:cxn ang="0">
                    <a:pos x="2464" y="435"/>
                  </a:cxn>
                  <a:cxn ang="0">
                    <a:pos x="2605" y="484"/>
                  </a:cxn>
                  <a:cxn ang="0">
                    <a:pos x="2708" y="528"/>
                  </a:cxn>
                  <a:cxn ang="0">
                    <a:pos x="2768" y="560"/>
                  </a:cxn>
                  <a:cxn ang="0">
                    <a:pos x="2795" y="593"/>
                  </a:cxn>
                  <a:cxn ang="0">
                    <a:pos x="2795" y="642"/>
                  </a:cxn>
                  <a:cxn ang="0">
                    <a:pos x="2762" y="691"/>
                  </a:cxn>
                  <a:cxn ang="0">
                    <a:pos x="2692" y="735"/>
                  </a:cxn>
                  <a:cxn ang="0">
                    <a:pos x="2589" y="778"/>
                  </a:cxn>
                  <a:cxn ang="0">
                    <a:pos x="2458" y="822"/>
                  </a:cxn>
                  <a:cxn ang="0">
                    <a:pos x="2301" y="865"/>
                  </a:cxn>
                  <a:cxn ang="0">
                    <a:pos x="2030" y="930"/>
                  </a:cxn>
                  <a:cxn ang="0">
                    <a:pos x="1606" y="1034"/>
                  </a:cxn>
                  <a:cxn ang="0">
                    <a:pos x="1145" y="1164"/>
                  </a:cxn>
                  <a:cxn ang="0">
                    <a:pos x="673" y="1328"/>
                  </a:cxn>
                  <a:cxn ang="0">
                    <a:pos x="217" y="1545"/>
                  </a:cxn>
                  <a:cxn ang="0">
                    <a:pos x="353" y="1671"/>
                  </a:cxn>
                  <a:cxn ang="0">
                    <a:pos x="754" y="1469"/>
                  </a:cxn>
                  <a:cxn ang="0">
                    <a:pos x="1145" y="1311"/>
                  </a:cxn>
                  <a:cxn ang="0">
                    <a:pos x="1519" y="1186"/>
                  </a:cxn>
                  <a:cxn ang="0">
                    <a:pos x="1861" y="1083"/>
                  </a:cxn>
                  <a:cxn ang="0">
                    <a:pos x="2165" y="1007"/>
                  </a:cxn>
                  <a:cxn ang="0">
                    <a:pos x="2426" y="947"/>
                  </a:cxn>
                  <a:cxn ang="0">
                    <a:pos x="2626" y="892"/>
                  </a:cxn>
                  <a:cxn ang="0">
                    <a:pos x="2762" y="838"/>
                  </a:cxn>
                  <a:cxn ang="0">
                    <a:pos x="2827" y="794"/>
                  </a:cxn>
                  <a:cxn ang="0">
                    <a:pos x="2865" y="745"/>
                  </a:cxn>
                  <a:cxn ang="0">
                    <a:pos x="2882" y="702"/>
                  </a:cxn>
                  <a:cxn ang="0">
                    <a:pos x="2854" y="620"/>
                  </a:cxn>
                  <a:cxn ang="0">
                    <a:pos x="2800" y="560"/>
                  </a:cxn>
                  <a:cxn ang="0">
                    <a:pos x="2773" y="544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tr-TR">
                  <a:solidFill>
                    <a:srgbClr val="FFFFFF"/>
                  </a:solidFill>
                </a:endParaRPr>
              </a:p>
            </p:txBody>
          </p:sp>
          <p:sp>
            <p:nvSpPr>
              <p:cNvPr id="49159" name="Freeform 7"/>
              <p:cNvSpPr>
                <a:spLocks/>
              </p:cNvSpPr>
              <p:nvPr/>
            </p:nvSpPr>
            <p:spPr bwMode="hidden">
              <a:xfrm>
                <a:off x="4170" y="2671"/>
                <a:ext cx="1259" cy="811"/>
              </a:xfrm>
              <a:custGeom>
                <a:avLst/>
                <a:gdLst/>
                <a:ahLst/>
                <a:cxnLst>
                  <a:cxn ang="0">
                    <a:pos x="1259" y="615"/>
                  </a:cxn>
                  <a:cxn ang="0">
                    <a:pos x="1248" y="588"/>
                  </a:cxn>
                  <a:cxn ang="0">
                    <a:pos x="1237" y="566"/>
                  </a:cxn>
                  <a:cxn ang="0">
                    <a:pos x="1216" y="539"/>
                  </a:cxn>
                  <a:cxn ang="0">
                    <a:pos x="1188" y="517"/>
                  </a:cxn>
                  <a:cxn ang="0">
                    <a:pos x="1123" y="479"/>
                  </a:cxn>
                  <a:cxn ang="0">
                    <a:pos x="1042" y="441"/>
                  </a:cxn>
                  <a:cxn ang="0">
                    <a:pos x="944" y="408"/>
                  </a:cxn>
                  <a:cxn ang="0">
                    <a:pos x="841" y="381"/>
                  </a:cxn>
                  <a:cxn ang="0">
                    <a:pos x="727" y="348"/>
                  </a:cxn>
                  <a:cxn ang="0">
                    <a:pos x="613" y="321"/>
                  </a:cxn>
                  <a:cxn ang="0">
                    <a:pos x="499" y="294"/>
                  </a:cxn>
                  <a:cxn ang="0">
                    <a:pos x="391" y="261"/>
                  </a:cxn>
                  <a:cxn ang="0">
                    <a:pos x="288" y="229"/>
                  </a:cxn>
                  <a:cxn ang="0">
                    <a:pos x="195" y="196"/>
                  </a:cxn>
                  <a:cxn ang="0">
                    <a:pos x="119" y="152"/>
                  </a:cxn>
                  <a:cxn ang="0">
                    <a:pos x="54" y="109"/>
                  </a:cxn>
                  <a:cxn ang="0">
                    <a:pos x="33" y="87"/>
                  </a:cxn>
                  <a:cxn ang="0">
                    <a:pos x="16" y="60"/>
                  </a:cxn>
                  <a:cxn ang="0">
                    <a:pos x="5" y="33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11"/>
                  </a:cxn>
                  <a:cxn ang="0">
                    <a:pos x="0" y="38"/>
                  </a:cxn>
                  <a:cxn ang="0">
                    <a:pos x="5" y="60"/>
                  </a:cxn>
                  <a:cxn ang="0">
                    <a:pos x="16" y="87"/>
                  </a:cxn>
                  <a:cxn ang="0">
                    <a:pos x="33" y="114"/>
                  </a:cxn>
                  <a:cxn ang="0">
                    <a:pos x="54" y="142"/>
                  </a:cxn>
                  <a:cxn ang="0">
                    <a:pos x="87" y="174"/>
                  </a:cxn>
                  <a:cxn ang="0">
                    <a:pos x="125" y="207"/>
                  </a:cxn>
                  <a:cxn ang="0">
                    <a:pos x="179" y="240"/>
                  </a:cxn>
                  <a:cxn ang="0">
                    <a:pos x="244" y="278"/>
                  </a:cxn>
                  <a:cxn ang="0">
                    <a:pos x="326" y="310"/>
                  </a:cxn>
                  <a:cxn ang="0">
                    <a:pos x="418" y="348"/>
                  </a:cxn>
                  <a:cxn ang="0">
                    <a:pos x="526" y="381"/>
                  </a:cxn>
                  <a:cxn ang="0">
                    <a:pos x="657" y="414"/>
                  </a:cxn>
                  <a:cxn ang="0">
                    <a:pos x="749" y="435"/>
                  </a:cxn>
                  <a:cxn ang="0">
                    <a:pos x="830" y="463"/>
                  </a:cxn>
                  <a:cxn ang="0">
                    <a:pos x="901" y="490"/>
                  </a:cxn>
                  <a:cxn ang="0">
                    <a:pos x="966" y="512"/>
                  </a:cxn>
                  <a:cxn ang="0">
                    <a:pos x="1015" y="539"/>
                  </a:cxn>
                  <a:cxn ang="0">
                    <a:pos x="1053" y="566"/>
                  </a:cxn>
                  <a:cxn ang="0">
                    <a:pos x="1080" y="593"/>
                  </a:cxn>
                  <a:cxn ang="0">
                    <a:pos x="1102" y="620"/>
                  </a:cxn>
                  <a:cxn ang="0">
                    <a:pos x="1112" y="648"/>
                  </a:cxn>
                  <a:cxn ang="0">
                    <a:pos x="1118" y="675"/>
                  </a:cxn>
                  <a:cxn ang="0">
                    <a:pos x="1112" y="697"/>
                  </a:cxn>
                  <a:cxn ang="0">
                    <a:pos x="1096" y="724"/>
                  </a:cxn>
                  <a:cxn ang="0">
                    <a:pos x="1080" y="746"/>
                  </a:cxn>
                  <a:cxn ang="0">
                    <a:pos x="1053" y="767"/>
                  </a:cxn>
                  <a:cxn ang="0">
                    <a:pos x="1015" y="789"/>
                  </a:cxn>
                  <a:cxn ang="0">
                    <a:pos x="977" y="811"/>
                  </a:cxn>
                  <a:cxn ang="0">
                    <a:pos x="1047" y="789"/>
                  </a:cxn>
                  <a:cxn ang="0">
                    <a:pos x="1107" y="767"/>
                  </a:cxn>
                  <a:cxn ang="0">
                    <a:pos x="1156" y="746"/>
                  </a:cxn>
                  <a:cxn ang="0">
                    <a:pos x="1199" y="724"/>
                  </a:cxn>
                  <a:cxn ang="0">
                    <a:pos x="1226" y="702"/>
                  </a:cxn>
                  <a:cxn ang="0">
                    <a:pos x="1248" y="675"/>
                  </a:cxn>
                  <a:cxn ang="0">
                    <a:pos x="1259" y="648"/>
                  </a:cxn>
                  <a:cxn ang="0">
                    <a:pos x="1259" y="615"/>
                  </a:cxn>
                  <a:cxn ang="0">
                    <a:pos x="1259" y="615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tr-TR">
                  <a:solidFill>
                    <a:srgbClr val="FFFFFF"/>
                  </a:solidFill>
                </a:endParaRPr>
              </a:p>
            </p:txBody>
          </p:sp>
          <p:sp>
            <p:nvSpPr>
              <p:cNvPr id="49160" name="Freeform 8"/>
              <p:cNvSpPr>
                <a:spLocks/>
              </p:cNvSpPr>
              <p:nvPr/>
            </p:nvSpPr>
            <p:spPr bwMode="hidden">
              <a:xfrm>
                <a:off x="2900" y="3346"/>
                <a:ext cx="2849" cy="969"/>
              </a:xfrm>
              <a:custGeom>
                <a:avLst/>
                <a:gdLst/>
                <a:ahLst/>
                <a:cxnLst>
                  <a:cxn ang="0">
                    <a:pos x="92" y="958"/>
                  </a:cxn>
                  <a:cxn ang="0">
                    <a:pos x="0" y="969"/>
                  </a:cxn>
                  <a:cxn ang="0">
                    <a:pos x="391" y="969"/>
                  </a:cxn>
                  <a:cxn ang="0">
                    <a:pos x="434" y="947"/>
                  </a:cxn>
                  <a:cxn ang="0">
                    <a:pos x="483" y="914"/>
                  </a:cxn>
                  <a:cxn ang="0">
                    <a:pos x="554" y="876"/>
                  </a:cxn>
                  <a:cxn ang="0">
                    <a:pos x="635" y="838"/>
                  </a:cxn>
                  <a:cxn ang="0">
                    <a:pos x="727" y="794"/>
                  </a:cxn>
                  <a:cxn ang="0">
                    <a:pos x="836" y="745"/>
                  </a:cxn>
                  <a:cxn ang="0">
                    <a:pos x="961" y="696"/>
                  </a:cxn>
                  <a:cxn ang="0">
                    <a:pos x="1102" y="642"/>
                  </a:cxn>
                  <a:cxn ang="0">
                    <a:pos x="1259" y="582"/>
                  </a:cxn>
                  <a:cxn ang="0">
                    <a:pos x="1433" y="522"/>
                  </a:cxn>
                  <a:cxn ang="0">
                    <a:pos x="1623" y="462"/>
                  </a:cxn>
                  <a:cxn ang="0">
                    <a:pos x="1829" y="403"/>
                  </a:cxn>
                  <a:cxn ang="0">
                    <a:pos x="2057" y="343"/>
                  </a:cxn>
                  <a:cxn ang="0">
                    <a:pos x="2301" y="283"/>
                  </a:cxn>
                  <a:cxn ang="0">
                    <a:pos x="2567" y="223"/>
                  </a:cxn>
                  <a:cxn ang="0">
                    <a:pos x="2849" y="163"/>
                  </a:cxn>
                  <a:cxn ang="0">
                    <a:pos x="2849" y="0"/>
                  </a:cxn>
                  <a:cxn ang="0">
                    <a:pos x="2817" y="16"/>
                  </a:cxn>
                  <a:cxn ang="0">
                    <a:pos x="2773" y="33"/>
                  </a:cxn>
                  <a:cxn ang="0">
                    <a:pos x="2719" y="54"/>
                  </a:cxn>
                  <a:cxn ang="0">
                    <a:pos x="2648" y="76"/>
                  </a:cxn>
                  <a:cxn ang="0">
                    <a:pos x="2572" y="98"/>
                  </a:cxn>
                  <a:cxn ang="0">
                    <a:pos x="2491" y="120"/>
                  </a:cxn>
                  <a:cxn ang="0">
                    <a:pos x="2399" y="147"/>
                  </a:cxn>
                  <a:cxn ang="0">
                    <a:pos x="2301" y="169"/>
                  </a:cxn>
                  <a:cxn ang="0">
                    <a:pos x="2095" y="223"/>
                  </a:cxn>
                  <a:cxn ang="0">
                    <a:pos x="1889" y="277"/>
                  </a:cxn>
                  <a:cxn ang="0">
                    <a:pos x="1688" y="326"/>
                  </a:cxn>
                  <a:cxn ang="0">
                    <a:pos x="1590" y="354"/>
                  </a:cxn>
                  <a:cxn ang="0">
                    <a:pos x="1503" y="381"/>
                  </a:cxn>
                  <a:cxn ang="0">
                    <a:pos x="1107" y="506"/>
                  </a:cxn>
                  <a:cxn ang="0">
                    <a:pos x="912" y="577"/>
                  </a:cxn>
                  <a:cxn ang="0">
                    <a:pos x="727" y="647"/>
                  </a:cxn>
                  <a:cxn ang="0">
                    <a:pos x="548" y="718"/>
                  </a:cxn>
                  <a:cxn ang="0">
                    <a:pos x="380" y="794"/>
                  </a:cxn>
                  <a:cxn ang="0">
                    <a:pos x="228" y="876"/>
                  </a:cxn>
                  <a:cxn ang="0">
                    <a:pos x="92" y="958"/>
                  </a:cxn>
                  <a:cxn ang="0">
                    <a:pos x="92" y="958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1961"/>
                      <a:invGamma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tr-TR">
                  <a:solidFill>
                    <a:srgbClr val="FFFFFF"/>
                  </a:solidFill>
                </a:endParaRPr>
              </a:p>
            </p:txBody>
          </p:sp>
          <p:sp>
            <p:nvSpPr>
              <p:cNvPr id="49161" name="Freeform 9"/>
              <p:cNvSpPr>
                <a:spLocks/>
              </p:cNvSpPr>
              <p:nvPr/>
            </p:nvSpPr>
            <p:spPr bwMode="hidden">
              <a:xfrm>
                <a:off x="2748" y="2230"/>
                <a:ext cx="3007" cy="2085"/>
              </a:xfrm>
              <a:custGeom>
                <a:avLst/>
                <a:gdLst/>
                <a:ahLst/>
                <a:cxnLst>
                  <a:cxn ang="0">
                    <a:pos x="1433" y="474"/>
                  </a:cxn>
                  <a:cxn ang="0">
                    <a:pos x="1460" y="528"/>
                  </a:cxn>
                  <a:cxn ang="0">
                    <a:pos x="1541" y="593"/>
                  </a:cxn>
                  <a:cxn ang="0">
                    <a:pos x="1715" y="670"/>
                  </a:cxn>
                  <a:cxn ang="0">
                    <a:pos x="1927" y="735"/>
                  </a:cxn>
                  <a:cxn ang="0">
                    <a:pos x="2155" y="789"/>
                  </a:cxn>
                  <a:cxn ang="0">
                    <a:pos x="2372" y="849"/>
                  </a:cxn>
                  <a:cxn ang="0">
                    <a:pos x="2551" y="920"/>
                  </a:cxn>
                  <a:cxn ang="0">
                    <a:pos x="2638" y="980"/>
                  </a:cxn>
                  <a:cxn ang="0">
                    <a:pos x="2676" y="1029"/>
                  </a:cxn>
                  <a:cxn ang="0">
                    <a:pos x="2681" y="1083"/>
                  </a:cxn>
                  <a:cxn ang="0">
                    <a:pos x="2665" y="1127"/>
                  </a:cxn>
                  <a:cxn ang="0">
                    <a:pos x="2616" y="1170"/>
                  </a:cxn>
                  <a:cxn ang="0">
                    <a:pos x="2545" y="1208"/>
                  </a:cxn>
                  <a:cxn ang="0">
                    <a:pos x="2448" y="1241"/>
                  </a:cxn>
                  <a:cxn ang="0">
                    <a:pos x="2328" y="1274"/>
                  </a:cxn>
                  <a:cxn ang="0">
                    <a:pos x="2106" y="1328"/>
                  </a:cxn>
                  <a:cxn ang="0">
                    <a:pos x="1742" y="1421"/>
                  </a:cxn>
                  <a:cxn ang="0">
                    <a:pos x="1308" y="1540"/>
                  </a:cxn>
                  <a:cxn ang="0">
                    <a:pos x="820" y="1709"/>
                  </a:cxn>
                  <a:cxn ang="0">
                    <a:pos x="282" y="1943"/>
                  </a:cxn>
                  <a:cxn ang="0">
                    <a:pos x="152" y="2085"/>
                  </a:cxn>
                  <a:cxn ang="0">
                    <a:pos x="386" y="1992"/>
                  </a:cxn>
                  <a:cxn ang="0">
                    <a:pos x="700" y="1834"/>
                  </a:cxn>
                  <a:cxn ang="0">
                    <a:pos x="1064" y="1693"/>
                  </a:cxn>
                  <a:cxn ang="0">
                    <a:pos x="1661" y="1497"/>
                  </a:cxn>
                  <a:cxn ang="0">
                    <a:pos x="1845" y="1442"/>
                  </a:cxn>
                  <a:cxn ang="0">
                    <a:pos x="2252" y="1339"/>
                  </a:cxn>
                  <a:cxn ang="0">
                    <a:pos x="2551" y="1263"/>
                  </a:cxn>
                  <a:cxn ang="0">
                    <a:pos x="2730" y="1214"/>
                  </a:cxn>
                  <a:cxn ang="0">
                    <a:pos x="2876" y="1170"/>
                  </a:cxn>
                  <a:cxn ang="0">
                    <a:pos x="2974" y="1132"/>
                  </a:cxn>
                  <a:cxn ang="0">
                    <a:pos x="3007" y="871"/>
                  </a:cxn>
                  <a:cxn ang="0">
                    <a:pos x="2860" y="844"/>
                  </a:cxn>
                  <a:cxn ang="0">
                    <a:pos x="2670" y="806"/>
                  </a:cxn>
                  <a:cxn ang="0">
                    <a:pos x="2458" y="757"/>
                  </a:cxn>
                  <a:cxn ang="0">
                    <a:pos x="2138" y="670"/>
                  </a:cxn>
                  <a:cxn ang="0">
                    <a:pos x="1959" y="604"/>
                  </a:cxn>
                  <a:cxn ang="0">
                    <a:pos x="1824" y="534"/>
                  </a:cxn>
                  <a:cxn ang="0">
                    <a:pos x="1769" y="474"/>
                  </a:cxn>
                  <a:cxn ang="0">
                    <a:pos x="1753" y="436"/>
                  </a:cxn>
                  <a:cxn ang="0">
                    <a:pos x="1780" y="381"/>
                  </a:cxn>
                  <a:cxn ang="0">
                    <a:pos x="1862" y="316"/>
                  </a:cxn>
                  <a:cxn ang="0">
                    <a:pos x="1986" y="267"/>
                  </a:cxn>
                  <a:cxn ang="0">
                    <a:pos x="2149" y="229"/>
                  </a:cxn>
                  <a:cxn ang="0">
                    <a:pos x="2431" y="180"/>
                  </a:cxn>
                  <a:cxn ang="0">
                    <a:pos x="2827" y="125"/>
                  </a:cxn>
                  <a:cxn ang="0">
                    <a:pos x="3007" y="87"/>
                  </a:cxn>
                  <a:cxn ang="0">
                    <a:pos x="2909" y="22"/>
                  </a:cxn>
                  <a:cxn ang="0">
                    <a:pos x="2676" y="66"/>
                  </a:cxn>
                  <a:cxn ang="0">
                    <a:pos x="2285" y="120"/>
                  </a:cxn>
                  <a:cxn ang="0">
                    <a:pos x="2030" y="158"/>
                  </a:cxn>
                  <a:cxn ang="0">
                    <a:pos x="1791" y="202"/>
                  </a:cxn>
                  <a:cxn ang="0">
                    <a:pos x="1601" y="261"/>
                  </a:cxn>
                  <a:cxn ang="0">
                    <a:pos x="1471" y="338"/>
                  </a:cxn>
                  <a:cxn ang="0">
                    <a:pos x="1438" y="387"/>
                  </a:cxn>
                  <a:cxn ang="0">
                    <a:pos x="1427" y="441"/>
                  </a:cxn>
                </a:cxnLst>
                <a:rect l="0" t="0" r="r" b="b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tr-TR">
                  <a:solidFill>
                    <a:srgbClr val="FFFFFF"/>
                  </a:solidFill>
                </a:endParaRPr>
              </a:p>
            </p:txBody>
          </p:sp>
          <p:sp>
            <p:nvSpPr>
              <p:cNvPr id="49162" name="Freeform 10"/>
              <p:cNvSpPr>
                <a:spLocks/>
              </p:cNvSpPr>
              <p:nvPr/>
            </p:nvSpPr>
            <p:spPr bwMode="hidden">
              <a:xfrm>
                <a:off x="4501" y="2317"/>
                <a:ext cx="1248" cy="539"/>
              </a:xfrm>
              <a:custGeom>
                <a:avLst/>
                <a:gdLst/>
                <a:ahLst/>
                <a:cxnLst>
                  <a:cxn ang="0">
                    <a:pos x="0" y="332"/>
                  </a:cxn>
                  <a:cxn ang="0">
                    <a:pos x="0" y="360"/>
                  </a:cxn>
                  <a:cxn ang="0">
                    <a:pos x="5" y="387"/>
                  </a:cxn>
                  <a:cxn ang="0">
                    <a:pos x="27" y="414"/>
                  </a:cxn>
                  <a:cxn ang="0">
                    <a:pos x="54" y="436"/>
                  </a:cxn>
                  <a:cxn ang="0">
                    <a:pos x="92" y="463"/>
                  </a:cxn>
                  <a:cxn ang="0">
                    <a:pos x="141" y="490"/>
                  </a:cxn>
                  <a:cxn ang="0">
                    <a:pos x="195" y="512"/>
                  </a:cxn>
                  <a:cxn ang="0">
                    <a:pos x="255" y="539"/>
                  </a:cxn>
                  <a:cxn ang="0">
                    <a:pos x="212" y="517"/>
                  </a:cxn>
                  <a:cxn ang="0">
                    <a:pos x="179" y="490"/>
                  </a:cxn>
                  <a:cxn ang="0">
                    <a:pos x="157" y="468"/>
                  </a:cxn>
                  <a:cxn ang="0">
                    <a:pos x="141" y="447"/>
                  </a:cxn>
                  <a:cxn ang="0">
                    <a:pos x="136" y="425"/>
                  </a:cxn>
                  <a:cxn ang="0">
                    <a:pos x="136" y="403"/>
                  </a:cxn>
                  <a:cxn ang="0">
                    <a:pos x="141" y="381"/>
                  </a:cxn>
                  <a:cxn ang="0">
                    <a:pos x="157" y="365"/>
                  </a:cxn>
                  <a:cxn ang="0">
                    <a:pos x="179" y="343"/>
                  </a:cxn>
                  <a:cxn ang="0">
                    <a:pos x="201" y="327"/>
                  </a:cxn>
                  <a:cxn ang="0">
                    <a:pos x="266" y="294"/>
                  </a:cxn>
                  <a:cxn ang="0">
                    <a:pos x="353" y="262"/>
                  </a:cxn>
                  <a:cxn ang="0">
                    <a:pos x="445" y="234"/>
                  </a:cxn>
                  <a:cxn ang="0">
                    <a:pos x="554" y="213"/>
                  </a:cxn>
                  <a:cxn ang="0">
                    <a:pos x="662" y="191"/>
                  </a:cxn>
                  <a:cxn ang="0">
                    <a:pos x="890" y="153"/>
                  </a:cxn>
                  <a:cxn ang="0">
                    <a:pos x="993" y="136"/>
                  </a:cxn>
                  <a:cxn ang="0">
                    <a:pos x="1091" y="120"/>
                  </a:cxn>
                  <a:cxn ang="0">
                    <a:pos x="1178" y="115"/>
                  </a:cxn>
                  <a:cxn ang="0">
                    <a:pos x="1248" y="104"/>
                  </a:cxn>
                  <a:cxn ang="0">
                    <a:pos x="1248" y="0"/>
                  </a:cxn>
                  <a:cxn ang="0">
                    <a:pos x="1161" y="22"/>
                  </a:cxn>
                  <a:cxn ang="0">
                    <a:pos x="1069" y="38"/>
                  </a:cxn>
                  <a:cxn ang="0">
                    <a:pos x="874" y="71"/>
                  </a:cxn>
                  <a:cxn ang="0">
                    <a:pos x="673" y="93"/>
                  </a:cxn>
                  <a:cxn ang="0">
                    <a:pos x="483" y="126"/>
                  </a:cxn>
                  <a:cxn ang="0">
                    <a:pos x="391" y="142"/>
                  </a:cxn>
                  <a:cxn ang="0">
                    <a:pos x="309" y="158"/>
                  </a:cxn>
                  <a:cxn ang="0">
                    <a:pos x="228" y="180"/>
                  </a:cxn>
                  <a:cxn ang="0">
                    <a:pos x="163" y="202"/>
                  </a:cxn>
                  <a:cxn ang="0">
                    <a:pos x="103" y="229"/>
                  </a:cxn>
                  <a:cxn ang="0">
                    <a:pos x="54" y="256"/>
                  </a:cxn>
                  <a:cxn ang="0">
                    <a:pos x="22" y="294"/>
                  </a:cxn>
                  <a:cxn ang="0">
                    <a:pos x="0" y="332"/>
                  </a:cxn>
                  <a:cxn ang="0">
                    <a:pos x="0" y="332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7843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tr-TR">
                  <a:solidFill>
                    <a:srgbClr val="FFFFFF"/>
                  </a:solidFill>
                </a:endParaRPr>
              </a:p>
            </p:txBody>
          </p:sp>
        </p:grpSp>
        <p:sp>
          <p:nvSpPr>
            <p:cNvPr id="49163" name="Freeform 11"/>
            <p:cNvSpPr>
              <a:spLocks/>
            </p:cNvSpPr>
            <p:nvPr/>
          </p:nvSpPr>
          <p:spPr bwMode="hidden">
            <a:xfrm>
              <a:off x="3322" y="1341"/>
              <a:ext cx="1825" cy="1537"/>
            </a:xfrm>
            <a:custGeom>
              <a:avLst/>
              <a:gdLst/>
              <a:ahLst/>
              <a:cxnLst>
                <a:cxn ang="0">
                  <a:pos x="982" y="1061"/>
                </a:cxn>
                <a:cxn ang="0">
                  <a:pos x="1357" y="1012"/>
                </a:cxn>
                <a:cxn ang="0">
                  <a:pos x="1666" y="957"/>
                </a:cxn>
                <a:cxn ang="0">
                  <a:pos x="1916" y="897"/>
                </a:cxn>
                <a:cxn ang="0">
                  <a:pos x="2100" y="832"/>
                </a:cxn>
                <a:cxn ang="0">
                  <a:pos x="2220" y="756"/>
                </a:cxn>
                <a:cxn ang="0">
                  <a:pos x="2285" y="669"/>
                </a:cxn>
                <a:cxn ang="0">
                  <a:pos x="2290" y="560"/>
                </a:cxn>
                <a:cxn ang="0">
                  <a:pos x="2241" y="457"/>
                </a:cxn>
                <a:cxn ang="0">
                  <a:pos x="2144" y="364"/>
                </a:cxn>
                <a:cxn ang="0">
                  <a:pos x="2008" y="277"/>
                </a:cxn>
                <a:cxn ang="0">
                  <a:pos x="1769" y="157"/>
                </a:cxn>
                <a:cxn ang="0">
                  <a:pos x="1612" y="92"/>
                </a:cxn>
                <a:cxn ang="0">
                  <a:pos x="1476" y="43"/>
                </a:cxn>
                <a:cxn ang="0">
                  <a:pos x="1384" y="10"/>
                </a:cxn>
                <a:cxn ang="0">
                  <a:pos x="1346" y="0"/>
                </a:cxn>
                <a:cxn ang="0">
                  <a:pos x="1655" y="119"/>
                </a:cxn>
                <a:cxn ang="0">
                  <a:pos x="1948" y="255"/>
                </a:cxn>
                <a:cxn ang="0">
                  <a:pos x="2068" y="326"/>
                </a:cxn>
                <a:cxn ang="0">
                  <a:pos x="2171" y="402"/>
                </a:cxn>
                <a:cxn ang="0">
                  <a:pos x="2236" y="478"/>
                </a:cxn>
                <a:cxn ang="0">
                  <a:pos x="2263" y="560"/>
                </a:cxn>
                <a:cxn ang="0">
                  <a:pos x="2241" y="636"/>
                </a:cxn>
                <a:cxn ang="0">
                  <a:pos x="2171" y="702"/>
                </a:cxn>
                <a:cxn ang="0">
                  <a:pos x="2062" y="756"/>
                </a:cxn>
                <a:cxn ang="0">
                  <a:pos x="1921" y="800"/>
                </a:cxn>
                <a:cxn ang="0">
                  <a:pos x="1748" y="843"/>
                </a:cxn>
                <a:cxn ang="0">
                  <a:pos x="1351" y="908"/>
                </a:cxn>
                <a:cxn ang="0">
                  <a:pos x="923" y="968"/>
                </a:cxn>
                <a:cxn ang="0">
                  <a:pos x="521" y="1028"/>
                </a:cxn>
                <a:cxn ang="0">
                  <a:pos x="353" y="1066"/>
                </a:cxn>
                <a:cxn ang="0">
                  <a:pos x="206" y="1104"/>
                </a:cxn>
                <a:cxn ang="0">
                  <a:pos x="92" y="1148"/>
                </a:cxn>
                <a:cxn ang="0">
                  <a:pos x="22" y="1202"/>
                </a:cxn>
                <a:cxn ang="0">
                  <a:pos x="0" y="1262"/>
                </a:cxn>
                <a:cxn ang="0">
                  <a:pos x="27" y="1327"/>
                </a:cxn>
                <a:cxn ang="0">
                  <a:pos x="98" y="1382"/>
                </a:cxn>
                <a:cxn ang="0">
                  <a:pos x="196" y="1425"/>
                </a:cxn>
                <a:cxn ang="0">
                  <a:pos x="326" y="1469"/>
                </a:cxn>
                <a:cxn ang="0">
                  <a:pos x="217" y="1414"/>
                </a:cxn>
                <a:cxn ang="0">
                  <a:pos x="147" y="1360"/>
                </a:cxn>
                <a:cxn ang="0">
                  <a:pos x="120" y="1306"/>
                </a:cxn>
                <a:cxn ang="0">
                  <a:pos x="141" y="1257"/>
                </a:cxn>
                <a:cxn ang="0">
                  <a:pos x="212" y="1208"/>
                </a:cxn>
                <a:cxn ang="0">
                  <a:pos x="342" y="1164"/>
                </a:cxn>
                <a:cxn ang="0">
                  <a:pos x="527" y="1121"/>
                </a:cxn>
                <a:cxn ang="0">
                  <a:pos x="771" y="1088"/>
                </a:cxn>
              </a:cxnLst>
              <a:rect l="0" t="0" r="r" b="b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tr-TR">
                <a:solidFill>
                  <a:srgbClr val="FFFFFF"/>
                </a:solidFill>
              </a:endParaRPr>
            </a:p>
          </p:txBody>
        </p:sp>
        <p:sp>
          <p:nvSpPr>
            <p:cNvPr id="49164" name="Freeform 12"/>
            <p:cNvSpPr>
              <a:spLocks/>
            </p:cNvSpPr>
            <p:nvPr/>
          </p:nvSpPr>
          <p:spPr bwMode="hidden">
            <a:xfrm>
              <a:off x="0" y="0"/>
              <a:ext cx="5758" cy="17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906"/>
                </a:cxn>
                <a:cxn ang="0">
                  <a:pos x="5740" y="1906"/>
                </a:cxn>
                <a:cxn ang="0">
                  <a:pos x="574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tr-TR">
                <a:solidFill>
                  <a:srgbClr val="FFFFFF"/>
                </a:solidFill>
              </a:endParaRPr>
            </a:p>
          </p:txBody>
        </p:sp>
      </p:grpSp>
      <p:sp>
        <p:nvSpPr>
          <p:cNvPr id="49165" name="Rectangle 13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tr-TR" smtClean="0"/>
              <a:t>Asıl başlık stili için tıklatın</a:t>
            </a:r>
          </a:p>
        </p:txBody>
      </p:sp>
      <p:sp>
        <p:nvSpPr>
          <p:cNvPr id="49166" name="Rectangle 1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tr-TR">
              <a:solidFill>
                <a:srgbClr val="FFFFFF"/>
              </a:solidFill>
            </a:endParaRPr>
          </a:p>
        </p:txBody>
      </p:sp>
      <p:sp>
        <p:nvSpPr>
          <p:cNvPr id="49167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67" r:id="rId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tr-T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5157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7A03E4C-0E70-4965-AB88-92993E80A122}" type="datetimeFigureOut">
              <a:rPr lang="en-US">
                <a:solidFill>
                  <a:srgbClr val="FFFFFF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10/14/2010</a:t>
            </a:fld>
            <a:endParaRPr lang="tr-TR">
              <a:solidFill>
                <a:srgbClr val="FFFFFF"/>
              </a:solidFill>
            </a:endParaRPr>
          </a:p>
        </p:txBody>
      </p:sp>
      <p:sp>
        <p:nvSpPr>
          <p:cNvPr id="49155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2788192-AB39-409F-BCF3-D9F2F329E537}" type="slidenum">
              <a:rPr lang="tr-TR">
                <a:solidFill>
                  <a:srgbClr val="FFFFFF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tr-TR">
              <a:solidFill>
                <a:srgbClr val="FFFFFF"/>
              </a:solidFill>
            </a:endParaRPr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0" y="0"/>
            <a:ext cx="9140825" cy="6850063"/>
            <a:chOff x="0" y="0"/>
            <a:chExt cx="5758" cy="4315"/>
          </a:xfrm>
        </p:grpSpPr>
        <p:grpSp>
          <p:nvGrpSpPr>
            <p:cNvPr id="3" name="Group 5"/>
            <p:cNvGrpSpPr>
              <a:grpSpLocks/>
            </p:cNvGrpSpPr>
            <p:nvPr userDrawn="1"/>
          </p:nvGrpSpPr>
          <p:grpSpPr bwMode="auto">
            <a:xfrm>
              <a:off x="1728" y="2230"/>
              <a:ext cx="4027" cy="2085"/>
              <a:chOff x="1728" y="2230"/>
              <a:chExt cx="4027" cy="2085"/>
            </a:xfrm>
          </p:grpSpPr>
          <p:sp>
            <p:nvSpPr>
              <p:cNvPr id="49158" name="Freeform 6"/>
              <p:cNvSpPr>
                <a:spLocks/>
              </p:cNvSpPr>
              <p:nvPr/>
            </p:nvSpPr>
            <p:spPr bwMode="hidden">
              <a:xfrm>
                <a:off x="1728" y="2644"/>
                <a:ext cx="2882" cy="1671"/>
              </a:xfrm>
              <a:custGeom>
                <a:avLst/>
                <a:gdLst/>
                <a:ahLst/>
                <a:cxnLst>
                  <a:cxn ang="0">
                    <a:pos x="2740" y="528"/>
                  </a:cxn>
                  <a:cxn ang="0">
                    <a:pos x="2632" y="484"/>
                  </a:cxn>
                  <a:cxn ang="0">
                    <a:pos x="2480" y="424"/>
                  </a:cxn>
                  <a:cxn ang="0">
                    <a:pos x="2203" y="343"/>
                  </a:cxn>
                  <a:cxn ang="0">
                    <a:pos x="1970" y="277"/>
                  </a:cxn>
                  <a:cxn ang="0">
                    <a:pos x="1807" y="212"/>
                  </a:cxn>
                  <a:cxn ang="0">
                    <a:pos x="1693" y="152"/>
                  </a:cxn>
                  <a:cxn ang="0">
                    <a:pos x="1628" y="103"/>
                  </a:cxn>
                  <a:cxn ang="0">
                    <a:pos x="1590" y="60"/>
                  </a:cxn>
                  <a:cxn ang="0">
                    <a:pos x="1579" y="27"/>
                  </a:cxn>
                  <a:cxn ang="0">
                    <a:pos x="1585" y="0"/>
                  </a:cxn>
                  <a:cxn ang="0">
                    <a:pos x="1557" y="49"/>
                  </a:cxn>
                  <a:cxn ang="0">
                    <a:pos x="1568" y="98"/>
                  </a:cxn>
                  <a:cxn ang="0">
                    <a:pos x="1617" y="141"/>
                  </a:cxn>
                  <a:cxn ang="0">
                    <a:pos x="1688" y="185"/>
                  </a:cxn>
                  <a:cxn ang="0">
                    <a:pos x="1791" y="228"/>
                  </a:cxn>
                  <a:cxn ang="0">
                    <a:pos x="2040" y="310"/>
                  </a:cxn>
                  <a:cxn ang="0">
                    <a:pos x="2285" y="381"/>
                  </a:cxn>
                  <a:cxn ang="0">
                    <a:pos x="2464" y="435"/>
                  </a:cxn>
                  <a:cxn ang="0">
                    <a:pos x="2605" y="484"/>
                  </a:cxn>
                  <a:cxn ang="0">
                    <a:pos x="2708" y="528"/>
                  </a:cxn>
                  <a:cxn ang="0">
                    <a:pos x="2768" y="560"/>
                  </a:cxn>
                  <a:cxn ang="0">
                    <a:pos x="2795" y="593"/>
                  </a:cxn>
                  <a:cxn ang="0">
                    <a:pos x="2795" y="642"/>
                  </a:cxn>
                  <a:cxn ang="0">
                    <a:pos x="2762" y="691"/>
                  </a:cxn>
                  <a:cxn ang="0">
                    <a:pos x="2692" y="735"/>
                  </a:cxn>
                  <a:cxn ang="0">
                    <a:pos x="2589" y="778"/>
                  </a:cxn>
                  <a:cxn ang="0">
                    <a:pos x="2458" y="822"/>
                  </a:cxn>
                  <a:cxn ang="0">
                    <a:pos x="2301" y="865"/>
                  </a:cxn>
                  <a:cxn ang="0">
                    <a:pos x="2030" y="930"/>
                  </a:cxn>
                  <a:cxn ang="0">
                    <a:pos x="1606" y="1034"/>
                  </a:cxn>
                  <a:cxn ang="0">
                    <a:pos x="1145" y="1164"/>
                  </a:cxn>
                  <a:cxn ang="0">
                    <a:pos x="673" y="1328"/>
                  </a:cxn>
                  <a:cxn ang="0">
                    <a:pos x="217" y="1545"/>
                  </a:cxn>
                  <a:cxn ang="0">
                    <a:pos x="353" y="1671"/>
                  </a:cxn>
                  <a:cxn ang="0">
                    <a:pos x="754" y="1469"/>
                  </a:cxn>
                  <a:cxn ang="0">
                    <a:pos x="1145" y="1311"/>
                  </a:cxn>
                  <a:cxn ang="0">
                    <a:pos x="1519" y="1186"/>
                  </a:cxn>
                  <a:cxn ang="0">
                    <a:pos x="1861" y="1083"/>
                  </a:cxn>
                  <a:cxn ang="0">
                    <a:pos x="2165" y="1007"/>
                  </a:cxn>
                  <a:cxn ang="0">
                    <a:pos x="2426" y="947"/>
                  </a:cxn>
                  <a:cxn ang="0">
                    <a:pos x="2626" y="892"/>
                  </a:cxn>
                  <a:cxn ang="0">
                    <a:pos x="2762" y="838"/>
                  </a:cxn>
                  <a:cxn ang="0">
                    <a:pos x="2827" y="794"/>
                  </a:cxn>
                  <a:cxn ang="0">
                    <a:pos x="2865" y="745"/>
                  </a:cxn>
                  <a:cxn ang="0">
                    <a:pos x="2882" y="702"/>
                  </a:cxn>
                  <a:cxn ang="0">
                    <a:pos x="2854" y="620"/>
                  </a:cxn>
                  <a:cxn ang="0">
                    <a:pos x="2800" y="560"/>
                  </a:cxn>
                  <a:cxn ang="0">
                    <a:pos x="2773" y="544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tr-TR">
                  <a:solidFill>
                    <a:srgbClr val="FFFFFF"/>
                  </a:solidFill>
                </a:endParaRPr>
              </a:p>
            </p:txBody>
          </p:sp>
          <p:sp>
            <p:nvSpPr>
              <p:cNvPr id="49159" name="Freeform 7"/>
              <p:cNvSpPr>
                <a:spLocks/>
              </p:cNvSpPr>
              <p:nvPr/>
            </p:nvSpPr>
            <p:spPr bwMode="hidden">
              <a:xfrm>
                <a:off x="4170" y="2671"/>
                <a:ext cx="1259" cy="811"/>
              </a:xfrm>
              <a:custGeom>
                <a:avLst/>
                <a:gdLst/>
                <a:ahLst/>
                <a:cxnLst>
                  <a:cxn ang="0">
                    <a:pos x="1259" y="615"/>
                  </a:cxn>
                  <a:cxn ang="0">
                    <a:pos x="1248" y="588"/>
                  </a:cxn>
                  <a:cxn ang="0">
                    <a:pos x="1237" y="566"/>
                  </a:cxn>
                  <a:cxn ang="0">
                    <a:pos x="1216" y="539"/>
                  </a:cxn>
                  <a:cxn ang="0">
                    <a:pos x="1188" y="517"/>
                  </a:cxn>
                  <a:cxn ang="0">
                    <a:pos x="1123" y="479"/>
                  </a:cxn>
                  <a:cxn ang="0">
                    <a:pos x="1042" y="441"/>
                  </a:cxn>
                  <a:cxn ang="0">
                    <a:pos x="944" y="408"/>
                  </a:cxn>
                  <a:cxn ang="0">
                    <a:pos x="841" y="381"/>
                  </a:cxn>
                  <a:cxn ang="0">
                    <a:pos x="727" y="348"/>
                  </a:cxn>
                  <a:cxn ang="0">
                    <a:pos x="613" y="321"/>
                  </a:cxn>
                  <a:cxn ang="0">
                    <a:pos x="499" y="294"/>
                  </a:cxn>
                  <a:cxn ang="0">
                    <a:pos x="391" y="261"/>
                  </a:cxn>
                  <a:cxn ang="0">
                    <a:pos x="288" y="229"/>
                  </a:cxn>
                  <a:cxn ang="0">
                    <a:pos x="195" y="196"/>
                  </a:cxn>
                  <a:cxn ang="0">
                    <a:pos x="119" y="152"/>
                  </a:cxn>
                  <a:cxn ang="0">
                    <a:pos x="54" y="109"/>
                  </a:cxn>
                  <a:cxn ang="0">
                    <a:pos x="33" y="87"/>
                  </a:cxn>
                  <a:cxn ang="0">
                    <a:pos x="16" y="60"/>
                  </a:cxn>
                  <a:cxn ang="0">
                    <a:pos x="5" y="33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11"/>
                  </a:cxn>
                  <a:cxn ang="0">
                    <a:pos x="0" y="38"/>
                  </a:cxn>
                  <a:cxn ang="0">
                    <a:pos x="5" y="60"/>
                  </a:cxn>
                  <a:cxn ang="0">
                    <a:pos x="16" y="87"/>
                  </a:cxn>
                  <a:cxn ang="0">
                    <a:pos x="33" y="114"/>
                  </a:cxn>
                  <a:cxn ang="0">
                    <a:pos x="54" y="142"/>
                  </a:cxn>
                  <a:cxn ang="0">
                    <a:pos x="87" y="174"/>
                  </a:cxn>
                  <a:cxn ang="0">
                    <a:pos x="125" y="207"/>
                  </a:cxn>
                  <a:cxn ang="0">
                    <a:pos x="179" y="240"/>
                  </a:cxn>
                  <a:cxn ang="0">
                    <a:pos x="244" y="278"/>
                  </a:cxn>
                  <a:cxn ang="0">
                    <a:pos x="326" y="310"/>
                  </a:cxn>
                  <a:cxn ang="0">
                    <a:pos x="418" y="348"/>
                  </a:cxn>
                  <a:cxn ang="0">
                    <a:pos x="526" y="381"/>
                  </a:cxn>
                  <a:cxn ang="0">
                    <a:pos x="657" y="414"/>
                  </a:cxn>
                  <a:cxn ang="0">
                    <a:pos x="749" y="435"/>
                  </a:cxn>
                  <a:cxn ang="0">
                    <a:pos x="830" y="463"/>
                  </a:cxn>
                  <a:cxn ang="0">
                    <a:pos x="901" y="490"/>
                  </a:cxn>
                  <a:cxn ang="0">
                    <a:pos x="966" y="512"/>
                  </a:cxn>
                  <a:cxn ang="0">
                    <a:pos x="1015" y="539"/>
                  </a:cxn>
                  <a:cxn ang="0">
                    <a:pos x="1053" y="566"/>
                  </a:cxn>
                  <a:cxn ang="0">
                    <a:pos x="1080" y="593"/>
                  </a:cxn>
                  <a:cxn ang="0">
                    <a:pos x="1102" y="620"/>
                  </a:cxn>
                  <a:cxn ang="0">
                    <a:pos x="1112" y="648"/>
                  </a:cxn>
                  <a:cxn ang="0">
                    <a:pos x="1118" y="675"/>
                  </a:cxn>
                  <a:cxn ang="0">
                    <a:pos x="1112" y="697"/>
                  </a:cxn>
                  <a:cxn ang="0">
                    <a:pos x="1096" y="724"/>
                  </a:cxn>
                  <a:cxn ang="0">
                    <a:pos x="1080" y="746"/>
                  </a:cxn>
                  <a:cxn ang="0">
                    <a:pos x="1053" y="767"/>
                  </a:cxn>
                  <a:cxn ang="0">
                    <a:pos x="1015" y="789"/>
                  </a:cxn>
                  <a:cxn ang="0">
                    <a:pos x="977" y="811"/>
                  </a:cxn>
                  <a:cxn ang="0">
                    <a:pos x="1047" y="789"/>
                  </a:cxn>
                  <a:cxn ang="0">
                    <a:pos x="1107" y="767"/>
                  </a:cxn>
                  <a:cxn ang="0">
                    <a:pos x="1156" y="746"/>
                  </a:cxn>
                  <a:cxn ang="0">
                    <a:pos x="1199" y="724"/>
                  </a:cxn>
                  <a:cxn ang="0">
                    <a:pos x="1226" y="702"/>
                  </a:cxn>
                  <a:cxn ang="0">
                    <a:pos x="1248" y="675"/>
                  </a:cxn>
                  <a:cxn ang="0">
                    <a:pos x="1259" y="648"/>
                  </a:cxn>
                  <a:cxn ang="0">
                    <a:pos x="1259" y="615"/>
                  </a:cxn>
                  <a:cxn ang="0">
                    <a:pos x="1259" y="615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tr-TR">
                  <a:solidFill>
                    <a:srgbClr val="FFFFFF"/>
                  </a:solidFill>
                </a:endParaRPr>
              </a:p>
            </p:txBody>
          </p:sp>
          <p:sp>
            <p:nvSpPr>
              <p:cNvPr id="49160" name="Freeform 8"/>
              <p:cNvSpPr>
                <a:spLocks/>
              </p:cNvSpPr>
              <p:nvPr/>
            </p:nvSpPr>
            <p:spPr bwMode="hidden">
              <a:xfrm>
                <a:off x="2900" y="3346"/>
                <a:ext cx="2849" cy="969"/>
              </a:xfrm>
              <a:custGeom>
                <a:avLst/>
                <a:gdLst/>
                <a:ahLst/>
                <a:cxnLst>
                  <a:cxn ang="0">
                    <a:pos x="92" y="958"/>
                  </a:cxn>
                  <a:cxn ang="0">
                    <a:pos x="0" y="969"/>
                  </a:cxn>
                  <a:cxn ang="0">
                    <a:pos x="391" y="969"/>
                  </a:cxn>
                  <a:cxn ang="0">
                    <a:pos x="434" y="947"/>
                  </a:cxn>
                  <a:cxn ang="0">
                    <a:pos x="483" y="914"/>
                  </a:cxn>
                  <a:cxn ang="0">
                    <a:pos x="554" y="876"/>
                  </a:cxn>
                  <a:cxn ang="0">
                    <a:pos x="635" y="838"/>
                  </a:cxn>
                  <a:cxn ang="0">
                    <a:pos x="727" y="794"/>
                  </a:cxn>
                  <a:cxn ang="0">
                    <a:pos x="836" y="745"/>
                  </a:cxn>
                  <a:cxn ang="0">
                    <a:pos x="961" y="696"/>
                  </a:cxn>
                  <a:cxn ang="0">
                    <a:pos x="1102" y="642"/>
                  </a:cxn>
                  <a:cxn ang="0">
                    <a:pos x="1259" y="582"/>
                  </a:cxn>
                  <a:cxn ang="0">
                    <a:pos x="1433" y="522"/>
                  </a:cxn>
                  <a:cxn ang="0">
                    <a:pos x="1623" y="462"/>
                  </a:cxn>
                  <a:cxn ang="0">
                    <a:pos x="1829" y="403"/>
                  </a:cxn>
                  <a:cxn ang="0">
                    <a:pos x="2057" y="343"/>
                  </a:cxn>
                  <a:cxn ang="0">
                    <a:pos x="2301" y="283"/>
                  </a:cxn>
                  <a:cxn ang="0">
                    <a:pos x="2567" y="223"/>
                  </a:cxn>
                  <a:cxn ang="0">
                    <a:pos x="2849" y="163"/>
                  </a:cxn>
                  <a:cxn ang="0">
                    <a:pos x="2849" y="0"/>
                  </a:cxn>
                  <a:cxn ang="0">
                    <a:pos x="2817" y="16"/>
                  </a:cxn>
                  <a:cxn ang="0">
                    <a:pos x="2773" y="33"/>
                  </a:cxn>
                  <a:cxn ang="0">
                    <a:pos x="2719" y="54"/>
                  </a:cxn>
                  <a:cxn ang="0">
                    <a:pos x="2648" y="76"/>
                  </a:cxn>
                  <a:cxn ang="0">
                    <a:pos x="2572" y="98"/>
                  </a:cxn>
                  <a:cxn ang="0">
                    <a:pos x="2491" y="120"/>
                  </a:cxn>
                  <a:cxn ang="0">
                    <a:pos x="2399" y="147"/>
                  </a:cxn>
                  <a:cxn ang="0">
                    <a:pos x="2301" y="169"/>
                  </a:cxn>
                  <a:cxn ang="0">
                    <a:pos x="2095" y="223"/>
                  </a:cxn>
                  <a:cxn ang="0">
                    <a:pos x="1889" y="277"/>
                  </a:cxn>
                  <a:cxn ang="0">
                    <a:pos x="1688" y="326"/>
                  </a:cxn>
                  <a:cxn ang="0">
                    <a:pos x="1590" y="354"/>
                  </a:cxn>
                  <a:cxn ang="0">
                    <a:pos x="1503" y="381"/>
                  </a:cxn>
                  <a:cxn ang="0">
                    <a:pos x="1107" y="506"/>
                  </a:cxn>
                  <a:cxn ang="0">
                    <a:pos x="912" y="577"/>
                  </a:cxn>
                  <a:cxn ang="0">
                    <a:pos x="727" y="647"/>
                  </a:cxn>
                  <a:cxn ang="0">
                    <a:pos x="548" y="718"/>
                  </a:cxn>
                  <a:cxn ang="0">
                    <a:pos x="380" y="794"/>
                  </a:cxn>
                  <a:cxn ang="0">
                    <a:pos x="228" y="876"/>
                  </a:cxn>
                  <a:cxn ang="0">
                    <a:pos x="92" y="958"/>
                  </a:cxn>
                  <a:cxn ang="0">
                    <a:pos x="92" y="958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1961"/>
                      <a:invGamma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tr-TR">
                  <a:solidFill>
                    <a:srgbClr val="FFFFFF"/>
                  </a:solidFill>
                </a:endParaRPr>
              </a:p>
            </p:txBody>
          </p:sp>
          <p:sp>
            <p:nvSpPr>
              <p:cNvPr id="49161" name="Freeform 9"/>
              <p:cNvSpPr>
                <a:spLocks/>
              </p:cNvSpPr>
              <p:nvPr/>
            </p:nvSpPr>
            <p:spPr bwMode="hidden">
              <a:xfrm>
                <a:off x="2748" y="2230"/>
                <a:ext cx="3007" cy="2085"/>
              </a:xfrm>
              <a:custGeom>
                <a:avLst/>
                <a:gdLst/>
                <a:ahLst/>
                <a:cxnLst>
                  <a:cxn ang="0">
                    <a:pos x="1433" y="474"/>
                  </a:cxn>
                  <a:cxn ang="0">
                    <a:pos x="1460" y="528"/>
                  </a:cxn>
                  <a:cxn ang="0">
                    <a:pos x="1541" y="593"/>
                  </a:cxn>
                  <a:cxn ang="0">
                    <a:pos x="1715" y="670"/>
                  </a:cxn>
                  <a:cxn ang="0">
                    <a:pos x="1927" y="735"/>
                  </a:cxn>
                  <a:cxn ang="0">
                    <a:pos x="2155" y="789"/>
                  </a:cxn>
                  <a:cxn ang="0">
                    <a:pos x="2372" y="849"/>
                  </a:cxn>
                  <a:cxn ang="0">
                    <a:pos x="2551" y="920"/>
                  </a:cxn>
                  <a:cxn ang="0">
                    <a:pos x="2638" y="980"/>
                  </a:cxn>
                  <a:cxn ang="0">
                    <a:pos x="2676" y="1029"/>
                  </a:cxn>
                  <a:cxn ang="0">
                    <a:pos x="2681" y="1083"/>
                  </a:cxn>
                  <a:cxn ang="0">
                    <a:pos x="2665" y="1127"/>
                  </a:cxn>
                  <a:cxn ang="0">
                    <a:pos x="2616" y="1170"/>
                  </a:cxn>
                  <a:cxn ang="0">
                    <a:pos x="2545" y="1208"/>
                  </a:cxn>
                  <a:cxn ang="0">
                    <a:pos x="2448" y="1241"/>
                  </a:cxn>
                  <a:cxn ang="0">
                    <a:pos x="2328" y="1274"/>
                  </a:cxn>
                  <a:cxn ang="0">
                    <a:pos x="2106" y="1328"/>
                  </a:cxn>
                  <a:cxn ang="0">
                    <a:pos x="1742" y="1421"/>
                  </a:cxn>
                  <a:cxn ang="0">
                    <a:pos x="1308" y="1540"/>
                  </a:cxn>
                  <a:cxn ang="0">
                    <a:pos x="820" y="1709"/>
                  </a:cxn>
                  <a:cxn ang="0">
                    <a:pos x="282" y="1943"/>
                  </a:cxn>
                  <a:cxn ang="0">
                    <a:pos x="152" y="2085"/>
                  </a:cxn>
                  <a:cxn ang="0">
                    <a:pos x="386" y="1992"/>
                  </a:cxn>
                  <a:cxn ang="0">
                    <a:pos x="700" y="1834"/>
                  </a:cxn>
                  <a:cxn ang="0">
                    <a:pos x="1064" y="1693"/>
                  </a:cxn>
                  <a:cxn ang="0">
                    <a:pos x="1661" y="1497"/>
                  </a:cxn>
                  <a:cxn ang="0">
                    <a:pos x="1845" y="1442"/>
                  </a:cxn>
                  <a:cxn ang="0">
                    <a:pos x="2252" y="1339"/>
                  </a:cxn>
                  <a:cxn ang="0">
                    <a:pos x="2551" y="1263"/>
                  </a:cxn>
                  <a:cxn ang="0">
                    <a:pos x="2730" y="1214"/>
                  </a:cxn>
                  <a:cxn ang="0">
                    <a:pos x="2876" y="1170"/>
                  </a:cxn>
                  <a:cxn ang="0">
                    <a:pos x="2974" y="1132"/>
                  </a:cxn>
                  <a:cxn ang="0">
                    <a:pos x="3007" y="871"/>
                  </a:cxn>
                  <a:cxn ang="0">
                    <a:pos x="2860" y="844"/>
                  </a:cxn>
                  <a:cxn ang="0">
                    <a:pos x="2670" y="806"/>
                  </a:cxn>
                  <a:cxn ang="0">
                    <a:pos x="2458" y="757"/>
                  </a:cxn>
                  <a:cxn ang="0">
                    <a:pos x="2138" y="670"/>
                  </a:cxn>
                  <a:cxn ang="0">
                    <a:pos x="1959" y="604"/>
                  </a:cxn>
                  <a:cxn ang="0">
                    <a:pos x="1824" y="534"/>
                  </a:cxn>
                  <a:cxn ang="0">
                    <a:pos x="1769" y="474"/>
                  </a:cxn>
                  <a:cxn ang="0">
                    <a:pos x="1753" y="436"/>
                  </a:cxn>
                  <a:cxn ang="0">
                    <a:pos x="1780" y="381"/>
                  </a:cxn>
                  <a:cxn ang="0">
                    <a:pos x="1862" y="316"/>
                  </a:cxn>
                  <a:cxn ang="0">
                    <a:pos x="1986" y="267"/>
                  </a:cxn>
                  <a:cxn ang="0">
                    <a:pos x="2149" y="229"/>
                  </a:cxn>
                  <a:cxn ang="0">
                    <a:pos x="2431" y="180"/>
                  </a:cxn>
                  <a:cxn ang="0">
                    <a:pos x="2827" y="125"/>
                  </a:cxn>
                  <a:cxn ang="0">
                    <a:pos x="3007" y="87"/>
                  </a:cxn>
                  <a:cxn ang="0">
                    <a:pos x="2909" y="22"/>
                  </a:cxn>
                  <a:cxn ang="0">
                    <a:pos x="2676" y="66"/>
                  </a:cxn>
                  <a:cxn ang="0">
                    <a:pos x="2285" y="120"/>
                  </a:cxn>
                  <a:cxn ang="0">
                    <a:pos x="2030" y="158"/>
                  </a:cxn>
                  <a:cxn ang="0">
                    <a:pos x="1791" y="202"/>
                  </a:cxn>
                  <a:cxn ang="0">
                    <a:pos x="1601" y="261"/>
                  </a:cxn>
                  <a:cxn ang="0">
                    <a:pos x="1471" y="338"/>
                  </a:cxn>
                  <a:cxn ang="0">
                    <a:pos x="1438" y="387"/>
                  </a:cxn>
                  <a:cxn ang="0">
                    <a:pos x="1427" y="441"/>
                  </a:cxn>
                </a:cxnLst>
                <a:rect l="0" t="0" r="r" b="b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tr-TR">
                  <a:solidFill>
                    <a:srgbClr val="FFFFFF"/>
                  </a:solidFill>
                </a:endParaRPr>
              </a:p>
            </p:txBody>
          </p:sp>
          <p:sp>
            <p:nvSpPr>
              <p:cNvPr id="49162" name="Freeform 10"/>
              <p:cNvSpPr>
                <a:spLocks/>
              </p:cNvSpPr>
              <p:nvPr/>
            </p:nvSpPr>
            <p:spPr bwMode="hidden">
              <a:xfrm>
                <a:off x="4501" y="2317"/>
                <a:ext cx="1248" cy="539"/>
              </a:xfrm>
              <a:custGeom>
                <a:avLst/>
                <a:gdLst/>
                <a:ahLst/>
                <a:cxnLst>
                  <a:cxn ang="0">
                    <a:pos x="0" y="332"/>
                  </a:cxn>
                  <a:cxn ang="0">
                    <a:pos x="0" y="360"/>
                  </a:cxn>
                  <a:cxn ang="0">
                    <a:pos x="5" y="387"/>
                  </a:cxn>
                  <a:cxn ang="0">
                    <a:pos x="27" y="414"/>
                  </a:cxn>
                  <a:cxn ang="0">
                    <a:pos x="54" y="436"/>
                  </a:cxn>
                  <a:cxn ang="0">
                    <a:pos x="92" y="463"/>
                  </a:cxn>
                  <a:cxn ang="0">
                    <a:pos x="141" y="490"/>
                  </a:cxn>
                  <a:cxn ang="0">
                    <a:pos x="195" y="512"/>
                  </a:cxn>
                  <a:cxn ang="0">
                    <a:pos x="255" y="539"/>
                  </a:cxn>
                  <a:cxn ang="0">
                    <a:pos x="212" y="517"/>
                  </a:cxn>
                  <a:cxn ang="0">
                    <a:pos x="179" y="490"/>
                  </a:cxn>
                  <a:cxn ang="0">
                    <a:pos x="157" y="468"/>
                  </a:cxn>
                  <a:cxn ang="0">
                    <a:pos x="141" y="447"/>
                  </a:cxn>
                  <a:cxn ang="0">
                    <a:pos x="136" y="425"/>
                  </a:cxn>
                  <a:cxn ang="0">
                    <a:pos x="136" y="403"/>
                  </a:cxn>
                  <a:cxn ang="0">
                    <a:pos x="141" y="381"/>
                  </a:cxn>
                  <a:cxn ang="0">
                    <a:pos x="157" y="365"/>
                  </a:cxn>
                  <a:cxn ang="0">
                    <a:pos x="179" y="343"/>
                  </a:cxn>
                  <a:cxn ang="0">
                    <a:pos x="201" y="327"/>
                  </a:cxn>
                  <a:cxn ang="0">
                    <a:pos x="266" y="294"/>
                  </a:cxn>
                  <a:cxn ang="0">
                    <a:pos x="353" y="262"/>
                  </a:cxn>
                  <a:cxn ang="0">
                    <a:pos x="445" y="234"/>
                  </a:cxn>
                  <a:cxn ang="0">
                    <a:pos x="554" y="213"/>
                  </a:cxn>
                  <a:cxn ang="0">
                    <a:pos x="662" y="191"/>
                  </a:cxn>
                  <a:cxn ang="0">
                    <a:pos x="890" y="153"/>
                  </a:cxn>
                  <a:cxn ang="0">
                    <a:pos x="993" y="136"/>
                  </a:cxn>
                  <a:cxn ang="0">
                    <a:pos x="1091" y="120"/>
                  </a:cxn>
                  <a:cxn ang="0">
                    <a:pos x="1178" y="115"/>
                  </a:cxn>
                  <a:cxn ang="0">
                    <a:pos x="1248" y="104"/>
                  </a:cxn>
                  <a:cxn ang="0">
                    <a:pos x="1248" y="0"/>
                  </a:cxn>
                  <a:cxn ang="0">
                    <a:pos x="1161" y="22"/>
                  </a:cxn>
                  <a:cxn ang="0">
                    <a:pos x="1069" y="38"/>
                  </a:cxn>
                  <a:cxn ang="0">
                    <a:pos x="874" y="71"/>
                  </a:cxn>
                  <a:cxn ang="0">
                    <a:pos x="673" y="93"/>
                  </a:cxn>
                  <a:cxn ang="0">
                    <a:pos x="483" y="126"/>
                  </a:cxn>
                  <a:cxn ang="0">
                    <a:pos x="391" y="142"/>
                  </a:cxn>
                  <a:cxn ang="0">
                    <a:pos x="309" y="158"/>
                  </a:cxn>
                  <a:cxn ang="0">
                    <a:pos x="228" y="180"/>
                  </a:cxn>
                  <a:cxn ang="0">
                    <a:pos x="163" y="202"/>
                  </a:cxn>
                  <a:cxn ang="0">
                    <a:pos x="103" y="229"/>
                  </a:cxn>
                  <a:cxn ang="0">
                    <a:pos x="54" y="256"/>
                  </a:cxn>
                  <a:cxn ang="0">
                    <a:pos x="22" y="294"/>
                  </a:cxn>
                  <a:cxn ang="0">
                    <a:pos x="0" y="332"/>
                  </a:cxn>
                  <a:cxn ang="0">
                    <a:pos x="0" y="332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7843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tr-TR">
                  <a:solidFill>
                    <a:srgbClr val="FFFFFF"/>
                  </a:solidFill>
                </a:endParaRPr>
              </a:p>
            </p:txBody>
          </p:sp>
        </p:grpSp>
        <p:sp>
          <p:nvSpPr>
            <p:cNvPr id="49163" name="Freeform 11"/>
            <p:cNvSpPr>
              <a:spLocks/>
            </p:cNvSpPr>
            <p:nvPr/>
          </p:nvSpPr>
          <p:spPr bwMode="hidden">
            <a:xfrm>
              <a:off x="3322" y="1341"/>
              <a:ext cx="1825" cy="1537"/>
            </a:xfrm>
            <a:custGeom>
              <a:avLst/>
              <a:gdLst/>
              <a:ahLst/>
              <a:cxnLst>
                <a:cxn ang="0">
                  <a:pos x="982" y="1061"/>
                </a:cxn>
                <a:cxn ang="0">
                  <a:pos x="1357" y="1012"/>
                </a:cxn>
                <a:cxn ang="0">
                  <a:pos x="1666" y="957"/>
                </a:cxn>
                <a:cxn ang="0">
                  <a:pos x="1916" y="897"/>
                </a:cxn>
                <a:cxn ang="0">
                  <a:pos x="2100" y="832"/>
                </a:cxn>
                <a:cxn ang="0">
                  <a:pos x="2220" y="756"/>
                </a:cxn>
                <a:cxn ang="0">
                  <a:pos x="2285" y="669"/>
                </a:cxn>
                <a:cxn ang="0">
                  <a:pos x="2290" y="560"/>
                </a:cxn>
                <a:cxn ang="0">
                  <a:pos x="2241" y="457"/>
                </a:cxn>
                <a:cxn ang="0">
                  <a:pos x="2144" y="364"/>
                </a:cxn>
                <a:cxn ang="0">
                  <a:pos x="2008" y="277"/>
                </a:cxn>
                <a:cxn ang="0">
                  <a:pos x="1769" y="157"/>
                </a:cxn>
                <a:cxn ang="0">
                  <a:pos x="1612" y="92"/>
                </a:cxn>
                <a:cxn ang="0">
                  <a:pos x="1476" y="43"/>
                </a:cxn>
                <a:cxn ang="0">
                  <a:pos x="1384" y="10"/>
                </a:cxn>
                <a:cxn ang="0">
                  <a:pos x="1346" y="0"/>
                </a:cxn>
                <a:cxn ang="0">
                  <a:pos x="1655" y="119"/>
                </a:cxn>
                <a:cxn ang="0">
                  <a:pos x="1948" y="255"/>
                </a:cxn>
                <a:cxn ang="0">
                  <a:pos x="2068" y="326"/>
                </a:cxn>
                <a:cxn ang="0">
                  <a:pos x="2171" y="402"/>
                </a:cxn>
                <a:cxn ang="0">
                  <a:pos x="2236" y="478"/>
                </a:cxn>
                <a:cxn ang="0">
                  <a:pos x="2263" y="560"/>
                </a:cxn>
                <a:cxn ang="0">
                  <a:pos x="2241" y="636"/>
                </a:cxn>
                <a:cxn ang="0">
                  <a:pos x="2171" y="702"/>
                </a:cxn>
                <a:cxn ang="0">
                  <a:pos x="2062" y="756"/>
                </a:cxn>
                <a:cxn ang="0">
                  <a:pos x="1921" y="800"/>
                </a:cxn>
                <a:cxn ang="0">
                  <a:pos x="1748" y="843"/>
                </a:cxn>
                <a:cxn ang="0">
                  <a:pos x="1351" y="908"/>
                </a:cxn>
                <a:cxn ang="0">
                  <a:pos x="923" y="968"/>
                </a:cxn>
                <a:cxn ang="0">
                  <a:pos x="521" y="1028"/>
                </a:cxn>
                <a:cxn ang="0">
                  <a:pos x="353" y="1066"/>
                </a:cxn>
                <a:cxn ang="0">
                  <a:pos x="206" y="1104"/>
                </a:cxn>
                <a:cxn ang="0">
                  <a:pos x="92" y="1148"/>
                </a:cxn>
                <a:cxn ang="0">
                  <a:pos x="22" y="1202"/>
                </a:cxn>
                <a:cxn ang="0">
                  <a:pos x="0" y="1262"/>
                </a:cxn>
                <a:cxn ang="0">
                  <a:pos x="27" y="1327"/>
                </a:cxn>
                <a:cxn ang="0">
                  <a:pos x="98" y="1382"/>
                </a:cxn>
                <a:cxn ang="0">
                  <a:pos x="196" y="1425"/>
                </a:cxn>
                <a:cxn ang="0">
                  <a:pos x="326" y="1469"/>
                </a:cxn>
                <a:cxn ang="0">
                  <a:pos x="217" y="1414"/>
                </a:cxn>
                <a:cxn ang="0">
                  <a:pos x="147" y="1360"/>
                </a:cxn>
                <a:cxn ang="0">
                  <a:pos x="120" y="1306"/>
                </a:cxn>
                <a:cxn ang="0">
                  <a:pos x="141" y="1257"/>
                </a:cxn>
                <a:cxn ang="0">
                  <a:pos x="212" y="1208"/>
                </a:cxn>
                <a:cxn ang="0">
                  <a:pos x="342" y="1164"/>
                </a:cxn>
                <a:cxn ang="0">
                  <a:pos x="527" y="1121"/>
                </a:cxn>
                <a:cxn ang="0">
                  <a:pos x="771" y="1088"/>
                </a:cxn>
              </a:cxnLst>
              <a:rect l="0" t="0" r="r" b="b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tr-TR">
                <a:solidFill>
                  <a:srgbClr val="FFFFFF"/>
                </a:solidFill>
              </a:endParaRPr>
            </a:p>
          </p:txBody>
        </p:sp>
        <p:sp>
          <p:nvSpPr>
            <p:cNvPr id="49164" name="Freeform 12"/>
            <p:cNvSpPr>
              <a:spLocks/>
            </p:cNvSpPr>
            <p:nvPr/>
          </p:nvSpPr>
          <p:spPr bwMode="hidden">
            <a:xfrm>
              <a:off x="0" y="0"/>
              <a:ext cx="5758" cy="17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906"/>
                </a:cxn>
                <a:cxn ang="0">
                  <a:pos x="5740" y="1906"/>
                </a:cxn>
                <a:cxn ang="0">
                  <a:pos x="574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tr-TR">
                <a:solidFill>
                  <a:srgbClr val="FFFFFF"/>
                </a:solidFill>
              </a:endParaRPr>
            </a:p>
          </p:txBody>
        </p:sp>
      </p:grpSp>
      <p:sp>
        <p:nvSpPr>
          <p:cNvPr id="49165" name="Rectangle 13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tr-TR" smtClean="0"/>
              <a:t>Asıl başlık stili için tıklatın</a:t>
            </a:r>
          </a:p>
        </p:txBody>
      </p:sp>
      <p:sp>
        <p:nvSpPr>
          <p:cNvPr id="49166" name="Rectangle 1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tr-TR">
              <a:solidFill>
                <a:srgbClr val="FFFFFF"/>
              </a:solidFill>
            </a:endParaRPr>
          </a:p>
        </p:txBody>
      </p:sp>
      <p:sp>
        <p:nvSpPr>
          <p:cNvPr id="49167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69" r:id="rId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tr-T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5157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7A03E4C-0E70-4965-AB88-92993E80A122}" type="datetimeFigureOut">
              <a:rPr lang="en-US">
                <a:solidFill>
                  <a:srgbClr val="FFFFFF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10/14/2010</a:t>
            </a:fld>
            <a:endParaRPr lang="tr-TR">
              <a:solidFill>
                <a:srgbClr val="FFFFFF"/>
              </a:solidFill>
            </a:endParaRPr>
          </a:p>
        </p:txBody>
      </p:sp>
      <p:sp>
        <p:nvSpPr>
          <p:cNvPr id="49155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2788192-AB39-409F-BCF3-D9F2F329E537}" type="slidenum">
              <a:rPr lang="tr-TR">
                <a:solidFill>
                  <a:srgbClr val="FFFFFF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tr-TR">
              <a:solidFill>
                <a:srgbClr val="FFFFFF"/>
              </a:solidFill>
            </a:endParaRPr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0" y="0"/>
            <a:ext cx="9140825" cy="6850063"/>
            <a:chOff x="0" y="0"/>
            <a:chExt cx="5758" cy="4315"/>
          </a:xfrm>
        </p:grpSpPr>
        <p:grpSp>
          <p:nvGrpSpPr>
            <p:cNvPr id="3" name="Group 5"/>
            <p:cNvGrpSpPr>
              <a:grpSpLocks/>
            </p:cNvGrpSpPr>
            <p:nvPr userDrawn="1"/>
          </p:nvGrpSpPr>
          <p:grpSpPr bwMode="auto">
            <a:xfrm>
              <a:off x="1728" y="2230"/>
              <a:ext cx="4027" cy="2085"/>
              <a:chOff x="1728" y="2230"/>
              <a:chExt cx="4027" cy="2085"/>
            </a:xfrm>
          </p:grpSpPr>
          <p:sp>
            <p:nvSpPr>
              <p:cNvPr id="49158" name="Freeform 6"/>
              <p:cNvSpPr>
                <a:spLocks/>
              </p:cNvSpPr>
              <p:nvPr/>
            </p:nvSpPr>
            <p:spPr bwMode="hidden">
              <a:xfrm>
                <a:off x="1728" y="2644"/>
                <a:ext cx="2882" cy="1671"/>
              </a:xfrm>
              <a:custGeom>
                <a:avLst/>
                <a:gdLst/>
                <a:ahLst/>
                <a:cxnLst>
                  <a:cxn ang="0">
                    <a:pos x="2740" y="528"/>
                  </a:cxn>
                  <a:cxn ang="0">
                    <a:pos x="2632" y="484"/>
                  </a:cxn>
                  <a:cxn ang="0">
                    <a:pos x="2480" y="424"/>
                  </a:cxn>
                  <a:cxn ang="0">
                    <a:pos x="2203" y="343"/>
                  </a:cxn>
                  <a:cxn ang="0">
                    <a:pos x="1970" y="277"/>
                  </a:cxn>
                  <a:cxn ang="0">
                    <a:pos x="1807" y="212"/>
                  </a:cxn>
                  <a:cxn ang="0">
                    <a:pos x="1693" y="152"/>
                  </a:cxn>
                  <a:cxn ang="0">
                    <a:pos x="1628" y="103"/>
                  </a:cxn>
                  <a:cxn ang="0">
                    <a:pos x="1590" y="60"/>
                  </a:cxn>
                  <a:cxn ang="0">
                    <a:pos x="1579" y="27"/>
                  </a:cxn>
                  <a:cxn ang="0">
                    <a:pos x="1585" y="0"/>
                  </a:cxn>
                  <a:cxn ang="0">
                    <a:pos x="1557" y="49"/>
                  </a:cxn>
                  <a:cxn ang="0">
                    <a:pos x="1568" y="98"/>
                  </a:cxn>
                  <a:cxn ang="0">
                    <a:pos x="1617" y="141"/>
                  </a:cxn>
                  <a:cxn ang="0">
                    <a:pos x="1688" y="185"/>
                  </a:cxn>
                  <a:cxn ang="0">
                    <a:pos x="1791" y="228"/>
                  </a:cxn>
                  <a:cxn ang="0">
                    <a:pos x="2040" y="310"/>
                  </a:cxn>
                  <a:cxn ang="0">
                    <a:pos x="2285" y="381"/>
                  </a:cxn>
                  <a:cxn ang="0">
                    <a:pos x="2464" y="435"/>
                  </a:cxn>
                  <a:cxn ang="0">
                    <a:pos x="2605" y="484"/>
                  </a:cxn>
                  <a:cxn ang="0">
                    <a:pos x="2708" y="528"/>
                  </a:cxn>
                  <a:cxn ang="0">
                    <a:pos x="2768" y="560"/>
                  </a:cxn>
                  <a:cxn ang="0">
                    <a:pos x="2795" y="593"/>
                  </a:cxn>
                  <a:cxn ang="0">
                    <a:pos x="2795" y="642"/>
                  </a:cxn>
                  <a:cxn ang="0">
                    <a:pos x="2762" y="691"/>
                  </a:cxn>
                  <a:cxn ang="0">
                    <a:pos x="2692" y="735"/>
                  </a:cxn>
                  <a:cxn ang="0">
                    <a:pos x="2589" y="778"/>
                  </a:cxn>
                  <a:cxn ang="0">
                    <a:pos x="2458" y="822"/>
                  </a:cxn>
                  <a:cxn ang="0">
                    <a:pos x="2301" y="865"/>
                  </a:cxn>
                  <a:cxn ang="0">
                    <a:pos x="2030" y="930"/>
                  </a:cxn>
                  <a:cxn ang="0">
                    <a:pos x="1606" y="1034"/>
                  </a:cxn>
                  <a:cxn ang="0">
                    <a:pos x="1145" y="1164"/>
                  </a:cxn>
                  <a:cxn ang="0">
                    <a:pos x="673" y="1328"/>
                  </a:cxn>
                  <a:cxn ang="0">
                    <a:pos x="217" y="1545"/>
                  </a:cxn>
                  <a:cxn ang="0">
                    <a:pos x="353" y="1671"/>
                  </a:cxn>
                  <a:cxn ang="0">
                    <a:pos x="754" y="1469"/>
                  </a:cxn>
                  <a:cxn ang="0">
                    <a:pos x="1145" y="1311"/>
                  </a:cxn>
                  <a:cxn ang="0">
                    <a:pos x="1519" y="1186"/>
                  </a:cxn>
                  <a:cxn ang="0">
                    <a:pos x="1861" y="1083"/>
                  </a:cxn>
                  <a:cxn ang="0">
                    <a:pos x="2165" y="1007"/>
                  </a:cxn>
                  <a:cxn ang="0">
                    <a:pos x="2426" y="947"/>
                  </a:cxn>
                  <a:cxn ang="0">
                    <a:pos x="2626" y="892"/>
                  </a:cxn>
                  <a:cxn ang="0">
                    <a:pos x="2762" y="838"/>
                  </a:cxn>
                  <a:cxn ang="0">
                    <a:pos x="2827" y="794"/>
                  </a:cxn>
                  <a:cxn ang="0">
                    <a:pos x="2865" y="745"/>
                  </a:cxn>
                  <a:cxn ang="0">
                    <a:pos x="2882" y="702"/>
                  </a:cxn>
                  <a:cxn ang="0">
                    <a:pos x="2854" y="620"/>
                  </a:cxn>
                  <a:cxn ang="0">
                    <a:pos x="2800" y="560"/>
                  </a:cxn>
                  <a:cxn ang="0">
                    <a:pos x="2773" y="544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tr-TR">
                  <a:solidFill>
                    <a:srgbClr val="FFFFFF"/>
                  </a:solidFill>
                </a:endParaRPr>
              </a:p>
            </p:txBody>
          </p:sp>
          <p:sp>
            <p:nvSpPr>
              <p:cNvPr id="49159" name="Freeform 7"/>
              <p:cNvSpPr>
                <a:spLocks/>
              </p:cNvSpPr>
              <p:nvPr/>
            </p:nvSpPr>
            <p:spPr bwMode="hidden">
              <a:xfrm>
                <a:off x="4170" y="2671"/>
                <a:ext cx="1259" cy="811"/>
              </a:xfrm>
              <a:custGeom>
                <a:avLst/>
                <a:gdLst/>
                <a:ahLst/>
                <a:cxnLst>
                  <a:cxn ang="0">
                    <a:pos x="1259" y="615"/>
                  </a:cxn>
                  <a:cxn ang="0">
                    <a:pos x="1248" y="588"/>
                  </a:cxn>
                  <a:cxn ang="0">
                    <a:pos x="1237" y="566"/>
                  </a:cxn>
                  <a:cxn ang="0">
                    <a:pos x="1216" y="539"/>
                  </a:cxn>
                  <a:cxn ang="0">
                    <a:pos x="1188" y="517"/>
                  </a:cxn>
                  <a:cxn ang="0">
                    <a:pos x="1123" y="479"/>
                  </a:cxn>
                  <a:cxn ang="0">
                    <a:pos x="1042" y="441"/>
                  </a:cxn>
                  <a:cxn ang="0">
                    <a:pos x="944" y="408"/>
                  </a:cxn>
                  <a:cxn ang="0">
                    <a:pos x="841" y="381"/>
                  </a:cxn>
                  <a:cxn ang="0">
                    <a:pos x="727" y="348"/>
                  </a:cxn>
                  <a:cxn ang="0">
                    <a:pos x="613" y="321"/>
                  </a:cxn>
                  <a:cxn ang="0">
                    <a:pos x="499" y="294"/>
                  </a:cxn>
                  <a:cxn ang="0">
                    <a:pos x="391" y="261"/>
                  </a:cxn>
                  <a:cxn ang="0">
                    <a:pos x="288" y="229"/>
                  </a:cxn>
                  <a:cxn ang="0">
                    <a:pos x="195" y="196"/>
                  </a:cxn>
                  <a:cxn ang="0">
                    <a:pos x="119" y="152"/>
                  </a:cxn>
                  <a:cxn ang="0">
                    <a:pos x="54" y="109"/>
                  </a:cxn>
                  <a:cxn ang="0">
                    <a:pos x="33" y="87"/>
                  </a:cxn>
                  <a:cxn ang="0">
                    <a:pos x="16" y="60"/>
                  </a:cxn>
                  <a:cxn ang="0">
                    <a:pos x="5" y="33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11"/>
                  </a:cxn>
                  <a:cxn ang="0">
                    <a:pos x="0" y="38"/>
                  </a:cxn>
                  <a:cxn ang="0">
                    <a:pos x="5" y="60"/>
                  </a:cxn>
                  <a:cxn ang="0">
                    <a:pos x="16" y="87"/>
                  </a:cxn>
                  <a:cxn ang="0">
                    <a:pos x="33" y="114"/>
                  </a:cxn>
                  <a:cxn ang="0">
                    <a:pos x="54" y="142"/>
                  </a:cxn>
                  <a:cxn ang="0">
                    <a:pos x="87" y="174"/>
                  </a:cxn>
                  <a:cxn ang="0">
                    <a:pos x="125" y="207"/>
                  </a:cxn>
                  <a:cxn ang="0">
                    <a:pos x="179" y="240"/>
                  </a:cxn>
                  <a:cxn ang="0">
                    <a:pos x="244" y="278"/>
                  </a:cxn>
                  <a:cxn ang="0">
                    <a:pos x="326" y="310"/>
                  </a:cxn>
                  <a:cxn ang="0">
                    <a:pos x="418" y="348"/>
                  </a:cxn>
                  <a:cxn ang="0">
                    <a:pos x="526" y="381"/>
                  </a:cxn>
                  <a:cxn ang="0">
                    <a:pos x="657" y="414"/>
                  </a:cxn>
                  <a:cxn ang="0">
                    <a:pos x="749" y="435"/>
                  </a:cxn>
                  <a:cxn ang="0">
                    <a:pos x="830" y="463"/>
                  </a:cxn>
                  <a:cxn ang="0">
                    <a:pos x="901" y="490"/>
                  </a:cxn>
                  <a:cxn ang="0">
                    <a:pos x="966" y="512"/>
                  </a:cxn>
                  <a:cxn ang="0">
                    <a:pos x="1015" y="539"/>
                  </a:cxn>
                  <a:cxn ang="0">
                    <a:pos x="1053" y="566"/>
                  </a:cxn>
                  <a:cxn ang="0">
                    <a:pos x="1080" y="593"/>
                  </a:cxn>
                  <a:cxn ang="0">
                    <a:pos x="1102" y="620"/>
                  </a:cxn>
                  <a:cxn ang="0">
                    <a:pos x="1112" y="648"/>
                  </a:cxn>
                  <a:cxn ang="0">
                    <a:pos x="1118" y="675"/>
                  </a:cxn>
                  <a:cxn ang="0">
                    <a:pos x="1112" y="697"/>
                  </a:cxn>
                  <a:cxn ang="0">
                    <a:pos x="1096" y="724"/>
                  </a:cxn>
                  <a:cxn ang="0">
                    <a:pos x="1080" y="746"/>
                  </a:cxn>
                  <a:cxn ang="0">
                    <a:pos x="1053" y="767"/>
                  </a:cxn>
                  <a:cxn ang="0">
                    <a:pos x="1015" y="789"/>
                  </a:cxn>
                  <a:cxn ang="0">
                    <a:pos x="977" y="811"/>
                  </a:cxn>
                  <a:cxn ang="0">
                    <a:pos x="1047" y="789"/>
                  </a:cxn>
                  <a:cxn ang="0">
                    <a:pos x="1107" y="767"/>
                  </a:cxn>
                  <a:cxn ang="0">
                    <a:pos x="1156" y="746"/>
                  </a:cxn>
                  <a:cxn ang="0">
                    <a:pos x="1199" y="724"/>
                  </a:cxn>
                  <a:cxn ang="0">
                    <a:pos x="1226" y="702"/>
                  </a:cxn>
                  <a:cxn ang="0">
                    <a:pos x="1248" y="675"/>
                  </a:cxn>
                  <a:cxn ang="0">
                    <a:pos x="1259" y="648"/>
                  </a:cxn>
                  <a:cxn ang="0">
                    <a:pos x="1259" y="615"/>
                  </a:cxn>
                  <a:cxn ang="0">
                    <a:pos x="1259" y="615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tr-TR">
                  <a:solidFill>
                    <a:srgbClr val="FFFFFF"/>
                  </a:solidFill>
                </a:endParaRPr>
              </a:p>
            </p:txBody>
          </p:sp>
          <p:sp>
            <p:nvSpPr>
              <p:cNvPr id="49160" name="Freeform 8"/>
              <p:cNvSpPr>
                <a:spLocks/>
              </p:cNvSpPr>
              <p:nvPr/>
            </p:nvSpPr>
            <p:spPr bwMode="hidden">
              <a:xfrm>
                <a:off x="2900" y="3346"/>
                <a:ext cx="2849" cy="969"/>
              </a:xfrm>
              <a:custGeom>
                <a:avLst/>
                <a:gdLst/>
                <a:ahLst/>
                <a:cxnLst>
                  <a:cxn ang="0">
                    <a:pos x="92" y="958"/>
                  </a:cxn>
                  <a:cxn ang="0">
                    <a:pos x="0" y="969"/>
                  </a:cxn>
                  <a:cxn ang="0">
                    <a:pos x="391" y="969"/>
                  </a:cxn>
                  <a:cxn ang="0">
                    <a:pos x="434" y="947"/>
                  </a:cxn>
                  <a:cxn ang="0">
                    <a:pos x="483" y="914"/>
                  </a:cxn>
                  <a:cxn ang="0">
                    <a:pos x="554" y="876"/>
                  </a:cxn>
                  <a:cxn ang="0">
                    <a:pos x="635" y="838"/>
                  </a:cxn>
                  <a:cxn ang="0">
                    <a:pos x="727" y="794"/>
                  </a:cxn>
                  <a:cxn ang="0">
                    <a:pos x="836" y="745"/>
                  </a:cxn>
                  <a:cxn ang="0">
                    <a:pos x="961" y="696"/>
                  </a:cxn>
                  <a:cxn ang="0">
                    <a:pos x="1102" y="642"/>
                  </a:cxn>
                  <a:cxn ang="0">
                    <a:pos x="1259" y="582"/>
                  </a:cxn>
                  <a:cxn ang="0">
                    <a:pos x="1433" y="522"/>
                  </a:cxn>
                  <a:cxn ang="0">
                    <a:pos x="1623" y="462"/>
                  </a:cxn>
                  <a:cxn ang="0">
                    <a:pos x="1829" y="403"/>
                  </a:cxn>
                  <a:cxn ang="0">
                    <a:pos x="2057" y="343"/>
                  </a:cxn>
                  <a:cxn ang="0">
                    <a:pos x="2301" y="283"/>
                  </a:cxn>
                  <a:cxn ang="0">
                    <a:pos x="2567" y="223"/>
                  </a:cxn>
                  <a:cxn ang="0">
                    <a:pos x="2849" y="163"/>
                  </a:cxn>
                  <a:cxn ang="0">
                    <a:pos x="2849" y="0"/>
                  </a:cxn>
                  <a:cxn ang="0">
                    <a:pos x="2817" y="16"/>
                  </a:cxn>
                  <a:cxn ang="0">
                    <a:pos x="2773" y="33"/>
                  </a:cxn>
                  <a:cxn ang="0">
                    <a:pos x="2719" y="54"/>
                  </a:cxn>
                  <a:cxn ang="0">
                    <a:pos x="2648" y="76"/>
                  </a:cxn>
                  <a:cxn ang="0">
                    <a:pos x="2572" y="98"/>
                  </a:cxn>
                  <a:cxn ang="0">
                    <a:pos x="2491" y="120"/>
                  </a:cxn>
                  <a:cxn ang="0">
                    <a:pos x="2399" y="147"/>
                  </a:cxn>
                  <a:cxn ang="0">
                    <a:pos x="2301" y="169"/>
                  </a:cxn>
                  <a:cxn ang="0">
                    <a:pos x="2095" y="223"/>
                  </a:cxn>
                  <a:cxn ang="0">
                    <a:pos x="1889" y="277"/>
                  </a:cxn>
                  <a:cxn ang="0">
                    <a:pos x="1688" y="326"/>
                  </a:cxn>
                  <a:cxn ang="0">
                    <a:pos x="1590" y="354"/>
                  </a:cxn>
                  <a:cxn ang="0">
                    <a:pos x="1503" y="381"/>
                  </a:cxn>
                  <a:cxn ang="0">
                    <a:pos x="1107" y="506"/>
                  </a:cxn>
                  <a:cxn ang="0">
                    <a:pos x="912" y="577"/>
                  </a:cxn>
                  <a:cxn ang="0">
                    <a:pos x="727" y="647"/>
                  </a:cxn>
                  <a:cxn ang="0">
                    <a:pos x="548" y="718"/>
                  </a:cxn>
                  <a:cxn ang="0">
                    <a:pos x="380" y="794"/>
                  </a:cxn>
                  <a:cxn ang="0">
                    <a:pos x="228" y="876"/>
                  </a:cxn>
                  <a:cxn ang="0">
                    <a:pos x="92" y="958"/>
                  </a:cxn>
                  <a:cxn ang="0">
                    <a:pos x="92" y="958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1961"/>
                      <a:invGamma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tr-TR">
                  <a:solidFill>
                    <a:srgbClr val="FFFFFF"/>
                  </a:solidFill>
                </a:endParaRPr>
              </a:p>
            </p:txBody>
          </p:sp>
          <p:sp>
            <p:nvSpPr>
              <p:cNvPr id="49161" name="Freeform 9"/>
              <p:cNvSpPr>
                <a:spLocks/>
              </p:cNvSpPr>
              <p:nvPr/>
            </p:nvSpPr>
            <p:spPr bwMode="hidden">
              <a:xfrm>
                <a:off x="2748" y="2230"/>
                <a:ext cx="3007" cy="2085"/>
              </a:xfrm>
              <a:custGeom>
                <a:avLst/>
                <a:gdLst/>
                <a:ahLst/>
                <a:cxnLst>
                  <a:cxn ang="0">
                    <a:pos x="1433" y="474"/>
                  </a:cxn>
                  <a:cxn ang="0">
                    <a:pos x="1460" y="528"/>
                  </a:cxn>
                  <a:cxn ang="0">
                    <a:pos x="1541" y="593"/>
                  </a:cxn>
                  <a:cxn ang="0">
                    <a:pos x="1715" y="670"/>
                  </a:cxn>
                  <a:cxn ang="0">
                    <a:pos x="1927" y="735"/>
                  </a:cxn>
                  <a:cxn ang="0">
                    <a:pos x="2155" y="789"/>
                  </a:cxn>
                  <a:cxn ang="0">
                    <a:pos x="2372" y="849"/>
                  </a:cxn>
                  <a:cxn ang="0">
                    <a:pos x="2551" y="920"/>
                  </a:cxn>
                  <a:cxn ang="0">
                    <a:pos x="2638" y="980"/>
                  </a:cxn>
                  <a:cxn ang="0">
                    <a:pos x="2676" y="1029"/>
                  </a:cxn>
                  <a:cxn ang="0">
                    <a:pos x="2681" y="1083"/>
                  </a:cxn>
                  <a:cxn ang="0">
                    <a:pos x="2665" y="1127"/>
                  </a:cxn>
                  <a:cxn ang="0">
                    <a:pos x="2616" y="1170"/>
                  </a:cxn>
                  <a:cxn ang="0">
                    <a:pos x="2545" y="1208"/>
                  </a:cxn>
                  <a:cxn ang="0">
                    <a:pos x="2448" y="1241"/>
                  </a:cxn>
                  <a:cxn ang="0">
                    <a:pos x="2328" y="1274"/>
                  </a:cxn>
                  <a:cxn ang="0">
                    <a:pos x="2106" y="1328"/>
                  </a:cxn>
                  <a:cxn ang="0">
                    <a:pos x="1742" y="1421"/>
                  </a:cxn>
                  <a:cxn ang="0">
                    <a:pos x="1308" y="1540"/>
                  </a:cxn>
                  <a:cxn ang="0">
                    <a:pos x="820" y="1709"/>
                  </a:cxn>
                  <a:cxn ang="0">
                    <a:pos x="282" y="1943"/>
                  </a:cxn>
                  <a:cxn ang="0">
                    <a:pos x="152" y="2085"/>
                  </a:cxn>
                  <a:cxn ang="0">
                    <a:pos x="386" y="1992"/>
                  </a:cxn>
                  <a:cxn ang="0">
                    <a:pos x="700" y="1834"/>
                  </a:cxn>
                  <a:cxn ang="0">
                    <a:pos x="1064" y="1693"/>
                  </a:cxn>
                  <a:cxn ang="0">
                    <a:pos x="1661" y="1497"/>
                  </a:cxn>
                  <a:cxn ang="0">
                    <a:pos x="1845" y="1442"/>
                  </a:cxn>
                  <a:cxn ang="0">
                    <a:pos x="2252" y="1339"/>
                  </a:cxn>
                  <a:cxn ang="0">
                    <a:pos x="2551" y="1263"/>
                  </a:cxn>
                  <a:cxn ang="0">
                    <a:pos x="2730" y="1214"/>
                  </a:cxn>
                  <a:cxn ang="0">
                    <a:pos x="2876" y="1170"/>
                  </a:cxn>
                  <a:cxn ang="0">
                    <a:pos x="2974" y="1132"/>
                  </a:cxn>
                  <a:cxn ang="0">
                    <a:pos x="3007" y="871"/>
                  </a:cxn>
                  <a:cxn ang="0">
                    <a:pos x="2860" y="844"/>
                  </a:cxn>
                  <a:cxn ang="0">
                    <a:pos x="2670" y="806"/>
                  </a:cxn>
                  <a:cxn ang="0">
                    <a:pos x="2458" y="757"/>
                  </a:cxn>
                  <a:cxn ang="0">
                    <a:pos x="2138" y="670"/>
                  </a:cxn>
                  <a:cxn ang="0">
                    <a:pos x="1959" y="604"/>
                  </a:cxn>
                  <a:cxn ang="0">
                    <a:pos x="1824" y="534"/>
                  </a:cxn>
                  <a:cxn ang="0">
                    <a:pos x="1769" y="474"/>
                  </a:cxn>
                  <a:cxn ang="0">
                    <a:pos x="1753" y="436"/>
                  </a:cxn>
                  <a:cxn ang="0">
                    <a:pos x="1780" y="381"/>
                  </a:cxn>
                  <a:cxn ang="0">
                    <a:pos x="1862" y="316"/>
                  </a:cxn>
                  <a:cxn ang="0">
                    <a:pos x="1986" y="267"/>
                  </a:cxn>
                  <a:cxn ang="0">
                    <a:pos x="2149" y="229"/>
                  </a:cxn>
                  <a:cxn ang="0">
                    <a:pos x="2431" y="180"/>
                  </a:cxn>
                  <a:cxn ang="0">
                    <a:pos x="2827" y="125"/>
                  </a:cxn>
                  <a:cxn ang="0">
                    <a:pos x="3007" y="87"/>
                  </a:cxn>
                  <a:cxn ang="0">
                    <a:pos x="2909" y="22"/>
                  </a:cxn>
                  <a:cxn ang="0">
                    <a:pos x="2676" y="66"/>
                  </a:cxn>
                  <a:cxn ang="0">
                    <a:pos x="2285" y="120"/>
                  </a:cxn>
                  <a:cxn ang="0">
                    <a:pos x="2030" y="158"/>
                  </a:cxn>
                  <a:cxn ang="0">
                    <a:pos x="1791" y="202"/>
                  </a:cxn>
                  <a:cxn ang="0">
                    <a:pos x="1601" y="261"/>
                  </a:cxn>
                  <a:cxn ang="0">
                    <a:pos x="1471" y="338"/>
                  </a:cxn>
                  <a:cxn ang="0">
                    <a:pos x="1438" y="387"/>
                  </a:cxn>
                  <a:cxn ang="0">
                    <a:pos x="1427" y="441"/>
                  </a:cxn>
                </a:cxnLst>
                <a:rect l="0" t="0" r="r" b="b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tr-TR">
                  <a:solidFill>
                    <a:srgbClr val="FFFFFF"/>
                  </a:solidFill>
                </a:endParaRPr>
              </a:p>
            </p:txBody>
          </p:sp>
          <p:sp>
            <p:nvSpPr>
              <p:cNvPr id="49162" name="Freeform 10"/>
              <p:cNvSpPr>
                <a:spLocks/>
              </p:cNvSpPr>
              <p:nvPr/>
            </p:nvSpPr>
            <p:spPr bwMode="hidden">
              <a:xfrm>
                <a:off x="4501" y="2317"/>
                <a:ext cx="1248" cy="539"/>
              </a:xfrm>
              <a:custGeom>
                <a:avLst/>
                <a:gdLst/>
                <a:ahLst/>
                <a:cxnLst>
                  <a:cxn ang="0">
                    <a:pos x="0" y="332"/>
                  </a:cxn>
                  <a:cxn ang="0">
                    <a:pos x="0" y="360"/>
                  </a:cxn>
                  <a:cxn ang="0">
                    <a:pos x="5" y="387"/>
                  </a:cxn>
                  <a:cxn ang="0">
                    <a:pos x="27" y="414"/>
                  </a:cxn>
                  <a:cxn ang="0">
                    <a:pos x="54" y="436"/>
                  </a:cxn>
                  <a:cxn ang="0">
                    <a:pos x="92" y="463"/>
                  </a:cxn>
                  <a:cxn ang="0">
                    <a:pos x="141" y="490"/>
                  </a:cxn>
                  <a:cxn ang="0">
                    <a:pos x="195" y="512"/>
                  </a:cxn>
                  <a:cxn ang="0">
                    <a:pos x="255" y="539"/>
                  </a:cxn>
                  <a:cxn ang="0">
                    <a:pos x="212" y="517"/>
                  </a:cxn>
                  <a:cxn ang="0">
                    <a:pos x="179" y="490"/>
                  </a:cxn>
                  <a:cxn ang="0">
                    <a:pos x="157" y="468"/>
                  </a:cxn>
                  <a:cxn ang="0">
                    <a:pos x="141" y="447"/>
                  </a:cxn>
                  <a:cxn ang="0">
                    <a:pos x="136" y="425"/>
                  </a:cxn>
                  <a:cxn ang="0">
                    <a:pos x="136" y="403"/>
                  </a:cxn>
                  <a:cxn ang="0">
                    <a:pos x="141" y="381"/>
                  </a:cxn>
                  <a:cxn ang="0">
                    <a:pos x="157" y="365"/>
                  </a:cxn>
                  <a:cxn ang="0">
                    <a:pos x="179" y="343"/>
                  </a:cxn>
                  <a:cxn ang="0">
                    <a:pos x="201" y="327"/>
                  </a:cxn>
                  <a:cxn ang="0">
                    <a:pos x="266" y="294"/>
                  </a:cxn>
                  <a:cxn ang="0">
                    <a:pos x="353" y="262"/>
                  </a:cxn>
                  <a:cxn ang="0">
                    <a:pos x="445" y="234"/>
                  </a:cxn>
                  <a:cxn ang="0">
                    <a:pos x="554" y="213"/>
                  </a:cxn>
                  <a:cxn ang="0">
                    <a:pos x="662" y="191"/>
                  </a:cxn>
                  <a:cxn ang="0">
                    <a:pos x="890" y="153"/>
                  </a:cxn>
                  <a:cxn ang="0">
                    <a:pos x="993" y="136"/>
                  </a:cxn>
                  <a:cxn ang="0">
                    <a:pos x="1091" y="120"/>
                  </a:cxn>
                  <a:cxn ang="0">
                    <a:pos x="1178" y="115"/>
                  </a:cxn>
                  <a:cxn ang="0">
                    <a:pos x="1248" y="104"/>
                  </a:cxn>
                  <a:cxn ang="0">
                    <a:pos x="1248" y="0"/>
                  </a:cxn>
                  <a:cxn ang="0">
                    <a:pos x="1161" y="22"/>
                  </a:cxn>
                  <a:cxn ang="0">
                    <a:pos x="1069" y="38"/>
                  </a:cxn>
                  <a:cxn ang="0">
                    <a:pos x="874" y="71"/>
                  </a:cxn>
                  <a:cxn ang="0">
                    <a:pos x="673" y="93"/>
                  </a:cxn>
                  <a:cxn ang="0">
                    <a:pos x="483" y="126"/>
                  </a:cxn>
                  <a:cxn ang="0">
                    <a:pos x="391" y="142"/>
                  </a:cxn>
                  <a:cxn ang="0">
                    <a:pos x="309" y="158"/>
                  </a:cxn>
                  <a:cxn ang="0">
                    <a:pos x="228" y="180"/>
                  </a:cxn>
                  <a:cxn ang="0">
                    <a:pos x="163" y="202"/>
                  </a:cxn>
                  <a:cxn ang="0">
                    <a:pos x="103" y="229"/>
                  </a:cxn>
                  <a:cxn ang="0">
                    <a:pos x="54" y="256"/>
                  </a:cxn>
                  <a:cxn ang="0">
                    <a:pos x="22" y="294"/>
                  </a:cxn>
                  <a:cxn ang="0">
                    <a:pos x="0" y="332"/>
                  </a:cxn>
                  <a:cxn ang="0">
                    <a:pos x="0" y="332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7843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tr-TR">
                  <a:solidFill>
                    <a:srgbClr val="FFFFFF"/>
                  </a:solidFill>
                </a:endParaRPr>
              </a:p>
            </p:txBody>
          </p:sp>
        </p:grpSp>
        <p:sp>
          <p:nvSpPr>
            <p:cNvPr id="49163" name="Freeform 11"/>
            <p:cNvSpPr>
              <a:spLocks/>
            </p:cNvSpPr>
            <p:nvPr/>
          </p:nvSpPr>
          <p:spPr bwMode="hidden">
            <a:xfrm>
              <a:off x="3322" y="1341"/>
              <a:ext cx="1825" cy="1537"/>
            </a:xfrm>
            <a:custGeom>
              <a:avLst/>
              <a:gdLst/>
              <a:ahLst/>
              <a:cxnLst>
                <a:cxn ang="0">
                  <a:pos x="982" y="1061"/>
                </a:cxn>
                <a:cxn ang="0">
                  <a:pos x="1357" y="1012"/>
                </a:cxn>
                <a:cxn ang="0">
                  <a:pos x="1666" y="957"/>
                </a:cxn>
                <a:cxn ang="0">
                  <a:pos x="1916" y="897"/>
                </a:cxn>
                <a:cxn ang="0">
                  <a:pos x="2100" y="832"/>
                </a:cxn>
                <a:cxn ang="0">
                  <a:pos x="2220" y="756"/>
                </a:cxn>
                <a:cxn ang="0">
                  <a:pos x="2285" y="669"/>
                </a:cxn>
                <a:cxn ang="0">
                  <a:pos x="2290" y="560"/>
                </a:cxn>
                <a:cxn ang="0">
                  <a:pos x="2241" y="457"/>
                </a:cxn>
                <a:cxn ang="0">
                  <a:pos x="2144" y="364"/>
                </a:cxn>
                <a:cxn ang="0">
                  <a:pos x="2008" y="277"/>
                </a:cxn>
                <a:cxn ang="0">
                  <a:pos x="1769" y="157"/>
                </a:cxn>
                <a:cxn ang="0">
                  <a:pos x="1612" y="92"/>
                </a:cxn>
                <a:cxn ang="0">
                  <a:pos x="1476" y="43"/>
                </a:cxn>
                <a:cxn ang="0">
                  <a:pos x="1384" y="10"/>
                </a:cxn>
                <a:cxn ang="0">
                  <a:pos x="1346" y="0"/>
                </a:cxn>
                <a:cxn ang="0">
                  <a:pos x="1655" y="119"/>
                </a:cxn>
                <a:cxn ang="0">
                  <a:pos x="1948" y="255"/>
                </a:cxn>
                <a:cxn ang="0">
                  <a:pos x="2068" y="326"/>
                </a:cxn>
                <a:cxn ang="0">
                  <a:pos x="2171" y="402"/>
                </a:cxn>
                <a:cxn ang="0">
                  <a:pos x="2236" y="478"/>
                </a:cxn>
                <a:cxn ang="0">
                  <a:pos x="2263" y="560"/>
                </a:cxn>
                <a:cxn ang="0">
                  <a:pos x="2241" y="636"/>
                </a:cxn>
                <a:cxn ang="0">
                  <a:pos x="2171" y="702"/>
                </a:cxn>
                <a:cxn ang="0">
                  <a:pos x="2062" y="756"/>
                </a:cxn>
                <a:cxn ang="0">
                  <a:pos x="1921" y="800"/>
                </a:cxn>
                <a:cxn ang="0">
                  <a:pos x="1748" y="843"/>
                </a:cxn>
                <a:cxn ang="0">
                  <a:pos x="1351" y="908"/>
                </a:cxn>
                <a:cxn ang="0">
                  <a:pos x="923" y="968"/>
                </a:cxn>
                <a:cxn ang="0">
                  <a:pos x="521" y="1028"/>
                </a:cxn>
                <a:cxn ang="0">
                  <a:pos x="353" y="1066"/>
                </a:cxn>
                <a:cxn ang="0">
                  <a:pos x="206" y="1104"/>
                </a:cxn>
                <a:cxn ang="0">
                  <a:pos x="92" y="1148"/>
                </a:cxn>
                <a:cxn ang="0">
                  <a:pos x="22" y="1202"/>
                </a:cxn>
                <a:cxn ang="0">
                  <a:pos x="0" y="1262"/>
                </a:cxn>
                <a:cxn ang="0">
                  <a:pos x="27" y="1327"/>
                </a:cxn>
                <a:cxn ang="0">
                  <a:pos x="98" y="1382"/>
                </a:cxn>
                <a:cxn ang="0">
                  <a:pos x="196" y="1425"/>
                </a:cxn>
                <a:cxn ang="0">
                  <a:pos x="326" y="1469"/>
                </a:cxn>
                <a:cxn ang="0">
                  <a:pos x="217" y="1414"/>
                </a:cxn>
                <a:cxn ang="0">
                  <a:pos x="147" y="1360"/>
                </a:cxn>
                <a:cxn ang="0">
                  <a:pos x="120" y="1306"/>
                </a:cxn>
                <a:cxn ang="0">
                  <a:pos x="141" y="1257"/>
                </a:cxn>
                <a:cxn ang="0">
                  <a:pos x="212" y="1208"/>
                </a:cxn>
                <a:cxn ang="0">
                  <a:pos x="342" y="1164"/>
                </a:cxn>
                <a:cxn ang="0">
                  <a:pos x="527" y="1121"/>
                </a:cxn>
                <a:cxn ang="0">
                  <a:pos x="771" y="1088"/>
                </a:cxn>
              </a:cxnLst>
              <a:rect l="0" t="0" r="r" b="b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tr-TR">
                <a:solidFill>
                  <a:srgbClr val="FFFFFF"/>
                </a:solidFill>
              </a:endParaRPr>
            </a:p>
          </p:txBody>
        </p:sp>
        <p:sp>
          <p:nvSpPr>
            <p:cNvPr id="49164" name="Freeform 12"/>
            <p:cNvSpPr>
              <a:spLocks/>
            </p:cNvSpPr>
            <p:nvPr/>
          </p:nvSpPr>
          <p:spPr bwMode="hidden">
            <a:xfrm>
              <a:off x="0" y="0"/>
              <a:ext cx="5758" cy="17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906"/>
                </a:cxn>
                <a:cxn ang="0">
                  <a:pos x="5740" y="1906"/>
                </a:cxn>
                <a:cxn ang="0">
                  <a:pos x="574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tr-TR">
                <a:solidFill>
                  <a:srgbClr val="FFFFFF"/>
                </a:solidFill>
              </a:endParaRPr>
            </a:p>
          </p:txBody>
        </p:sp>
      </p:grpSp>
      <p:sp>
        <p:nvSpPr>
          <p:cNvPr id="49165" name="Rectangle 13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tr-TR" smtClean="0"/>
              <a:t>Asıl başlık stili için tıklatın</a:t>
            </a:r>
          </a:p>
        </p:txBody>
      </p:sp>
      <p:sp>
        <p:nvSpPr>
          <p:cNvPr id="49166" name="Rectangle 1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tr-TR">
              <a:solidFill>
                <a:srgbClr val="FFFFFF"/>
              </a:solidFill>
            </a:endParaRPr>
          </a:p>
        </p:txBody>
      </p:sp>
      <p:sp>
        <p:nvSpPr>
          <p:cNvPr id="49167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71" r:id="rId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tr-T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5157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7A03E4C-0E70-4965-AB88-92993E80A122}" type="datetimeFigureOut">
              <a:rPr lang="en-US">
                <a:solidFill>
                  <a:srgbClr val="FFFFFF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10/14/2010</a:t>
            </a:fld>
            <a:endParaRPr lang="tr-TR">
              <a:solidFill>
                <a:srgbClr val="FFFFFF"/>
              </a:solidFill>
            </a:endParaRPr>
          </a:p>
        </p:txBody>
      </p:sp>
      <p:sp>
        <p:nvSpPr>
          <p:cNvPr id="49155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2788192-AB39-409F-BCF3-D9F2F329E537}" type="slidenum">
              <a:rPr lang="tr-TR">
                <a:solidFill>
                  <a:srgbClr val="FFFFFF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tr-TR">
              <a:solidFill>
                <a:srgbClr val="FFFFFF"/>
              </a:solidFill>
            </a:endParaRPr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0" y="0"/>
            <a:ext cx="9140825" cy="6850063"/>
            <a:chOff x="0" y="0"/>
            <a:chExt cx="5758" cy="4315"/>
          </a:xfrm>
        </p:grpSpPr>
        <p:grpSp>
          <p:nvGrpSpPr>
            <p:cNvPr id="3" name="Group 5"/>
            <p:cNvGrpSpPr>
              <a:grpSpLocks/>
            </p:cNvGrpSpPr>
            <p:nvPr userDrawn="1"/>
          </p:nvGrpSpPr>
          <p:grpSpPr bwMode="auto">
            <a:xfrm>
              <a:off x="1728" y="2230"/>
              <a:ext cx="4027" cy="2085"/>
              <a:chOff x="1728" y="2230"/>
              <a:chExt cx="4027" cy="2085"/>
            </a:xfrm>
          </p:grpSpPr>
          <p:sp>
            <p:nvSpPr>
              <p:cNvPr id="49158" name="Freeform 6"/>
              <p:cNvSpPr>
                <a:spLocks/>
              </p:cNvSpPr>
              <p:nvPr/>
            </p:nvSpPr>
            <p:spPr bwMode="hidden">
              <a:xfrm>
                <a:off x="1728" y="2644"/>
                <a:ext cx="2882" cy="1671"/>
              </a:xfrm>
              <a:custGeom>
                <a:avLst/>
                <a:gdLst/>
                <a:ahLst/>
                <a:cxnLst>
                  <a:cxn ang="0">
                    <a:pos x="2740" y="528"/>
                  </a:cxn>
                  <a:cxn ang="0">
                    <a:pos x="2632" y="484"/>
                  </a:cxn>
                  <a:cxn ang="0">
                    <a:pos x="2480" y="424"/>
                  </a:cxn>
                  <a:cxn ang="0">
                    <a:pos x="2203" y="343"/>
                  </a:cxn>
                  <a:cxn ang="0">
                    <a:pos x="1970" y="277"/>
                  </a:cxn>
                  <a:cxn ang="0">
                    <a:pos x="1807" y="212"/>
                  </a:cxn>
                  <a:cxn ang="0">
                    <a:pos x="1693" y="152"/>
                  </a:cxn>
                  <a:cxn ang="0">
                    <a:pos x="1628" y="103"/>
                  </a:cxn>
                  <a:cxn ang="0">
                    <a:pos x="1590" y="60"/>
                  </a:cxn>
                  <a:cxn ang="0">
                    <a:pos x="1579" y="27"/>
                  </a:cxn>
                  <a:cxn ang="0">
                    <a:pos x="1585" y="0"/>
                  </a:cxn>
                  <a:cxn ang="0">
                    <a:pos x="1557" y="49"/>
                  </a:cxn>
                  <a:cxn ang="0">
                    <a:pos x="1568" y="98"/>
                  </a:cxn>
                  <a:cxn ang="0">
                    <a:pos x="1617" y="141"/>
                  </a:cxn>
                  <a:cxn ang="0">
                    <a:pos x="1688" y="185"/>
                  </a:cxn>
                  <a:cxn ang="0">
                    <a:pos x="1791" y="228"/>
                  </a:cxn>
                  <a:cxn ang="0">
                    <a:pos x="2040" y="310"/>
                  </a:cxn>
                  <a:cxn ang="0">
                    <a:pos x="2285" y="381"/>
                  </a:cxn>
                  <a:cxn ang="0">
                    <a:pos x="2464" y="435"/>
                  </a:cxn>
                  <a:cxn ang="0">
                    <a:pos x="2605" y="484"/>
                  </a:cxn>
                  <a:cxn ang="0">
                    <a:pos x="2708" y="528"/>
                  </a:cxn>
                  <a:cxn ang="0">
                    <a:pos x="2768" y="560"/>
                  </a:cxn>
                  <a:cxn ang="0">
                    <a:pos x="2795" y="593"/>
                  </a:cxn>
                  <a:cxn ang="0">
                    <a:pos x="2795" y="642"/>
                  </a:cxn>
                  <a:cxn ang="0">
                    <a:pos x="2762" y="691"/>
                  </a:cxn>
                  <a:cxn ang="0">
                    <a:pos x="2692" y="735"/>
                  </a:cxn>
                  <a:cxn ang="0">
                    <a:pos x="2589" y="778"/>
                  </a:cxn>
                  <a:cxn ang="0">
                    <a:pos x="2458" y="822"/>
                  </a:cxn>
                  <a:cxn ang="0">
                    <a:pos x="2301" y="865"/>
                  </a:cxn>
                  <a:cxn ang="0">
                    <a:pos x="2030" y="930"/>
                  </a:cxn>
                  <a:cxn ang="0">
                    <a:pos x="1606" y="1034"/>
                  </a:cxn>
                  <a:cxn ang="0">
                    <a:pos x="1145" y="1164"/>
                  </a:cxn>
                  <a:cxn ang="0">
                    <a:pos x="673" y="1328"/>
                  </a:cxn>
                  <a:cxn ang="0">
                    <a:pos x="217" y="1545"/>
                  </a:cxn>
                  <a:cxn ang="0">
                    <a:pos x="353" y="1671"/>
                  </a:cxn>
                  <a:cxn ang="0">
                    <a:pos x="754" y="1469"/>
                  </a:cxn>
                  <a:cxn ang="0">
                    <a:pos x="1145" y="1311"/>
                  </a:cxn>
                  <a:cxn ang="0">
                    <a:pos x="1519" y="1186"/>
                  </a:cxn>
                  <a:cxn ang="0">
                    <a:pos x="1861" y="1083"/>
                  </a:cxn>
                  <a:cxn ang="0">
                    <a:pos x="2165" y="1007"/>
                  </a:cxn>
                  <a:cxn ang="0">
                    <a:pos x="2426" y="947"/>
                  </a:cxn>
                  <a:cxn ang="0">
                    <a:pos x="2626" y="892"/>
                  </a:cxn>
                  <a:cxn ang="0">
                    <a:pos x="2762" y="838"/>
                  </a:cxn>
                  <a:cxn ang="0">
                    <a:pos x="2827" y="794"/>
                  </a:cxn>
                  <a:cxn ang="0">
                    <a:pos x="2865" y="745"/>
                  </a:cxn>
                  <a:cxn ang="0">
                    <a:pos x="2882" y="702"/>
                  </a:cxn>
                  <a:cxn ang="0">
                    <a:pos x="2854" y="620"/>
                  </a:cxn>
                  <a:cxn ang="0">
                    <a:pos x="2800" y="560"/>
                  </a:cxn>
                  <a:cxn ang="0">
                    <a:pos x="2773" y="544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tr-TR">
                  <a:solidFill>
                    <a:srgbClr val="FFFFFF"/>
                  </a:solidFill>
                </a:endParaRPr>
              </a:p>
            </p:txBody>
          </p:sp>
          <p:sp>
            <p:nvSpPr>
              <p:cNvPr id="49159" name="Freeform 7"/>
              <p:cNvSpPr>
                <a:spLocks/>
              </p:cNvSpPr>
              <p:nvPr/>
            </p:nvSpPr>
            <p:spPr bwMode="hidden">
              <a:xfrm>
                <a:off x="4170" y="2671"/>
                <a:ext cx="1259" cy="811"/>
              </a:xfrm>
              <a:custGeom>
                <a:avLst/>
                <a:gdLst/>
                <a:ahLst/>
                <a:cxnLst>
                  <a:cxn ang="0">
                    <a:pos x="1259" y="615"/>
                  </a:cxn>
                  <a:cxn ang="0">
                    <a:pos x="1248" y="588"/>
                  </a:cxn>
                  <a:cxn ang="0">
                    <a:pos x="1237" y="566"/>
                  </a:cxn>
                  <a:cxn ang="0">
                    <a:pos x="1216" y="539"/>
                  </a:cxn>
                  <a:cxn ang="0">
                    <a:pos x="1188" y="517"/>
                  </a:cxn>
                  <a:cxn ang="0">
                    <a:pos x="1123" y="479"/>
                  </a:cxn>
                  <a:cxn ang="0">
                    <a:pos x="1042" y="441"/>
                  </a:cxn>
                  <a:cxn ang="0">
                    <a:pos x="944" y="408"/>
                  </a:cxn>
                  <a:cxn ang="0">
                    <a:pos x="841" y="381"/>
                  </a:cxn>
                  <a:cxn ang="0">
                    <a:pos x="727" y="348"/>
                  </a:cxn>
                  <a:cxn ang="0">
                    <a:pos x="613" y="321"/>
                  </a:cxn>
                  <a:cxn ang="0">
                    <a:pos x="499" y="294"/>
                  </a:cxn>
                  <a:cxn ang="0">
                    <a:pos x="391" y="261"/>
                  </a:cxn>
                  <a:cxn ang="0">
                    <a:pos x="288" y="229"/>
                  </a:cxn>
                  <a:cxn ang="0">
                    <a:pos x="195" y="196"/>
                  </a:cxn>
                  <a:cxn ang="0">
                    <a:pos x="119" y="152"/>
                  </a:cxn>
                  <a:cxn ang="0">
                    <a:pos x="54" y="109"/>
                  </a:cxn>
                  <a:cxn ang="0">
                    <a:pos x="33" y="87"/>
                  </a:cxn>
                  <a:cxn ang="0">
                    <a:pos x="16" y="60"/>
                  </a:cxn>
                  <a:cxn ang="0">
                    <a:pos x="5" y="33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11"/>
                  </a:cxn>
                  <a:cxn ang="0">
                    <a:pos x="0" y="38"/>
                  </a:cxn>
                  <a:cxn ang="0">
                    <a:pos x="5" y="60"/>
                  </a:cxn>
                  <a:cxn ang="0">
                    <a:pos x="16" y="87"/>
                  </a:cxn>
                  <a:cxn ang="0">
                    <a:pos x="33" y="114"/>
                  </a:cxn>
                  <a:cxn ang="0">
                    <a:pos x="54" y="142"/>
                  </a:cxn>
                  <a:cxn ang="0">
                    <a:pos x="87" y="174"/>
                  </a:cxn>
                  <a:cxn ang="0">
                    <a:pos x="125" y="207"/>
                  </a:cxn>
                  <a:cxn ang="0">
                    <a:pos x="179" y="240"/>
                  </a:cxn>
                  <a:cxn ang="0">
                    <a:pos x="244" y="278"/>
                  </a:cxn>
                  <a:cxn ang="0">
                    <a:pos x="326" y="310"/>
                  </a:cxn>
                  <a:cxn ang="0">
                    <a:pos x="418" y="348"/>
                  </a:cxn>
                  <a:cxn ang="0">
                    <a:pos x="526" y="381"/>
                  </a:cxn>
                  <a:cxn ang="0">
                    <a:pos x="657" y="414"/>
                  </a:cxn>
                  <a:cxn ang="0">
                    <a:pos x="749" y="435"/>
                  </a:cxn>
                  <a:cxn ang="0">
                    <a:pos x="830" y="463"/>
                  </a:cxn>
                  <a:cxn ang="0">
                    <a:pos x="901" y="490"/>
                  </a:cxn>
                  <a:cxn ang="0">
                    <a:pos x="966" y="512"/>
                  </a:cxn>
                  <a:cxn ang="0">
                    <a:pos x="1015" y="539"/>
                  </a:cxn>
                  <a:cxn ang="0">
                    <a:pos x="1053" y="566"/>
                  </a:cxn>
                  <a:cxn ang="0">
                    <a:pos x="1080" y="593"/>
                  </a:cxn>
                  <a:cxn ang="0">
                    <a:pos x="1102" y="620"/>
                  </a:cxn>
                  <a:cxn ang="0">
                    <a:pos x="1112" y="648"/>
                  </a:cxn>
                  <a:cxn ang="0">
                    <a:pos x="1118" y="675"/>
                  </a:cxn>
                  <a:cxn ang="0">
                    <a:pos x="1112" y="697"/>
                  </a:cxn>
                  <a:cxn ang="0">
                    <a:pos x="1096" y="724"/>
                  </a:cxn>
                  <a:cxn ang="0">
                    <a:pos x="1080" y="746"/>
                  </a:cxn>
                  <a:cxn ang="0">
                    <a:pos x="1053" y="767"/>
                  </a:cxn>
                  <a:cxn ang="0">
                    <a:pos x="1015" y="789"/>
                  </a:cxn>
                  <a:cxn ang="0">
                    <a:pos x="977" y="811"/>
                  </a:cxn>
                  <a:cxn ang="0">
                    <a:pos x="1047" y="789"/>
                  </a:cxn>
                  <a:cxn ang="0">
                    <a:pos x="1107" y="767"/>
                  </a:cxn>
                  <a:cxn ang="0">
                    <a:pos x="1156" y="746"/>
                  </a:cxn>
                  <a:cxn ang="0">
                    <a:pos x="1199" y="724"/>
                  </a:cxn>
                  <a:cxn ang="0">
                    <a:pos x="1226" y="702"/>
                  </a:cxn>
                  <a:cxn ang="0">
                    <a:pos x="1248" y="675"/>
                  </a:cxn>
                  <a:cxn ang="0">
                    <a:pos x="1259" y="648"/>
                  </a:cxn>
                  <a:cxn ang="0">
                    <a:pos x="1259" y="615"/>
                  </a:cxn>
                  <a:cxn ang="0">
                    <a:pos x="1259" y="615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tr-TR">
                  <a:solidFill>
                    <a:srgbClr val="FFFFFF"/>
                  </a:solidFill>
                </a:endParaRPr>
              </a:p>
            </p:txBody>
          </p:sp>
          <p:sp>
            <p:nvSpPr>
              <p:cNvPr id="49160" name="Freeform 8"/>
              <p:cNvSpPr>
                <a:spLocks/>
              </p:cNvSpPr>
              <p:nvPr/>
            </p:nvSpPr>
            <p:spPr bwMode="hidden">
              <a:xfrm>
                <a:off x="2900" y="3346"/>
                <a:ext cx="2849" cy="969"/>
              </a:xfrm>
              <a:custGeom>
                <a:avLst/>
                <a:gdLst/>
                <a:ahLst/>
                <a:cxnLst>
                  <a:cxn ang="0">
                    <a:pos x="92" y="958"/>
                  </a:cxn>
                  <a:cxn ang="0">
                    <a:pos x="0" y="969"/>
                  </a:cxn>
                  <a:cxn ang="0">
                    <a:pos x="391" y="969"/>
                  </a:cxn>
                  <a:cxn ang="0">
                    <a:pos x="434" y="947"/>
                  </a:cxn>
                  <a:cxn ang="0">
                    <a:pos x="483" y="914"/>
                  </a:cxn>
                  <a:cxn ang="0">
                    <a:pos x="554" y="876"/>
                  </a:cxn>
                  <a:cxn ang="0">
                    <a:pos x="635" y="838"/>
                  </a:cxn>
                  <a:cxn ang="0">
                    <a:pos x="727" y="794"/>
                  </a:cxn>
                  <a:cxn ang="0">
                    <a:pos x="836" y="745"/>
                  </a:cxn>
                  <a:cxn ang="0">
                    <a:pos x="961" y="696"/>
                  </a:cxn>
                  <a:cxn ang="0">
                    <a:pos x="1102" y="642"/>
                  </a:cxn>
                  <a:cxn ang="0">
                    <a:pos x="1259" y="582"/>
                  </a:cxn>
                  <a:cxn ang="0">
                    <a:pos x="1433" y="522"/>
                  </a:cxn>
                  <a:cxn ang="0">
                    <a:pos x="1623" y="462"/>
                  </a:cxn>
                  <a:cxn ang="0">
                    <a:pos x="1829" y="403"/>
                  </a:cxn>
                  <a:cxn ang="0">
                    <a:pos x="2057" y="343"/>
                  </a:cxn>
                  <a:cxn ang="0">
                    <a:pos x="2301" y="283"/>
                  </a:cxn>
                  <a:cxn ang="0">
                    <a:pos x="2567" y="223"/>
                  </a:cxn>
                  <a:cxn ang="0">
                    <a:pos x="2849" y="163"/>
                  </a:cxn>
                  <a:cxn ang="0">
                    <a:pos x="2849" y="0"/>
                  </a:cxn>
                  <a:cxn ang="0">
                    <a:pos x="2817" y="16"/>
                  </a:cxn>
                  <a:cxn ang="0">
                    <a:pos x="2773" y="33"/>
                  </a:cxn>
                  <a:cxn ang="0">
                    <a:pos x="2719" y="54"/>
                  </a:cxn>
                  <a:cxn ang="0">
                    <a:pos x="2648" y="76"/>
                  </a:cxn>
                  <a:cxn ang="0">
                    <a:pos x="2572" y="98"/>
                  </a:cxn>
                  <a:cxn ang="0">
                    <a:pos x="2491" y="120"/>
                  </a:cxn>
                  <a:cxn ang="0">
                    <a:pos x="2399" y="147"/>
                  </a:cxn>
                  <a:cxn ang="0">
                    <a:pos x="2301" y="169"/>
                  </a:cxn>
                  <a:cxn ang="0">
                    <a:pos x="2095" y="223"/>
                  </a:cxn>
                  <a:cxn ang="0">
                    <a:pos x="1889" y="277"/>
                  </a:cxn>
                  <a:cxn ang="0">
                    <a:pos x="1688" y="326"/>
                  </a:cxn>
                  <a:cxn ang="0">
                    <a:pos x="1590" y="354"/>
                  </a:cxn>
                  <a:cxn ang="0">
                    <a:pos x="1503" y="381"/>
                  </a:cxn>
                  <a:cxn ang="0">
                    <a:pos x="1107" y="506"/>
                  </a:cxn>
                  <a:cxn ang="0">
                    <a:pos x="912" y="577"/>
                  </a:cxn>
                  <a:cxn ang="0">
                    <a:pos x="727" y="647"/>
                  </a:cxn>
                  <a:cxn ang="0">
                    <a:pos x="548" y="718"/>
                  </a:cxn>
                  <a:cxn ang="0">
                    <a:pos x="380" y="794"/>
                  </a:cxn>
                  <a:cxn ang="0">
                    <a:pos x="228" y="876"/>
                  </a:cxn>
                  <a:cxn ang="0">
                    <a:pos x="92" y="958"/>
                  </a:cxn>
                  <a:cxn ang="0">
                    <a:pos x="92" y="958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1961"/>
                      <a:invGamma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tr-TR">
                  <a:solidFill>
                    <a:srgbClr val="FFFFFF"/>
                  </a:solidFill>
                </a:endParaRPr>
              </a:p>
            </p:txBody>
          </p:sp>
          <p:sp>
            <p:nvSpPr>
              <p:cNvPr id="49161" name="Freeform 9"/>
              <p:cNvSpPr>
                <a:spLocks/>
              </p:cNvSpPr>
              <p:nvPr/>
            </p:nvSpPr>
            <p:spPr bwMode="hidden">
              <a:xfrm>
                <a:off x="2748" y="2230"/>
                <a:ext cx="3007" cy="2085"/>
              </a:xfrm>
              <a:custGeom>
                <a:avLst/>
                <a:gdLst/>
                <a:ahLst/>
                <a:cxnLst>
                  <a:cxn ang="0">
                    <a:pos x="1433" y="474"/>
                  </a:cxn>
                  <a:cxn ang="0">
                    <a:pos x="1460" y="528"/>
                  </a:cxn>
                  <a:cxn ang="0">
                    <a:pos x="1541" y="593"/>
                  </a:cxn>
                  <a:cxn ang="0">
                    <a:pos x="1715" y="670"/>
                  </a:cxn>
                  <a:cxn ang="0">
                    <a:pos x="1927" y="735"/>
                  </a:cxn>
                  <a:cxn ang="0">
                    <a:pos x="2155" y="789"/>
                  </a:cxn>
                  <a:cxn ang="0">
                    <a:pos x="2372" y="849"/>
                  </a:cxn>
                  <a:cxn ang="0">
                    <a:pos x="2551" y="920"/>
                  </a:cxn>
                  <a:cxn ang="0">
                    <a:pos x="2638" y="980"/>
                  </a:cxn>
                  <a:cxn ang="0">
                    <a:pos x="2676" y="1029"/>
                  </a:cxn>
                  <a:cxn ang="0">
                    <a:pos x="2681" y="1083"/>
                  </a:cxn>
                  <a:cxn ang="0">
                    <a:pos x="2665" y="1127"/>
                  </a:cxn>
                  <a:cxn ang="0">
                    <a:pos x="2616" y="1170"/>
                  </a:cxn>
                  <a:cxn ang="0">
                    <a:pos x="2545" y="1208"/>
                  </a:cxn>
                  <a:cxn ang="0">
                    <a:pos x="2448" y="1241"/>
                  </a:cxn>
                  <a:cxn ang="0">
                    <a:pos x="2328" y="1274"/>
                  </a:cxn>
                  <a:cxn ang="0">
                    <a:pos x="2106" y="1328"/>
                  </a:cxn>
                  <a:cxn ang="0">
                    <a:pos x="1742" y="1421"/>
                  </a:cxn>
                  <a:cxn ang="0">
                    <a:pos x="1308" y="1540"/>
                  </a:cxn>
                  <a:cxn ang="0">
                    <a:pos x="820" y="1709"/>
                  </a:cxn>
                  <a:cxn ang="0">
                    <a:pos x="282" y="1943"/>
                  </a:cxn>
                  <a:cxn ang="0">
                    <a:pos x="152" y="2085"/>
                  </a:cxn>
                  <a:cxn ang="0">
                    <a:pos x="386" y="1992"/>
                  </a:cxn>
                  <a:cxn ang="0">
                    <a:pos x="700" y="1834"/>
                  </a:cxn>
                  <a:cxn ang="0">
                    <a:pos x="1064" y="1693"/>
                  </a:cxn>
                  <a:cxn ang="0">
                    <a:pos x="1661" y="1497"/>
                  </a:cxn>
                  <a:cxn ang="0">
                    <a:pos x="1845" y="1442"/>
                  </a:cxn>
                  <a:cxn ang="0">
                    <a:pos x="2252" y="1339"/>
                  </a:cxn>
                  <a:cxn ang="0">
                    <a:pos x="2551" y="1263"/>
                  </a:cxn>
                  <a:cxn ang="0">
                    <a:pos x="2730" y="1214"/>
                  </a:cxn>
                  <a:cxn ang="0">
                    <a:pos x="2876" y="1170"/>
                  </a:cxn>
                  <a:cxn ang="0">
                    <a:pos x="2974" y="1132"/>
                  </a:cxn>
                  <a:cxn ang="0">
                    <a:pos x="3007" y="871"/>
                  </a:cxn>
                  <a:cxn ang="0">
                    <a:pos x="2860" y="844"/>
                  </a:cxn>
                  <a:cxn ang="0">
                    <a:pos x="2670" y="806"/>
                  </a:cxn>
                  <a:cxn ang="0">
                    <a:pos x="2458" y="757"/>
                  </a:cxn>
                  <a:cxn ang="0">
                    <a:pos x="2138" y="670"/>
                  </a:cxn>
                  <a:cxn ang="0">
                    <a:pos x="1959" y="604"/>
                  </a:cxn>
                  <a:cxn ang="0">
                    <a:pos x="1824" y="534"/>
                  </a:cxn>
                  <a:cxn ang="0">
                    <a:pos x="1769" y="474"/>
                  </a:cxn>
                  <a:cxn ang="0">
                    <a:pos x="1753" y="436"/>
                  </a:cxn>
                  <a:cxn ang="0">
                    <a:pos x="1780" y="381"/>
                  </a:cxn>
                  <a:cxn ang="0">
                    <a:pos x="1862" y="316"/>
                  </a:cxn>
                  <a:cxn ang="0">
                    <a:pos x="1986" y="267"/>
                  </a:cxn>
                  <a:cxn ang="0">
                    <a:pos x="2149" y="229"/>
                  </a:cxn>
                  <a:cxn ang="0">
                    <a:pos x="2431" y="180"/>
                  </a:cxn>
                  <a:cxn ang="0">
                    <a:pos x="2827" y="125"/>
                  </a:cxn>
                  <a:cxn ang="0">
                    <a:pos x="3007" y="87"/>
                  </a:cxn>
                  <a:cxn ang="0">
                    <a:pos x="2909" y="22"/>
                  </a:cxn>
                  <a:cxn ang="0">
                    <a:pos x="2676" y="66"/>
                  </a:cxn>
                  <a:cxn ang="0">
                    <a:pos x="2285" y="120"/>
                  </a:cxn>
                  <a:cxn ang="0">
                    <a:pos x="2030" y="158"/>
                  </a:cxn>
                  <a:cxn ang="0">
                    <a:pos x="1791" y="202"/>
                  </a:cxn>
                  <a:cxn ang="0">
                    <a:pos x="1601" y="261"/>
                  </a:cxn>
                  <a:cxn ang="0">
                    <a:pos x="1471" y="338"/>
                  </a:cxn>
                  <a:cxn ang="0">
                    <a:pos x="1438" y="387"/>
                  </a:cxn>
                  <a:cxn ang="0">
                    <a:pos x="1427" y="441"/>
                  </a:cxn>
                </a:cxnLst>
                <a:rect l="0" t="0" r="r" b="b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tr-TR">
                  <a:solidFill>
                    <a:srgbClr val="FFFFFF"/>
                  </a:solidFill>
                </a:endParaRPr>
              </a:p>
            </p:txBody>
          </p:sp>
          <p:sp>
            <p:nvSpPr>
              <p:cNvPr id="49162" name="Freeform 10"/>
              <p:cNvSpPr>
                <a:spLocks/>
              </p:cNvSpPr>
              <p:nvPr/>
            </p:nvSpPr>
            <p:spPr bwMode="hidden">
              <a:xfrm>
                <a:off x="4501" y="2317"/>
                <a:ext cx="1248" cy="539"/>
              </a:xfrm>
              <a:custGeom>
                <a:avLst/>
                <a:gdLst/>
                <a:ahLst/>
                <a:cxnLst>
                  <a:cxn ang="0">
                    <a:pos x="0" y="332"/>
                  </a:cxn>
                  <a:cxn ang="0">
                    <a:pos x="0" y="360"/>
                  </a:cxn>
                  <a:cxn ang="0">
                    <a:pos x="5" y="387"/>
                  </a:cxn>
                  <a:cxn ang="0">
                    <a:pos x="27" y="414"/>
                  </a:cxn>
                  <a:cxn ang="0">
                    <a:pos x="54" y="436"/>
                  </a:cxn>
                  <a:cxn ang="0">
                    <a:pos x="92" y="463"/>
                  </a:cxn>
                  <a:cxn ang="0">
                    <a:pos x="141" y="490"/>
                  </a:cxn>
                  <a:cxn ang="0">
                    <a:pos x="195" y="512"/>
                  </a:cxn>
                  <a:cxn ang="0">
                    <a:pos x="255" y="539"/>
                  </a:cxn>
                  <a:cxn ang="0">
                    <a:pos x="212" y="517"/>
                  </a:cxn>
                  <a:cxn ang="0">
                    <a:pos x="179" y="490"/>
                  </a:cxn>
                  <a:cxn ang="0">
                    <a:pos x="157" y="468"/>
                  </a:cxn>
                  <a:cxn ang="0">
                    <a:pos x="141" y="447"/>
                  </a:cxn>
                  <a:cxn ang="0">
                    <a:pos x="136" y="425"/>
                  </a:cxn>
                  <a:cxn ang="0">
                    <a:pos x="136" y="403"/>
                  </a:cxn>
                  <a:cxn ang="0">
                    <a:pos x="141" y="381"/>
                  </a:cxn>
                  <a:cxn ang="0">
                    <a:pos x="157" y="365"/>
                  </a:cxn>
                  <a:cxn ang="0">
                    <a:pos x="179" y="343"/>
                  </a:cxn>
                  <a:cxn ang="0">
                    <a:pos x="201" y="327"/>
                  </a:cxn>
                  <a:cxn ang="0">
                    <a:pos x="266" y="294"/>
                  </a:cxn>
                  <a:cxn ang="0">
                    <a:pos x="353" y="262"/>
                  </a:cxn>
                  <a:cxn ang="0">
                    <a:pos x="445" y="234"/>
                  </a:cxn>
                  <a:cxn ang="0">
                    <a:pos x="554" y="213"/>
                  </a:cxn>
                  <a:cxn ang="0">
                    <a:pos x="662" y="191"/>
                  </a:cxn>
                  <a:cxn ang="0">
                    <a:pos x="890" y="153"/>
                  </a:cxn>
                  <a:cxn ang="0">
                    <a:pos x="993" y="136"/>
                  </a:cxn>
                  <a:cxn ang="0">
                    <a:pos x="1091" y="120"/>
                  </a:cxn>
                  <a:cxn ang="0">
                    <a:pos x="1178" y="115"/>
                  </a:cxn>
                  <a:cxn ang="0">
                    <a:pos x="1248" y="104"/>
                  </a:cxn>
                  <a:cxn ang="0">
                    <a:pos x="1248" y="0"/>
                  </a:cxn>
                  <a:cxn ang="0">
                    <a:pos x="1161" y="22"/>
                  </a:cxn>
                  <a:cxn ang="0">
                    <a:pos x="1069" y="38"/>
                  </a:cxn>
                  <a:cxn ang="0">
                    <a:pos x="874" y="71"/>
                  </a:cxn>
                  <a:cxn ang="0">
                    <a:pos x="673" y="93"/>
                  </a:cxn>
                  <a:cxn ang="0">
                    <a:pos x="483" y="126"/>
                  </a:cxn>
                  <a:cxn ang="0">
                    <a:pos x="391" y="142"/>
                  </a:cxn>
                  <a:cxn ang="0">
                    <a:pos x="309" y="158"/>
                  </a:cxn>
                  <a:cxn ang="0">
                    <a:pos x="228" y="180"/>
                  </a:cxn>
                  <a:cxn ang="0">
                    <a:pos x="163" y="202"/>
                  </a:cxn>
                  <a:cxn ang="0">
                    <a:pos x="103" y="229"/>
                  </a:cxn>
                  <a:cxn ang="0">
                    <a:pos x="54" y="256"/>
                  </a:cxn>
                  <a:cxn ang="0">
                    <a:pos x="22" y="294"/>
                  </a:cxn>
                  <a:cxn ang="0">
                    <a:pos x="0" y="332"/>
                  </a:cxn>
                  <a:cxn ang="0">
                    <a:pos x="0" y="332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7843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tr-TR">
                  <a:solidFill>
                    <a:srgbClr val="FFFFFF"/>
                  </a:solidFill>
                </a:endParaRPr>
              </a:p>
            </p:txBody>
          </p:sp>
        </p:grpSp>
        <p:sp>
          <p:nvSpPr>
            <p:cNvPr id="49163" name="Freeform 11"/>
            <p:cNvSpPr>
              <a:spLocks/>
            </p:cNvSpPr>
            <p:nvPr/>
          </p:nvSpPr>
          <p:spPr bwMode="hidden">
            <a:xfrm>
              <a:off x="3322" y="1341"/>
              <a:ext cx="1825" cy="1537"/>
            </a:xfrm>
            <a:custGeom>
              <a:avLst/>
              <a:gdLst/>
              <a:ahLst/>
              <a:cxnLst>
                <a:cxn ang="0">
                  <a:pos x="982" y="1061"/>
                </a:cxn>
                <a:cxn ang="0">
                  <a:pos x="1357" y="1012"/>
                </a:cxn>
                <a:cxn ang="0">
                  <a:pos x="1666" y="957"/>
                </a:cxn>
                <a:cxn ang="0">
                  <a:pos x="1916" y="897"/>
                </a:cxn>
                <a:cxn ang="0">
                  <a:pos x="2100" y="832"/>
                </a:cxn>
                <a:cxn ang="0">
                  <a:pos x="2220" y="756"/>
                </a:cxn>
                <a:cxn ang="0">
                  <a:pos x="2285" y="669"/>
                </a:cxn>
                <a:cxn ang="0">
                  <a:pos x="2290" y="560"/>
                </a:cxn>
                <a:cxn ang="0">
                  <a:pos x="2241" y="457"/>
                </a:cxn>
                <a:cxn ang="0">
                  <a:pos x="2144" y="364"/>
                </a:cxn>
                <a:cxn ang="0">
                  <a:pos x="2008" y="277"/>
                </a:cxn>
                <a:cxn ang="0">
                  <a:pos x="1769" y="157"/>
                </a:cxn>
                <a:cxn ang="0">
                  <a:pos x="1612" y="92"/>
                </a:cxn>
                <a:cxn ang="0">
                  <a:pos x="1476" y="43"/>
                </a:cxn>
                <a:cxn ang="0">
                  <a:pos x="1384" y="10"/>
                </a:cxn>
                <a:cxn ang="0">
                  <a:pos x="1346" y="0"/>
                </a:cxn>
                <a:cxn ang="0">
                  <a:pos x="1655" y="119"/>
                </a:cxn>
                <a:cxn ang="0">
                  <a:pos x="1948" y="255"/>
                </a:cxn>
                <a:cxn ang="0">
                  <a:pos x="2068" y="326"/>
                </a:cxn>
                <a:cxn ang="0">
                  <a:pos x="2171" y="402"/>
                </a:cxn>
                <a:cxn ang="0">
                  <a:pos x="2236" y="478"/>
                </a:cxn>
                <a:cxn ang="0">
                  <a:pos x="2263" y="560"/>
                </a:cxn>
                <a:cxn ang="0">
                  <a:pos x="2241" y="636"/>
                </a:cxn>
                <a:cxn ang="0">
                  <a:pos x="2171" y="702"/>
                </a:cxn>
                <a:cxn ang="0">
                  <a:pos x="2062" y="756"/>
                </a:cxn>
                <a:cxn ang="0">
                  <a:pos x="1921" y="800"/>
                </a:cxn>
                <a:cxn ang="0">
                  <a:pos x="1748" y="843"/>
                </a:cxn>
                <a:cxn ang="0">
                  <a:pos x="1351" y="908"/>
                </a:cxn>
                <a:cxn ang="0">
                  <a:pos x="923" y="968"/>
                </a:cxn>
                <a:cxn ang="0">
                  <a:pos x="521" y="1028"/>
                </a:cxn>
                <a:cxn ang="0">
                  <a:pos x="353" y="1066"/>
                </a:cxn>
                <a:cxn ang="0">
                  <a:pos x="206" y="1104"/>
                </a:cxn>
                <a:cxn ang="0">
                  <a:pos x="92" y="1148"/>
                </a:cxn>
                <a:cxn ang="0">
                  <a:pos x="22" y="1202"/>
                </a:cxn>
                <a:cxn ang="0">
                  <a:pos x="0" y="1262"/>
                </a:cxn>
                <a:cxn ang="0">
                  <a:pos x="27" y="1327"/>
                </a:cxn>
                <a:cxn ang="0">
                  <a:pos x="98" y="1382"/>
                </a:cxn>
                <a:cxn ang="0">
                  <a:pos x="196" y="1425"/>
                </a:cxn>
                <a:cxn ang="0">
                  <a:pos x="326" y="1469"/>
                </a:cxn>
                <a:cxn ang="0">
                  <a:pos x="217" y="1414"/>
                </a:cxn>
                <a:cxn ang="0">
                  <a:pos x="147" y="1360"/>
                </a:cxn>
                <a:cxn ang="0">
                  <a:pos x="120" y="1306"/>
                </a:cxn>
                <a:cxn ang="0">
                  <a:pos x="141" y="1257"/>
                </a:cxn>
                <a:cxn ang="0">
                  <a:pos x="212" y="1208"/>
                </a:cxn>
                <a:cxn ang="0">
                  <a:pos x="342" y="1164"/>
                </a:cxn>
                <a:cxn ang="0">
                  <a:pos x="527" y="1121"/>
                </a:cxn>
                <a:cxn ang="0">
                  <a:pos x="771" y="1088"/>
                </a:cxn>
              </a:cxnLst>
              <a:rect l="0" t="0" r="r" b="b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tr-TR">
                <a:solidFill>
                  <a:srgbClr val="FFFFFF"/>
                </a:solidFill>
              </a:endParaRPr>
            </a:p>
          </p:txBody>
        </p:sp>
        <p:sp>
          <p:nvSpPr>
            <p:cNvPr id="49164" name="Freeform 12"/>
            <p:cNvSpPr>
              <a:spLocks/>
            </p:cNvSpPr>
            <p:nvPr/>
          </p:nvSpPr>
          <p:spPr bwMode="hidden">
            <a:xfrm>
              <a:off x="0" y="0"/>
              <a:ext cx="5758" cy="17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906"/>
                </a:cxn>
                <a:cxn ang="0">
                  <a:pos x="5740" y="1906"/>
                </a:cxn>
                <a:cxn ang="0">
                  <a:pos x="574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tr-TR">
                <a:solidFill>
                  <a:srgbClr val="FFFFFF"/>
                </a:solidFill>
              </a:endParaRPr>
            </a:p>
          </p:txBody>
        </p:sp>
      </p:grpSp>
      <p:sp>
        <p:nvSpPr>
          <p:cNvPr id="49165" name="Rectangle 13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tr-TR" smtClean="0"/>
              <a:t>Asıl başlık stili için tıklatın</a:t>
            </a:r>
          </a:p>
        </p:txBody>
      </p:sp>
      <p:sp>
        <p:nvSpPr>
          <p:cNvPr id="49166" name="Rectangle 1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tr-TR">
              <a:solidFill>
                <a:srgbClr val="FFFFFF"/>
              </a:solidFill>
            </a:endParaRPr>
          </a:p>
        </p:txBody>
      </p:sp>
      <p:sp>
        <p:nvSpPr>
          <p:cNvPr id="49167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73" r:id="rId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tr-T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Relationship Id="rId9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5.xml"/><Relationship Id="rId1" Type="http://schemas.openxmlformats.org/officeDocument/2006/relationships/video" Target="file:///\\cern.ch\dfs\Departments\HR\Services\TechnicalTraining\HST\HST2010\Teachers%20Lab%20Working%20Group\Wow.AVI" TargetMode="External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4"/>
          <p:cNvSpPr>
            <a:spLocks noChangeArrowheads="1"/>
          </p:cNvSpPr>
          <p:nvPr/>
        </p:nvSpPr>
        <p:spPr bwMode="auto">
          <a:xfrm>
            <a:off x="0" y="-26988"/>
            <a:ext cx="9144000" cy="1152526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0099CC"/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tr-TR" sz="4000" b="1">
                <a:solidFill>
                  <a:srgbClr val="E5E5FF"/>
                </a:solidFill>
                <a:latin typeface="Calibri" pitchFamily="34" charset="0"/>
              </a:rPr>
              <a:t>CLOUD CHAMBER </a:t>
            </a:r>
          </a:p>
        </p:txBody>
      </p:sp>
      <p:grpSp>
        <p:nvGrpSpPr>
          <p:cNvPr id="2" name="Group 8"/>
          <p:cNvGrpSpPr>
            <a:grpSpLocks/>
          </p:cNvGrpSpPr>
          <p:nvPr/>
        </p:nvGrpSpPr>
        <p:grpSpPr bwMode="auto">
          <a:xfrm>
            <a:off x="368300" y="1412875"/>
            <a:ext cx="8380413" cy="1884363"/>
            <a:chOff x="96" y="1117"/>
            <a:chExt cx="5279" cy="1187"/>
          </a:xfrm>
        </p:grpSpPr>
        <p:sp>
          <p:nvSpPr>
            <p:cNvPr id="32778" name="AutoShape 6"/>
            <p:cNvSpPr>
              <a:spLocks noChangeArrowheads="1"/>
            </p:cNvSpPr>
            <p:nvPr/>
          </p:nvSpPr>
          <p:spPr bwMode="auto">
            <a:xfrm>
              <a:off x="476" y="1117"/>
              <a:ext cx="4536" cy="816"/>
            </a:xfrm>
            <a:prstGeom prst="foldedCorner">
              <a:avLst>
                <a:gd name="adj" fmla="val 12500"/>
              </a:avLst>
            </a:prstGeom>
            <a:gradFill rotWithShape="1">
              <a:gsLst>
                <a:gs pos="0">
                  <a:srgbClr val="FFFF00"/>
                </a:gs>
                <a:gs pos="100000">
                  <a:schemeClr val="bg1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th-TH">
                <a:solidFill>
                  <a:srgbClr val="FFFFFF"/>
                </a:solidFill>
                <a:latin typeface="Calibri" pitchFamily="34" charset="0"/>
                <a:ea typeface="Cordia New"/>
                <a:cs typeface="Cordia New"/>
              </a:endParaRPr>
            </a:p>
          </p:txBody>
        </p:sp>
        <p:sp>
          <p:nvSpPr>
            <p:cNvPr id="32779" name="Rectangle 7"/>
            <p:cNvSpPr>
              <a:spLocks noChangeArrowheads="1"/>
            </p:cNvSpPr>
            <p:nvPr/>
          </p:nvSpPr>
          <p:spPr bwMode="auto">
            <a:xfrm>
              <a:off x="96" y="1200"/>
              <a:ext cx="5279" cy="11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342900" indent="-342900" algn="ctr" fontAlgn="base">
                <a:spcBef>
                  <a:spcPct val="20000"/>
                </a:spcBef>
                <a:spcAft>
                  <a:spcPct val="0"/>
                </a:spcAft>
              </a:pPr>
              <a:r>
                <a:rPr lang="en-US" sz="2400" b="1">
                  <a:solidFill>
                    <a:srgbClr val="FFFFFF"/>
                  </a:solidFill>
                  <a:latin typeface="Calibri" pitchFamily="34" charset="0"/>
                </a:rPr>
                <a:t>There are more particles around us at all times</a:t>
              </a:r>
              <a:r>
                <a:rPr lang="tr-TR" sz="2400" b="1">
                  <a:solidFill>
                    <a:srgbClr val="FFFFFF"/>
                  </a:solidFill>
                  <a:latin typeface="Calibri" pitchFamily="34" charset="0"/>
                </a:rPr>
                <a:t>. </a:t>
              </a:r>
            </a:p>
            <a:p>
              <a:pPr marL="342900" indent="-342900" algn="ctr" fontAlgn="base">
                <a:spcBef>
                  <a:spcPct val="20000"/>
                </a:spcBef>
                <a:spcAft>
                  <a:spcPct val="0"/>
                </a:spcAft>
              </a:pPr>
              <a:r>
                <a:rPr lang="tr-TR" sz="2400" b="1">
                  <a:solidFill>
                    <a:srgbClr val="FFFFFF"/>
                  </a:solidFill>
                  <a:latin typeface="Calibri" pitchFamily="34" charset="0"/>
                </a:rPr>
                <a:t>W</a:t>
              </a:r>
              <a:r>
                <a:rPr lang="en-US" sz="2400" b="1">
                  <a:solidFill>
                    <a:srgbClr val="FFFFFF"/>
                  </a:solidFill>
                  <a:latin typeface="Calibri" pitchFamily="34" charset="0"/>
                </a:rPr>
                <a:t>e just needed </a:t>
              </a:r>
              <a:r>
                <a:rPr lang="en-US" sz="2400">
                  <a:solidFill>
                    <a:srgbClr val="FFFFFF"/>
                  </a:solidFill>
                  <a:latin typeface="Calibri" pitchFamily="34" charset="0"/>
                </a:rPr>
                <a:t>to learn how to look</a:t>
              </a:r>
              <a:r>
                <a:rPr lang="tr-TR" sz="2400">
                  <a:solidFill>
                    <a:srgbClr val="FFFFFF"/>
                  </a:solidFill>
                  <a:latin typeface="Calibri" pitchFamily="34" charset="0"/>
                </a:rPr>
                <a:t>.</a:t>
              </a:r>
            </a:p>
          </p:txBody>
        </p:sp>
      </p:grpSp>
      <p:sp>
        <p:nvSpPr>
          <p:cNvPr id="2058" name="Text Box 10"/>
          <p:cNvSpPr txBox="1">
            <a:spLocks noChangeArrowheads="1"/>
          </p:cNvSpPr>
          <p:nvPr/>
        </p:nvSpPr>
        <p:spPr bwMode="auto">
          <a:xfrm>
            <a:off x="1835150" y="3068638"/>
            <a:ext cx="31686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  <a:buFontTx/>
              <a:buChar char="•"/>
            </a:pPr>
            <a:r>
              <a:rPr lang="tr-TR" sz="2400" b="1">
                <a:solidFill>
                  <a:srgbClr val="FFFFFF"/>
                </a:solidFill>
                <a:latin typeface="Calibri" pitchFamily="34" charset="0"/>
              </a:rPr>
              <a:t> Particles</a:t>
            </a:r>
          </a:p>
        </p:txBody>
      </p:sp>
      <p:sp>
        <p:nvSpPr>
          <p:cNvPr id="2060" name="Text Box 12"/>
          <p:cNvSpPr txBox="1">
            <a:spLocks noChangeArrowheads="1"/>
          </p:cNvSpPr>
          <p:nvPr/>
        </p:nvSpPr>
        <p:spPr bwMode="auto">
          <a:xfrm>
            <a:off x="1835150" y="3548063"/>
            <a:ext cx="31686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  <a:buFontTx/>
              <a:buChar char="•"/>
            </a:pPr>
            <a:r>
              <a:rPr lang="tr-TR" sz="2400" b="1">
                <a:solidFill>
                  <a:srgbClr val="FFFFFF"/>
                </a:solidFill>
                <a:latin typeface="Calibri" pitchFamily="34" charset="0"/>
              </a:rPr>
              <a:t> Detectors</a:t>
            </a:r>
          </a:p>
        </p:txBody>
      </p:sp>
      <p:sp>
        <p:nvSpPr>
          <p:cNvPr id="2061" name="Text Box 13"/>
          <p:cNvSpPr txBox="1">
            <a:spLocks noChangeArrowheads="1"/>
          </p:cNvSpPr>
          <p:nvPr/>
        </p:nvSpPr>
        <p:spPr bwMode="auto">
          <a:xfrm>
            <a:off x="971550" y="5353050"/>
            <a:ext cx="7632700" cy="1244600"/>
          </a:xfrm>
          <a:prstGeom prst="rect">
            <a:avLst/>
          </a:prstGeom>
          <a:gradFill rotWithShape="1">
            <a:gsLst>
              <a:gs pos="0">
                <a:srgbClr val="00FF00"/>
              </a:gs>
              <a:gs pos="50000">
                <a:schemeClr val="bg1"/>
              </a:gs>
              <a:gs pos="100000">
                <a:srgbClr val="00FF00"/>
              </a:gs>
            </a:gsLst>
            <a:lin ang="5400000" scaled="1"/>
          </a:gradFill>
          <a:ln w="57150">
            <a:solidFill>
              <a:srgbClr val="0080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 sz="2400" b="1" dirty="0">
                <a:solidFill>
                  <a:srgbClr val="FFFFFF"/>
                </a:solidFill>
              </a:rPr>
              <a:t>Cloud Chamber: 1911, C.T.R. Wilson (Nobel Prize)</a:t>
            </a:r>
          </a:p>
          <a:p>
            <a:pPr lvl="1">
              <a:defRPr/>
            </a:pPr>
            <a:r>
              <a:rPr lang="en-US" sz="2400" dirty="0">
                <a:solidFill>
                  <a:srgbClr val="FFFFFF"/>
                </a:solidFill>
              </a:rPr>
              <a:t>Vapors condensate into tiny droplets around ionized atoms along charged particle trajectories</a:t>
            </a:r>
            <a:r>
              <a:rPr lang="tr-TR" sz="2400" dirty="0">
                <a:solidFill>
                  <a:srgbClr val="FFFFFF"/>
                </a:solidFill>
              </a:rPr>
              <a:t>.</a:t>
            </a:r>
            <a:endParaRPr lang="en-US" sz="2400" dirty="0">
              <a:solidFill>
                <a:srgbClr val="FFFFFF"/>
              </a:solidFill>
            </a:endParaRPr>
          </a:p>
        </p:txBody>
      </p:sp>
      <p:pic>
        <p:nvPicPr>
          <p:cNvPr id="2066" name="Picture 18" descr="443141a-i2_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5950" y="1211263"/>
            <a:ext cx="3468688" cy="4032250"/>
          </a:xfrm>
          <a:prstGeom prst="rect">
            <a:avLst/>
          </a:prstGeom>
          <a:noFill/>
          <a:ln w="57150">
            <a:solidFill>
              <a:schemeClr val="tx1"/>
            </a:solidFill>
            <a:miter lim="800000"/>
            <a:headEnd/>
            <a:tailEnd/>
          </a:ln>
        </p:spPr>
      </p:pic>
      <p:grpSp>
        <p:nvGrpSpPr>
          <p:cNvPr id="3" name="Group 22"/>
          <p:cNvGrpSpPr>
            <a:grpSpLocks/>
          </p:cNvGrpSpPr>
          <p:nvPr/>
        </p:nvGrpSpPr>
        <p:grpSpPr bwMode="auto">
          <a:xfrm>
            <a:off x="1143000" y="1228725"/>
            <a:ext cx="7129463" cy="5400675"/>
            <a:chOff x="806" y="391"/>
            <a:chExt cx="4491" cy="3402"/>
          </a:xfrm>
        </p:grpSpPr>
        <p:sp>
          <p:nvSpPr>
            <p:cNvPr id="32776" name="AutoShape 20"/>
            <p:cNvSpPr>
              <a:spLocks noChangeArrowheads="1"/>
            </p:cNvSpPr>
            <p:nvPr/>
          </p:nvSpPr>
          <p:spPr bwMode="auto">
            <a:xfrm rot="992179">
              <a:off x="806" y="391"/>
              <a:ext cx="4491" cy="3402"/>
            </a:xfrm>
            <a:prstGeom prst="irregularSeal2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FF0000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th-TH">
                <a:solidFill>
                  <a:srgbClr val="FFFFFF"/>
                </a:solidFill>
                <a:latin typeface="Calibri" pitchFamily="34" charset="0"/>
                <a:ea typeface="Cordia New"/>
                <a:cs typeface="Cordia New"/>
              </a:endParaRPr>
            </a:p>
          </p:txBody>
        </p:sp>
        <p:sp>
          <p:nvSpPr>
            <p:cNvPr id="32777" name="Text Box 21"/>
            <p:cNvSpPr txBox="1">
              <a:spLocks noChangeArrowheads="1"/>
            </p:cNvSpPr>
            <p:nvPr/>
          </p:nvSpPr>
          <p:spPr bwMode="auto">
            <a:xfrm>
              <a:off x="1126" y="1753"/>
              <a:ext cx="3296" cy="12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lvl="1"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tr-TR" sz="2800" b="1">
                  <a:solidFill>
                    <a:srgbClr val="FFFFFF"/>
                  </a:solidFill>
                  <a:latin typeface="Calibri" pitchFamily="34" charset="0"/>
                </a:rPr>
                <a:t>Bringing particle physics to life, we can build our own cloud chamber.</a:t>
              </a:r>
            </a:p>
            <a:p>
              <a:pPr algn="ctr" fontAlgn="base">
                <a:spcBef>
                  <a:spcPct val="50000"/>
                </a:spcBef>
                <a:spcAft>
                  <a:spcPct val="0"/>
                </a:spcAft>
              </a:pPr>
              <a:endParaRPr lang="tr-TR" sz="2800" b="1">
                <a:solidFill>
                  <a:srgbClr val="FFFFFF"/>
                </a:solidFill>
                <a:latin typeface="Calibri" pitchFamily="34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0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0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20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0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0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0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8" grpId="0"/>
      <p:bldP spid="2060" grpId="0"/>
      <p:bldP spid="2061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4"/>
          <p:cNvSpPr>
            <a:spLocks noChangeArrowheads="1"/>
          </p:cNvSpPr>
          <p:nvPr/>
        </p:nvSpPr>
        <p:spPr bwMode="auto">
          <a:xfrm>
            <a:off x="0" y="-26988"/>
            <a:ext cx="9144000" cy="1152526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0099CC"/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tr-TR" sz="4000" b="1">
                <a:solidFill>
                  <a:srgbClr val="E5E5FF"/>
                </a:solidFill>
                <a:latin typeface="Calibri" pitchFamily="34" charset="0"/>
              </a:rPr>
              <a:t>CLOUD CHAMBER </a:t>
            </a:r>
          </a:p>
        </p:txBody>
      </p:sp>
      <p:pic>
        <p:nvPicPr>
          <p:cNvPr id="33794" name="Picture 6" descr="IMG_973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76338" y="1576388"/>
            <a:ext cx="6824662" cy="454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 10"/>
          <p:cNvGrpSpPr>
            <a:grpSpLocks/>
          </p:cNvGrpSpPr>
          <p:nvPr/>
        </p:nvGrpSpPr>
        <p:grpSpPr bwMode="auto">
          <a:xfrm>
            <a:off x="250825" y="5300663"/>
            <a:ext cx="2376488" cy="911225"/>
            <a:chOff x="158" y="3339"/>
            <a:chExt cx="1407" cy="574"/>
          </a:xfrm>
        </p:grpSpPr>
        <p:sp>
          <p:nvSpPr>
            <p:cNvPr id="33820" name="Line 8"/>
            <p:cNvSpPr>
              <a:spLocks noChangeShapeType="1"/>
            </p:cNvSpPr>
            <p:nvPr/>
          </p:nvSpPr>
          <p:spPr bwMode="auto">
            <a:xfrm flipV="1">
              <a:off x="1338" y="3339"/>
              <a:ext cx="99" cy="363"/>
            </a:xfrm>
            <a:prstGeom prst="line">
              <a:avLst/>
            </a:prstGeom>
            <a:noFill/>
            <a:ln w="57150">
              <a:solidFill>
                <a:srgbClr val="660033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tr-TR">
                <a:solidFill>
                  <a:srgbClr val="FFFFFF"/>
                </a:solidFill>
              </a:endParaRPr>
            </a:p>
          </p:txBody>
        </p:sp>
        <p:sp>
          <p:nvSpPr>
            <p:cNvPr id="3081" name="Text Box 9"/>
            <p:cNvSpPr txBox="1">
              <a:spLocks noChangeArrowheads="1"/>
            </p:cNvSpPr>
            <p:nvPr/>
          </p:nvSpPr>
          <p:spPr bwMode="auto">
            <a:xfrm>
              <a:off x="158" y="3657"/>
              <a:ext cx="1407" cy="256"/>
            </a:xfrm>
            <a:prstGeom prst="rect">
              <a:avLst/>
            </a:prstGeom>
            <a:gradFill rotWithShape="1">
              <a:gsLst>
                <a:gs pos="0">
                  <a:schemeClr val="bg1"/>
                </a:gs>
                <a:gs pos="50000">
                  <a:srgbClr val="FF99FF"/>
                </a:gs>
                <a:gs pos="100000">
                  <a:schemeClr val="bg1"/>
                </a:gs>
              </a:gsLst>
              <a:lin ang="5400000" scaled="1"/>
            </a:gradFill>
            <a:ln w="9525">
              <a:solidFill>
                <a:srgbClr val="800080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tr-TR" sz="2000" b="1">
                  <a:solidFill>
                    <a:srgbClr val="FFFFFF"/>
                  </a:solidFill>
                </a:rPr>
                <a:t>Plastic Container</a:t>
              </a:r>
            </a:p>
          </p:txBody>
        </p:sp>
      </p:grpSp>
      <p:grpSp>
        <p:nvGrpSpPr>
          <p:cNvPr id="3" name="Group 14"/>
          <p:cNvGrpSpPr>
            <a:grpSpLocks/>
          </p:cNvGrpSpPr>
          <p:nvPr/>
        </p:nvGrpSpPr>
        <p:grpSpPr bwMode="auto">
          <a:xfrm>
            <a:off x="468313" y="4894263"/>
            <a:ext cx="2160587" cy="406400"/>
            <a:chOff x="385" y="2796"/>
            <a:chExt cx="1361" cy="256"/>
          </a:xfrm>
        </p:grpSpPr>
        <p:sp>
          <p:nvSpPr>
            <p:cNvPr id="33818" name="Line 12"/>
            <p:cNvSpPr>
              <a:spLocks noChangeShapeType="1"/>
            </p:cNvSpPr>
            <p:nvPr/>
          </p:nvSpPr>
          <p:spPr bwMode="auto">
            <a:xfrm>
              <a:off x="1338" y="2886"/>
              <a:ext cx="408" cy="90"/>
            </a:xfrm>
            <a:prstGeom prst="line">
              <a:avLst/>
            </a:prstGeom>
            <a:noFill/>
            <a:ln w="57150">
              <a:solidFill>
                <a:srgbClr val="660033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tr-TR">
                <a:solidFill>
                  <a:srgbClr val="FFFFFF"/>
                </a:solidFill>
              </a:endParaRPr>
            </a:p>
          </p:txBody>
        </p:sp>
        <p:sp>
          <p:nvSpPr>
            <p:cNvPr id="3085" name="Text Box 13"/>
            <p:cNvSpPr txBox="1">
              <a:spLocks noChangeArrowheads="1"/>
            </p:cNvSpPr>
            <p:nvPr/>
          </p:nvSpPr>
          <p:spPr bwMode="auto">
            <a:xfrm>
              <a:off x="385" y="2796"/>
              <a:ext cx="1044" cy="256"/>
            </a:xfrm>
            <a:prstGeom prst="rect">
              <a:avLst/>
            </a:prstGeom>
            <a:gradFill rotWithShape="1">
              <a:gsLst>
                <a:gs pos="0">
                  <a:schemeClr val="bg1"/>
                </a:gs>
                <a:gs pos="50000">
                  <a:srgbClr val="FF99FF"/>
                </a:gs>
                <a:gs pos="100000">
                  <a:schemeClr val="bg1"/>
                </a:gs>
              </a:gsLst>
              <a:lin ang="5400000" scaled="1"/>
            </a:gradFill>
            <a:ln w="9525">
              <a:solidFill>
                <a:srgbClr val="800080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  <a:defRPr/>
              </a:pPr>
              <a:r>
                <a:rPr lang="tr-TR" sz="2000" b="1">
                  <a:solidFill>
                    <a:srgbClr val="FFFFFF"/>
                  </a:solidFill>
                </a:rPr>
                <a:t>Thick Felt</a:t>
              </a:r>
            </a:p>
          </p:txBody>
        </p:sp>
      </p:grpSp>
      <p:grpSp>
        <p:nvGrpSpPr>
          <p:cNvPr id="4" name="Group 18"/>
          <p:cNvGrpSpPr>
            <a:grpSpLocks/>
          </p:cNvGrpSpPr>
          <p:nvPr/>
        </p:nvGrpSpPr>
        <p:grpSpPr bwMode="auto">
          <a:xfrm>
            <a:off x="3059113" y="5516563"/>
            <a:ext cx="1657350" cy="719137"/>
            <a:chOff x="1927" y="3521"/>
            <a:chExt cx="1044" cy="453"/>
          </a:xfrm>
        </p:grpSpPr>
        <p:sp>
          <p:nvSpPr>
            <p:cNvPr id="33816" name="Line 16"/>
            <p:cNvSpPr>
              <a:spLocks noChangeShapeType="1"/>
            </p:cNvSpPr>
            <p:nvPr/>
          </p:nvSpPr>
          <p:spPr bwMode="auto">
            <a:xfrm flipH="1" flipV="1">
              <a:off x="2744" y="3521"/>
              <a:ext cx="136" cy="287"/>
            </a:xfrm>
            <a:prstGeom prst="line">
              <a:avLst/>
            </a:prstGeom>
            <a:noFill/>
            <a:ln w="57150">
              <a:solidFill>
                <a:srgbClr val="660033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tr-TR">
                <a:solidFill>
                  <a:srgbClr val="FFFFFF"/>
                </a:solidFill>
              </a:endParaRPr>
            </a:p>
          </p:txBody>
        </p:sp>
        <p:sp>
          <p:nvSpPr>
            <p:cNvPr id="3089" name="Text Box 17"/>
            <p:cNvSpPr txBox="1">
              <a:spLocks noChangeArrowheads="1"/>
            </p:cNvSpPr>
            <p:nvPr/>
          </p:nvSpPr>
          <p:spPr bwMode="auto">
            <a:xfrm>
              <a:off x="1927" y="3718"/>
              <a:ext cx="1044" cy="256"/>
            </a:xfrm>
            <a:prstGeom prst="rect">
              <a:avLst/>
            </a:prstGeom>
            <a:gradFill rotWithShape="1">
              <a:gsLst>
                <a:gs pos="0">
                  <a:schemeClr val="bg1"/>
                </a:gs>
                <a:gs pos="50000">
                  <a:srgbClr val="FF99FF"/>
                </a:gs>
                <a:gs pos="100000">
                  <a:schemeClr val="bg1"/>
                </a:gs>
              </a:gsLst>
              <a:lin ang="5400000" scaled="1"/>
            </a:gradFill>
            <a:ln w="9525">
              <a:solidFill>
                <a:srgbClr val="800080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  <a:defRPr/>
              </a:pPr>
              <a:r>
                <a:rPr lang="tr-TR" sz="2000" b="1">
                  <a:solidFill>
                    <a:srgbClr val="FFFFFF"/>
                  </a:solidFill>
                </a:rPr>
                <a:t>Metal Plate</a:t>
              </a:r>
            </a:p>
          </p:txBody>
        </p:sp>
      </p:grpSp>
      <p:grpSp>
        <p:nvGrpSpPr>
          <p:cNvPr id="5" name="Group 23"/>
          <p:cNvGrpSpPr>
            <a:grpSpLocks/>
          </p:cNvGrpSpPr>
          <p:nvPr/>
        </p:nvGrpSpPr>
        <p:grpSpPr bwMode="auto">
          <a:xfrm>
            <a:off x="1619250" y="3581400"/>
            <a:ext cx="2016125" cy="1360488"/>
            <a:chOff x="1020" y="2256"/>
            <a:chExt cx="1270" cy="857"/>
          </a:xfrm>
        </p:grpSpPr>
        <p:sp>
          <p:nvSpPr>
            <p:cNvPr id="33814" name="Line 20"/>
            <p:cNvSpPr>
              <a:spLocks noChangeShapeType="1"/>
            </p:cNvSpPr>
            <p:nvPr/>
          </p:nvSpPr>
          <p:spPr bwMode="auto">
            <a:xfrm>
              <a:off x="1791" y="2675"/>
              <a:ext cx="182" cy="438"/>
            </a:xfrm>
            <a:prstGeom prst="line">
              <a:avLst/>
            </a:prstGeom>
            <a:noFill/>
            <a:ln w="57150">
              <a:solidFill>
                <a:srgbClr val="660033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tr-TR">
                <a:solidFill>
                  <a:srgbClr val="FFFFFF"/>
                </a:solidFill>
              </a:endParaRPr>
            </a:p>
          </p:txBody>
        </p:sp>
        <p:sp>
          <p:nvSpPr>
            <p:cNvPr id="3093" name="Text Box 21"/>
            <p:cNvSpPr txBox="1">
              <a:spLocks noChangeArrowheads="1"/>
            </p:cNvSpPr>
            <p:nvPr/>
          </p:nvSpPr>
          <p:spPr bwMode="auto">
            <a:xfrm>
              <a:off x="1020" y="2256"/>
              <a:ext cx="1270" cy="448"/>
            </a:xfrm>
            <a:prstGeom prst="rect">
              <a:avLst/>
            </a:prstGeom>
            <a:gradFill rotWithShape="1">
              <a:gsLst>
                <a:gs pos="0">
                  <a:schemeClr val="bg1"/>
                </a:gs>
                <a:gs pos="50000">
                  <a:srgbClr val="FF99FF"/>
                </a:gs>
                <a:gs pos="100000">
                  <a:schemeClr val="bg1"/>
                </a:gs>
              </a:gsLst>
              <a:lin ang="5400000" scaled="1"/>
            </a:gradFill>
            <a:ln w="9525">
              <a:solidFill>
                <a:srgbClr val="800080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  <a:defRPr/>
              </a:pPr>
              <a:r>
                <a:rPr lang="tr-TR" sz="2000" b="1">
                  <a:solidFill>
                    <a:srgbClr val="FFFFFF"/>
                  </a:solidFill>
                </a:rPr>
                <a:t>Pure Isopropyl Alcohol</a:t>
              </a:r>
            </a:p>
          </p:txBody>
        </p:sp>
      </p:grpSp>
      <p:grpSp>
        <p:nvGrpSpPr>
          <p:cNvPr id="6" name="Group 28"/>
          <p:cNvGrpSpPr>
            <a:grpSpLocks/>
          </p:cNvGrpSpPr>
          <p:nvPr/>
        </p:nvGrpSpPr>
        <p:grpSpPr bwMode="auto">
          <a:xfrm>
            <a:off x="6877050" y="4005263"/>
            <a:ext cx="1439863" cy="792162"/>
            <a:chOff x="4059" y="2387"/>
            <a:chExt cx="907" cy="499"/>
          </a:xfrm>
        </p:grpSpPr>
        <p:sp>
          <p:nvSpPr>
            <p:cNvPr id="33812" name="Line 26"/>
            <p:cNvSpPr>
              <a:spLocks noChangeShapeType="1"/>
            </p:cNvSpPr>
            <p:nvPr/>
          </p:nvSpPr>
          <p:spPr bwMode="auto">
            <a:xfrm flipH="1">
              <a:off x="4195" y="2610"/>
              <a:ext cx="143" cy="276"/>
            </a:xfrm>
            <a:prstGeom prst="line">
              <a:avLst/>
            </a:prstGeom>
            <a:noFill/>
            <a:ln w="57150">
              <a:solidFill>
                <a:srgbClr val="660033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tr-TR">
                <a:solidFill>
                  <a:srgbClr val="FFFFFF"/>
                </a:solidFill>
              </a:endParaRPr>
            </a:p>
          </p:txBody>
        </p:sp>
        <p:sp>
          <p:nvSpPr>
            <p:cNvPr id="3099" name="Text Box 27"/>
            <p:cNvSpPr txBox="1">
              <a:spLocks noChangeArrowheads="1"/>
            </p:cNvSpPr>
            <p:nvPr/>
          </p:nvSpPr>
          <p:spPr bwMode="auto">
            <a:xfrm>
              <a:off x="4059" y="2387"/>
              <a:ext cx="907" cy="256"/>
            </a:xfrm>
            <a:prstGeom prst="rect">
              <a:avLst/>
            </a:prstGeom>
            <a:gradFill rotWithShape="1">
              <a:gsLst>
                <a:gs pos="0">
                  <a:schemeClr val="bg1"/>
                </a:gs>
                <a:gs pos="50000">
                  <a:srgbClr val="FF99FF"/>
                </a:gs>
                <a:gs pos="100000">
                  <a:schemeClr val="bg1"/>
                </a:gs>
              </a:gsLst>
              <a:lin ang="5400000" scaled="1"/>
            </a:gradFill>
            <a:ln w="9525">
              <a:solidFill>
                <a:srgbClr val="800080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  <a:defRPr/>
              </a:pPr>
              <a:r>
                <a:rPr lang="tr-TR" sz="2000" b="1">
                  <a:solidFill>
                    <a:srgbClr val="FFFFFF"/>
                  </a:solidFill>
                </a:rPr>
                <a:t>Dry Ice</a:t>
              </a:r>
            </a:p>
          </p:txBody>
        </p:sp>
      </p:grpSp>
      <p:grpSp>
        <p:nvGrpSpPr>
          <p:cNvPr id="7" name="Group 32"/>
          <p:cNvGrpSpPr>
            <a:grpSpLocks/>
          </p:cNvGrpSpPr>
          <p:nvPr/>
        </p:nvGrpSpPr>
        <p:grpSpPr bwMode="auto">
          <a:xfrm>
            <a:off x="3851275" y="3213100"/>
            <a:ext cx="2736850" cy="1216025"/>
            <a:chOff x="2426" y="2024"/>
            <a:chExt cx="1724" cy="766"/>
          </a:xfrm>
        </p:grpSpPr>
        <p:sp>
          <p:nvSpPr>
            <p:cNvPr id="33810" name="Line 30"/>
            <p:cNvSpPr>
              <a:spLocks noChangeShapeType="1"/>
            </p:cNvSpPr>
            <p:nvPr/>
          </p:nvSpPr>
          <p:spPr bwMode="auto">
            <a:xfrm flipH="1">
              <a:off x="3152" y="2341"/>
              <a:ext cx="180" cy="449"/>
            </a:xfrm>
            <a:prstGeom prst="line">
              <a:avLst/>
            </a:prstGeom>
            <a:noFill/>
            <a:ln w="57150">
              <a:solidFill>
                <a:srgbClr val="660033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tr-TR">
                <a:solidFill>
                  <a:srgbClr val="FFFFFF"/>
                </a:solidFill>
              </a:endParaRPr>
            </a:p>
          </p:txBody>
        </p:sp>
        <p:sp>
          <p:nvSpPr>
            <p:cNvPr id="3103" name="Text Box 31"/>
            <p:cNvSpPr txBox="1">
              <a:spLocks noChangeArrowheads="1"/>
            </p:cNvSpPr>
            <p:nvPr/>
          </p:nvSpPr>
          <p:spPr bwMode="auto">
            <a:xfrm>
              <a:off x="2426" y="2024"/>
              <a:ext cx="1724" cy="448"/>
            </a:xfrm>
            <a:prstGeom prst="rect">
              <a:avLst/>
            </a:prstGeom>
            <a:gradFill rotWithShape="1">
              <a:gsLst>
                <a:gs pos="0">
                  <a:schemeClr val="bg1"/>
                </a:gs>
                <a:gs pos="50000">
                  <a:srgbClr val="FF99FF"/>
                </a:gs>
                <a:gs pos="100000">
                  <a:schemeClr val="bg1"/>
                </a:gs>
              </a:gsLst>
              <a:lin ang="5400000" scaled="1"/>
            </a:gradFill>
            <a:ln w="9525">
              <a:solidFill>
                <a:srgbClr val="800080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  <a:defRPr/>
              </a:pPr>
              <a:r>
                <a:rPr lang="tr-TR" sz="2000" b="1">
                  <a:solidFill>
                    <a:srgbClr val="FFFFFF"/>
                  </a:solidFill>
                </a:rPr>
                <a:t>Wood Box + Aluminium Foil + Net</a:t>
              </a:r>
            </a:p>
          </p:txBody>
        </p:sp>
      </p:grpSp>
      <p:grpSp>
        <p:nvGrpSpPr>
          <p:cNvPr id="8" name="Group 33"/>
          <p:cNvGrpSpPr>
            <a:grpSpLocks/>
          </p:cNvGrpSpPr>
          <p:nvPr/>
        </p:nvGrpSpPr>
        <p:grpSpPr bwMode="auto">
          <a:xfrm>
            <a:off x="3851275" y="4652963"/>
            <a:ext cx="1801813" cy="711200"/>
            <a:chOff x="385" y="2796"/>
            <a:chExt cx="1361" cy="607"/>
          </a:xfrm>
        </p:grpSpPr>
        <p:sp>
          <p:nvSpPr>
            <p:cNvPr id="33808" name="Line 34"/>
            <p:cNvSpPr>
              <a:spLocks noChangeShapeType="1"/>
            </p:cNvSpPr>
            <p:nvPr/>
          </p:nvSpPr>
          <p:spPr bwMode="auto">
            <a:xfrm>
              <a:off x="1338" y="2886"/>
              <a:ext cx="408" cy="90"/>
            </a:xfrm>
            <a:prstGeom prst="line">
              <a:avLst/>
            </a:prstGeom>
            <a:noFill/>
            <a:ln w="57150">
              <a:solidFill>
                <a:srgbClr val="660033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tr-TR">
                <a:solidFill>
                  <a:srgbClr val="FFFFFF"/>
                </a:solidFill>
              </a:endParaRPr>
            </a:p>
          </p:txBody>
        </p:sp>
        <p:sp>
          <p:nvSpPr>
            <p:cNvPr id="3107" name="Text Box 35"/>
            <p:cNvSpPr txBox="1">
              <a:spLocks noChangeArrowheads="1"/>
            </p:cNvSpPr>
            <p:nvPr/>
          </p:nvSpPr>
          <p:spPr bwMode="auto">
            <a:xfrm>
              <a:off x="385" y="2796"/>
              <a:ext cx="1044" cy="607"/>
            </a:xfrm>
            <a:prstGeom prst="rect">
              <a:avLst/>
            </a:prstGeom>
            <a:gradFill rotWithShape="1">
              <a:gsLst>
                <a:gs pos="0">
                  <a:schemeClr val="bg1"/>
                </a:gs>
                <a:gs pos="50000">
                  <a:srgbClr val="FF99FF"/>
                </a:gs>
                <a:gs pos="100000">
                  <a:schemeClr val="bg1"/>
                </a:gs>
              </a:gsLst>
              <a:lin ang="5400000" scaled="1"/>
            </a:gradFill>
            <a:ln w="9525">
              <a:solidFill>
                <a:srgbClr val="800080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  <a:defRPr/>
              </a:pPr>
              <a:r>
                <a:rPr lang="tr-TR" sz="2000" b="1">
                  <a:solidFill>
                    <a:srgbClr val="FFFFFF"/>
                  </a:solidFill>
                </a:rPr>
                <a:t>Light Source</a:t>
              </a:r>
            </a:p>
          </p:txBody>
        </p:sp>
      </p:grpSp>
      <p:grpSp>
        <p:nvGrpSpPr>
          <p:cNvPr id="9" name="Group 39"/>
          <p:cNvGrpSpPr>
            <a:grpSpLocks/>
          </p:cNvGrpSpPr>
          <p:nvPr/>
        </p:nvGrpSpPr>
        <p:grpSpPr bwMode="auto">
          <a:xfrm>
            <a:off x="5291138" y="5661025"/>
            <a:ext cx="2520950" cy="790575"/>
            <a:chOff x="3333" y="3566"/>
            <a:chExt cx="1588" cy="498"/>
          </a:xfrm>
        </p:grpSpPr>
        <p:sp>
          <p:nvSpPr>
            <p:cNvPr id="33806" name="Line 37"/>
            <p:cNvSpPr>
              <a:spLocks noChangeShapeType="1"/>
            </p:cNvSpPr>
            <p:nvPr/>
          </p:nvSpPr>
          <p:spPr bwMode="auto">
            <a:xfrm flipH="1" flipV="1">
              <a:off x="3923" y="3566"/>
              <a:ext cx="136" cy="287"/>
            </a:xfrm>
            <a:prstGeom prst="line">
              <a:avLst/>
            </a:prstGeom>
            <a:noFill/>
            <a:ln w="57150">
              <a:solidFill>
                <a:srgbClr val="660033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tr-TR">
                <a:solidFill>
                  <a:srgbClr val="FFFFFF"/>
                </a:solidFill>
              </a:endParaRPr>
            </a:p>
          </p:txBody>
        </p:sp>
        <p:sp>
          <p:nvSpPr>
            <p:cNvPr id="3110" name="Text Box 38"/>
            <p:cNvSpPr txBox="1">
              <a:spLocks noChangeArrowheads="1"/>
            </p:cNvSpPr>
            <p:nvPr/>
          </p:nvSpPr>
          <p:spPr bwMode="auto">
            <a:xfrm>
              <a:off x="3333" y="3808"/>
              <a:ext cx="1588" cy="256"/>
            </a:xfrm>
            <a:prstGeom prst="rect">
              <a:avLst/>
            </a:prstGeom>
            <a:gradFill rotWithShape="1">
              <a:gsLst>
                <a:gs pos="0">
                  <a:schemeClr val="bg1"/>
                </a:gs>
                <a:gs pos="50000">
                  <a:srgbClr val="FF99FF"/>
                </a:gs>
                <a:gs pos="100000">
                  <a:schemeClr val="bg1"/>
                </a:gs>
              </a:gsLst>
              <a:lin ang="5400000" scaled="1"/>
            </a:gradFill>
            <a:ln w="9525">
              <a:solidFill>
                <a:srgbClr val="800080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  <a:defRPr/>
              </a:pPr>
              <a:r>
                <a:rPr lang="tr-TR" sz="2000" b="1">
                  <a:solidFill>
                    <a:srgbClr val="FFFFFF"/>
                  </a:solidFill>
                </a:rPr>
                <a:t>Gloves + Goggles</a:t>
              </a:r>
            </a:p>
          </p:txBody>
        </p:sp>
      </p:grpSp>
      <p:grpSp>
        <p:nvGrpSpPr>
          <p:cNvPr id="10" name="Group 43"/>
          <p:cNvGrpSpPr>
            <a:grpSpLocks/>
          </p:cNvGrpSpPr>
          <p:nvPr/>
        </p:nvGrpSpPr>
        <p:grpSpPr bwMode="auto">
          <a:xfrm>
            <a:off x="106363" y="4391025"/>
            <a:ext cx="2881312" cy="525463"/>
            <a:chOff x="67" y="2766"/>
            <a:chExt cx="1815" cy="331"/>
          </a:xfrm>
        </p:grpSpPr>
        <p:sp>
          <p:nvSpPr>
            <p:cNvPr id="33804" name="Line 41"/>
            <p:cNvSpPr>
              <a:spLocks noChangeShapeType="1"/>
            </p:cNvSpPr>
            <p:nvPr/>
          </p:nvSpPr>
          <p:spPr bwMode="auto">
            <a:xfrm>
              <a:off x="1338" y="2931"/>
              <a:ext cx="544" cy="166"/>
            </a:xfrm>
            <a:prstGeom prst="line">
              <a:avLst/>
            </a:prstGeom>
            <a:noFill/>
            <a:ln w="57150">
              <a:solidFill>
                <a:srgbClr val="660033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tr-TR">
                <a:solidFill>
                  <a:srgbClr val="FFFFFF"/>
                </a:solidFill>
              </a:endParaRPr>
            </a:p>
          </p:txBody>
        </p:sp>
        <p:sp>
          <p:nvSpPr>
            <p:cNvPr id="3114" name="Text Box 42"/>
            <p:cNvSpPr txBox="1">
              <a:spLocks noChangeArrowheads="1"/>
            </p:cNvSpPr>
            <p:nvPr/>
          </p:nvSpPr>
          <p:spPr bwMode="auto">
            <a:xfrm>
              <a:off x="67" y="2766"/>
              <a:ext cx="1452" cy="256"/>
            </a:xfrm>
            <a:prstGeom prst="rect">
              <a:avLst/>
            </a:prstGeom>
            <a:gradFill rotWithShape="1">
              <a:gsLst>
                <a:gs pos="0">
                  <a:schemeClr val="bg1"/>
                </a:gs>
                <a:gs pos="50000">
                  <a:srgbClr val="FF99FF"/>
                </a:gs>
                <a:gs pos="100000">
                  <a:schemeClr val="bg1"/>
                </a:gs>
              </a:gsLst>
              <a:lin ang="5400000" scaled="1"/>
            </a:gradFill>
            <a:ln w="9525">
              <a:solidFill>
                <a:srgbClr val="800080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  <a:defRPr/>
              </a:pPr>
              <a:r>
                <a:rPr lang="tr-TR" sz="2000" b="1">
                  <a:solidFill>
                    <a:srgbClr val="FFFFFF"/>
                  </a:solidFill>
                </a:rPr>
                <a:t>Small Metal Wire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Rectangle 2"/>
          <p:cNvSpPr>
            <a:spLocks noChangeArrowheads="1"/>
          </p:cNvSpPr>
          <p:nvPr/>
        </p:nvSpPr>
        <p:spPr bwMode="auto">
          <a:xfrm>
            <a:off x="0" y="-26988"/>
            <a:ext cx="9144000" cy="1152526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0099CC"/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tr-TR" sz="4000" b="1">
                <a:solidFill>
                  <a:srgbClr val="E5E5FF"/>
                </a:solidFill>
                <a:latin typeface="Calibri" pitchFamily="34" charset="0"/>
              </a:rPr>
              <a:t>GSSH’s CLOUD CHAMBER </a:t>
            </a:r>
          </a:p>
        </p:txBody>
      </p:sp>
      <p:pic>
        <p:nvPicPr>
          <p:cNvPr id="34818" name="Picture 5" descr="IMG_271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87450" y="1196975"/>
            <a:ext cx="6985000" cy="5237163"/>
          </a:xfrm>
          <a:prstGeom prst="rect">
            <a:avLst/>
          </a:prstGeom>
          <a:noFill/>
          <a:ln w="76200">
            <a:solidFill>
              <a:srgbClr val="FFFF00"/>
            </a:solidFill>
            <a:miter lim="800000"/>
            <a:headEnd/>
            <a:tailEnd/>
          </a:ln>
        </p:spPr>
      </p:pic>
      <p:grpSp>
        <p:nvGrpSpPr>
          <p:cNvPr id="2" name="Group 9"/>
          <p:cNvGrpSpPr>
            <a:grpSpLocks/>
          </p:cNvGrpSpPr>
          <p:nvPr/>
        </p:nvGrpSpPr>
        <p:grpSpPr bwMode="auto">
          <a:xfrm>
            <a:off x="1258888" y="4391025"/>
            <a:ext cx="2952750" cy="406400"/>
            <a:chOff x="748" y="2750"/>
            <a:chExt cx="1860" cy="256"/>
          </a:xfrm>
        </p:grpSpPr>
        <p:sp>
          <p:nvSpPr>
            <p:cNvPr id="34862" name="Line 7"/>
            <p:cNvSpPr>
              <a:spLocks noChangeShapeType="1"/>
            </p:cNvSpPr>
            <p:nvPr/>
          </p:nvSpPr>
          <p:spPr bwMode="auto">
            <a:xfrm flipV="1">
              <a:off x="2154" y="2886"/>
              <a:ext cx="454" cy="0"/>
            </a:xfrm>
            <a:prstGeom prst="line">
              <a:avLst/>
            </a:prstGeom>
            <a:noFill/>
            <a:ln w="57150">
              <a:solidFill>
                <a:srgbClr val="660033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tr-TR">
                <a:solidFill>
                  <a:srgbClr val="FFFFFF"/>
                </a:solidFill>
              </a:endParaRPr>
            </a:p>
          </p:txBody>
        </p:sp>
        <p:sp>
          <p:nvSpPr>
            <p:cNvPr id="4104" name="Text Box 8"/>
            <p:cNvSpPr txBox="1">
              <a:spLocks noChangeArrowheads="1"/>
            </p:cNvSpPr>
            <p:nvPr/>
          </p:nvSpPr>
          <p:spPr bwMode="auto">
            <a:xfrm>
              <a:off x="748" y="2750"/>
              <a:ext cx="1497" cy="256"/>
            </a:xfrm>
            <a:prstGeom prst="rect">
              <a:avLst/>
            </a:prstGeom>
            <a:gradFill rotWithShape="1">
              <a:gsLst>
                <a:gs pos="0">
                  <a:schemeClr val="bg1"/>
                </a:gs>
                <a:gs pos="50000">
                  <a:srgbClr val="FF99FF"/>
                </a:gs>
                <a:gs pos="100000">
                  <a:schemeClr val="bg1"/>
                </a:gs>
              </a:gsLst>
              <a:lin ang="5400000" scaled="1"/>
            </a:gradFill>
            <a:ln w="9525">
              <a:solidFill>
                <a:srgbClr val="800080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tr-TR" sz="2000" b="1">
                  <a:solidFill>
                    <a:srgbClr val="FFFFFF"/>
                  </a:solidFill>
                </a:rPr>
                <a:t>Plastic Container</a:t>
              </a:r>
            </a:p>
          </p:txBody>
        </p:sp>
      </p:grpSp>
      <p:sp>
        <p:nvSpPr>
          <p:cNvPr id="4108" name="Text Box 12"/>
          <p:cNvSpPr txBox="1">
            <a:spLocks noChangeArrowheads="1"/>
          </p:cNvSpPr>
          <p:nvPr/>
        </p:nvSpPr>
        <p:spPr bwMode="auto">
          <a:xfrm>
            <a:off x="1258888" y="4391025"/>
            <a:ext cx="2376487" cy="406400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50000">
                <a:srgbClr val="FF99FF"/>
              </a:gs>
              <a:gs pos="100000">
                <a:schemeClr val="bg1"/>
              </a:gs>
            </a:gsLst>
            <a:lin ang="5400000" scaled="1"/>
          </a:gradFill>
          <a:ln w="9525">
            <a:solidFill>
              <a:srgbClr val="80008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tr-TR" sz="2000" b="1">
                <a:solidFill>
                  <a:srgbClr val="FFFFFF"/>
                </a:solidFill>
              </a:rPr>
              <a:t>Plastic Glass</a:t>
            </a:r>
          </a:p>
        </p:txBody>
      </p:sp>
      <p:grpSp>
        <p:nvGrpSpPr>
          <p:cNvPr id="3" name="Group 13"/>
          <p:cNvGrpSpPr>
            <a:grpSpLocks/>
          </p:cNvGrpSpPr>
          <p:nvPr/>
        </p:nvGrpSpPr>
        <p:grpSpPr bwMode="auto">
          <a:xfrm>
            <a:off x="1390650" y="766763"/>
            <a:ext cx="1800225" cy="790575"/>
            <a:chOff x="3333" y="3566"/>
            <a:chExt cx="1588" cy="498"/>
          </a:xfrm>
        </p:grpSpPr>
        <p:sp>
          <p:nvSpPr>
            <p:cNvPr id="34860" name="Line 14"/>
            <p:cNvSpPr>
              <a:spLocks noChangeShapeType="1"/>
            </p:cNvSpPr>
            <p:nvPr/>
          </p:nvSpPr>
          <p:spPr bwMode="auto">
            <a:xfrm flipH="1" flipV="1">
              <a:off x="3923" y="3566"/>
              <a:ext cx="136" cy="287"/>
            </a:xfrm>
            <a:prstGeom prst="line">
              <a:avLst/>
            </a:prstGeom>
            <a:noFill/>
            <a:ln w="57150">
              <a:solidFill>
                <a:srgbClr val="660033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tr-TR">
                <a:solidFill>
                  <a:srgbClr val="FFFFFF"/>
                </a:solidFill>
              </a:endParaRPr>
            </a:p>
          </p:txBody>
        </p:sp>
        <p:sp>
          <p:nvSpPr>
            <p:cNvPr id="4111" name="Text Box 15"/>
            <p:cNvSpPr txBox="1">
              <a:spLocks noChangeArrowheads="1"/>
            </p:cNvSpPr>
            <p:nvPr/>
          </p:nvSpPr>
          <p:spPr bwMode="auto">
            <a:xfrm>
              <a:off x="3333" y="3808"/>
              <a:ext cx="1588" cy="256"/>
            </a:xfrm>
            <a:prstGeom prst="rect">
              <a:avLst/>
            </a:prstGeom>
            <a:gradFill rotWithShape="1">
              <a:gsLst>
                <a:gs pos="0">
                  <a:schemeClr val="bg1"/>
                </a:gs>
                <a:gs pos="50000">
                  <a:srgbClr val="FF99FF"/>
                </a:gs>
                <a:gs pos="100000">
                  <a:schemeClr val="bg1"/>
                </a:gs>
              </a:gsLst>
              <a:lin ang="5400000" scaled="1"/>
            </a:gradFill>
            <a:ln w="9525">
              <a:solidFill>
                <a:srgbClr val="800080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  <a:defRPr/>
              </a:pPr>
              <a:r>
                <a:rPr lang="tr-TR" sz="2000" b="1">
                  <a:solidFill>
                    <a:srgbClr val="FFFFFF"/>
                  </a:solidFill>
                </a:rPr>
                <a:t>Gökçe</a:t>
              </a:r>
            </a:p>
          </p:txBody>
        </p:sp>
      </p:grpSp>
      <p:grpSp>
        <p:nvGrpSpPr>
          <p:cNvPr id="4" name="Group 19"/>
          <p:cNvGrpSpPr>
            <a:grpSpLocks/>
          </p:cNvGrpSpPr>
          <p:nvPr/>
        </p:nvGrpSpPr>
        <p:grpSpPr bwMode="auto">
          <a:xfrm>
            <a:off x="1674813" y="765175"/>
            <a:ext cx="1800225" cy="790575"/>
            <a:chOff x="3333" y="3566"/>
            <a:chExt cx="1588" cy="498"/>
          </a:xfrm>
        </p:grpSpPr>
        <p:sp>
          <p:nvSpPr>
            <p:cNvPr id="34858" name="Line 20"/>
            <p:cNvSpPr>
              <a:spLocks noChangeShapeType="1"/>
            </p:cNvSpPr>
            <p:nvPr/>
          </p:nvSpPr>
          <p:spPr bwMode="auto">
            <a:xfrm flipH="1" flipV="1">
              <a:off x="3923" y="3566"/>
              <a:ext cx="136" cy="287"/>
            </a:xfrm>
            <a:prstGeom prst="line">
              <a:avLst/>
            </a:prstGeom>
            <a:noFill/>
            <a:ln w="57150">
              <a:solidFill>
                <a:srgbClr val="660033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tr-TR">
                <a:solidFill>
                  <a:srgbClr val="FFFFFF"/>
                </a:solidFill>
              </a:endParaRPr>
            </a:p>
          </p:txBody>
        </p:sp>
        <p:sp>
          <p:nvSpPr>
            <p:cNvPr id="4117" name="Text Box 21"/>
            <p:cNvSpPr txBox="1">
              <a:spLocks noChangeArrowheads="1"/>
            </p:cNvSpPr>
            <p:nvPr/>
          </p:nvSpPr>
          <p:spPr bwMode="auto">
            <a:xfrm>
              <a:off x="3333" y="3808"/>
              <a:ext cx="1588" cy="256"/>
            </a:xfrm>
            <a:prstGeom prst="rect">
              <a:avLst/>
            </a:prstGeom>
            <a:gradFill rotWithShape="1">
              <a:gsLst>
                <a:gs pos="0">
                  <a:schemeClr val="bg1"/>
                </a:gs>
                <a:gs pos="50000">
                  <a:srgbClr val="FF99FF"/>
                </a:gs>
                <a:gs pos="100000">
                  <a:schemeClr val="bg1"/>
                </a:gs>
              </a:gsLst>
              <a:lin ang="5400000" scaled="1"/>
            </a:gradFill>
            <a:ln w="9525">
              <a:solidFill>
                <a:srgbClr val="800080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  <a:defRPr/>
              </a:pPr>
              <a:r>
                <a:rPr lang="tr-TR" sz="2000" b="1">
                  <a:solidFill>
                    <a:srgbClr val="FFFFFF"/>
                  </a:solidFill>
                </a:rPr>
                <a:t>Seyhan</a:t>
              </a:r>
            </a:p>
          </p:txBody>
        </p:sp>
      </p:grpSp>
      <p:grpSp>
        <p:nvGrpSpPr>
          <p:cNvPr id="5" name="Group 22"/>
          <p:cNvGrpSpPr>
            <a:grpSpLocks/>
          </p:cNvGrpSpPr>
          <p:nvPr/>
        </p:nvGrpSpPr>
        <p:grpSpPr bwMode="auto">
          <a:xfrm>
            <a:off x="1905000" y="765175"/>
            <a:ext cx="1800225" cy="790575"/>
            <a:chOff x="3333" y="3566"/>
            <a:chExt cx="1588" cy="498"/>
          </a:xfrm>
        </p:grpSpPr>
        <p:sp>
          <p:nvSpPr>
            <p:cNvPr id="34856" name="Line 23"/>
            <p:cNvSpPr>
              <a:spLocks noChangeShapeType="1"/>
            </p:cNvSpPr>
            <p:nvPr/>
          </p:nvSpPr>
          <p:spPr bwMode="auto">
            <a:xfrm flipH="1" flipV="1">
              <a:off x="3923" y="3566"/>
              <a:ext cx="136" cy="287"/>
            </a:xfrm>
            <a:prstGeom prst="line">
              <a:avLst/>
            </a:prstGeom>
            <a:noFill/>
            <a:ln w="57150">
              <a:solidFill>
                <a:srgbClr val="660033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tr-TR">
                <a:solidFill>
                  <a:srgbClr val="FFFFFF"/>
                </a:solidFill>
              </a:endParaRPr>
            </a:p>
          </p:txBody>
        </p:sp>
        <p:sp>
          <p:nvSpPr>
            <p:cNvPr id="4120" name="Text Box 24"/>
            <p:cNvSpPr txBox="1">
              <a:spLocks noChangeArrowheads="1"/>
            </p:cNvSpPr>
            <p:nvPr/>
          </p:nvSpPr>
          <p:spPr bwMode="auto">
            <a:xfrm>
              <a:off x="3333" y="3808"/>
              <a:ext cx="1588" cy="256"/>
            </a:xfrm>
            <a:prstGeom prst="rect">
              <a:avLst/>
            </a:prstGeom>
            <a:gradFill rotWithShape="1">
              <a:gsLst>
                <a:gs pos="0">
                  <a:schemeClr val="bg1"/>
                </a:gs>
                <a:gs pos="50000">
                  <a:srgbClr val="FF99FF"/>
                </a:gs>
                <a:gs pos="100000">
                  <a:schemeClr val="bg1"/>
                </a:gs>
              </a:gsLst>
              <a:lin ang="5400000" scaled="1"/>
            </a:gradFill>
            <a:ln w="9525">
              <a:solidFill>
                <a:srgbClr val="800080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  <a:defRPr/>
              </a:pPr>
              <a:r>
                <a:rPr lang="tr-TR" sz="2000" b="1">
                  <a:solidFill>
                    <a:srgbClr val="FFFFFF"/>
                  </a:solidFill>
                </a:rPr>
                <a:t>Supattra</a:t>
              </a:r>
            </a:p>
          </p:txBody>
        </p:sp>
      </p:grpSp>
      <p:grpSp>
        <p:nvGrpSpPr>
          <p:cNvPr id="6" name="Group 25"/>
          <p:cNvGrpSpPr>
            <a:grpSpLocks/>
          </p:cNvGrpSpPr>
          <p:nvPr/>
        </p:nvGrpSpPr>
        <p:grpSpPr bwMode="auto">
          <a:xfrm>
            <a:off x="2209800" y="765175"/>
            <a:ext cx="1800225" cy="790575"/>
            <a:chOff x="3333" y="3566"/>
            <a:chExt cx="1588" cy="498"/>
          </a:xfrm>
        </p:grpSpPr>
        <p:sp>
          <p:nvSpPr>
            <p:cNvPr id="34854" name="Line 26"/>
            <p:cNvSpPr>
              <a:spLocks noChangeShapeType="1"/>
            </p:cNvSpPr>
            <p:nvPr/>
          </p:nvSpPr>
          <p:spPr bwMode="auto">
            <a:xfrm flipH="1" flipV="1">
              <a:off x="3923" y="3566"/>
              <a:ext cx="136" cy="287"/>
            </a:xfrm>
            <a:prstGeom prst="line">
              <a:avLst/>
            </a:prstGeom>
            <a:noFill/>
            <a:ln w="57150">
              <a:solidFill>
                <a:srgbClr val="660033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tr-TR">
                <a:solidFill>
                  <a:srgbClr val="FFFFFF"/>
                </a:solidFill>
              </a:endParaRPr>
            </a:p>
          </p:txBody>
        </p:sp>
        <p:sp>
          <p:nvSpPr>
            <p:cNvPr id="4123" name="Text Box 27"/>
            <p:cNvSpPr txBox="1">
              <a:spLocks noChangeArrowheads="1"/>
            </p:cNvSpPr>
            <p:nvPr/>
          </p:nvSpPr>
          <p:spPr bwMode="auto">
            <a:xfrm>
              <a:off x="3333" y="3808"/>
              <a:ext cx="1588" cy="256"/>
            </a:xfrm>
            <a:prstGeom prst="rect">
              <a:avLst/>
            </a:prstGeom>
            <a:gradFill rotWithShape="1">
              <a:gsLst>
                <a:gs pos="0">
                  <a:schemeClr val="bg1"/>
                </a:gs>
                <a:gs pos="50000">
                  <a:srgbClr val="FF99FF"/>
                </a:gs>
                <a:gs pos="100000">
                  <a:schemeClr val="bg1"/>
                </a:gs>
              </a:gsLst>
              <a:lin ang="5400000" scaled="1"/>
            </a:gradFill>
            <a:ln w="9525">
              <a:solidFill>
                <a:srgbClr val="800080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  <a:defRPr/>
              </a:pPr>
              <a:r>
                <a:rPr lang="tr-TR" sz="2000" b="1">
                  <a:solidFill>
                    <a:srgbClr val="FFFFFF"/>
                  </a:solidFill>
                </a:rPr>
                <a:t>Hassan</a:t>
              </a:r>
            </a:p>
          </p:txBody>
        </p:sp>
      </p:grpSp>
      <p:grpSp>
        <p:nvGrpSpPr>
          <p:cNvPr id="7" name="Group 28"/>
          <p:cNvGrpSpPr>
            <a:grpSpLocks/>
          </p:cNvGrpSpPr>
          <p:nvPr/>
        </p:nvGrpSpPr>
        <p:grpSpPr bwMode="auto">
          <a:xfrm>
            <a:off x="1908175" y="3937000"/>
            <a:ext cx="2376488" cy="406400"/>
            <a:chOff x="385" y="2796"/>
            <a:chExt cx="1361" cy="256"/>
          </a:xfrm>
        </p:grpSpPr>
        <p:sp>
          <p:nvSpPr>
            <p:cNvPr id="34852" name="Line 29"/>
            <p:cNvSpPr>
              <a:spLocks noChangeShapeType="1"/>
            </p:cNvSpPr>
            <p:nvPr/>
          </p:nvSpPr>
          <p:spPr bwMode="auto">
            <a:xfrm>
              <a:off x="1338" y="2886"/>
              <a:ext cx="408" cy="90"/>
            </a:xfrm>
            <a:prstGeom prst="line">
              <a:avLst/>
            </a:prstGeom>
            <a:noFill/>
            <a:ln w="57150">
              <a:solidFill>
                <a:srgbClr val="660033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tr-TR">
                <a:solidFill>
                  <a:srgbClr val="FFFFFF"/>
                </a:solidFill>
              </a:endParaRPr>
            </a:p>
          </p:txBody>
        </p:sp>
        <p:sp>
          <p:nvSpPr>
            <p:cNvPr id="4126" name="Text Box 30"/>
            <p:cNvSpPr txBox="1">
              <a:spLocks noChangeArrowheads="1"/>
            </p:cNvSpPr>
            <p:nvPr/>
          </p:nvSpPr>
          <p:spPr bwMode="auto">
            <a:xfrm>
              <a:off x="385" y="2796"/>
              <a:ext cx="1044" cy="256"/>
            </a:xfrm>
            <a:prstGeom prst="rect">
              <a:avLst/>
            </a:prstGeom>
            <a:gradFill rotWithShape="1">
              <a:gsLst>
                <a:gs pos="0">
                  <a:schemeClr val="bg1"/>
                </a:gs>
                <a:gs pos="50000">
                  <a:srgbClr val="FF99FF"/>
                </a:gs>
                <a:gs pos="100000">
                  <a:schemeClr val="bg1"/>
                </a:gs>
              </a:gsLst>
              <a:lin ang="5400000" scaled="1"/>
            </a:gradFill>
            <a:ln w="9525">
              <a:solidFill>
                <a:srgbClr val="800080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  <a:defRPr/>
              </a:pPr>
              <a:r>
                <a:rPr lang="tr-TR" sz="2000" b="1">
                  <a:solidFill>
                    <a:srgbClr val="FFFFFF"/>
                  </a:solidFill>
                </a:rPr>
                <a:t>Thick Felt</a:t>
              </a:r>
            </a:p>
          </p:txBody>
        </p:sp>
      </p:grpSp>
      <p:sp>
        <p:nvSpPr>
          <p:cNvPr id="4129" name="Text Box 33"/>
          <p:cNvSpPr txBox="1">
            <a:spLocks noChangeArrowheads="1"/>
          </p:cNvSpPr>
          <p:nvPr/>
        </p:nvSpPr>
        <p:spPr bwMode="auto">
          <a:xfrm>
            <a:off x="1908175" y="3937000"/>
            <a:ext cx="1871663" cy="406400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50000">
                <a:srgbClr val="FF99FF"/>
              </a:gs>
              <a:gs pos="100000">
                <a:schemeClr val="bg1"/>
              </a:gs>
            </a:gsLst>
            <a:lin ang="5400000" scaled="1"/>
          </a:gradFill>
          <a:ln w="9525">
            <a:solidFill>
              <a:srgbClr val="80008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tr-TR" sz="2000" b="1">
                <a:solidFill>
                  <a:srgbClr val="FFFFFF"/>
                </a:solidFill>
              </a:rPr>
              <a:t>Rubber Foam</a:t>
            </a:r>
          </a:p>
        </p:txBody>
      </p:sp>
      <p:grpSp>
        <p:nvGrpSpPr>
          <p:cNvPr id="8" name="Group 34"/>
          <p:cNvGrpSpPr>
            <a:grpSpLocks/>
          </p:cNvGrpSpPr>
          <p:nvPr/>
        </p:nvGrpSpPr>
        <p:grpSpPr bwMode="auto">
          <a:xfrm>
            <a:off x="1619250" y="3479800"/>
            <a:ext cx="2881313" cy="525463"/>
            <a:chOff x="67" y="2766"/>
            <a:chExt cx="1815" cy="331"/>
          </a:xfrm>
        </p:grpSpPr>
        <p:sp>
          <p:nvSpPr>
            <p:cNvPr id="34850" name="Line 35"/>
            <p:cNvSpPr>
              <a:spLocks noChangeShapeType="1"/>
            </p:cNvSpPr>
            <p:nvPr/>
          </p:nvSpPr>
          <p:spPr bwMode="auto">
            <a:xfrm>
              <a:off x="1338" y="2931"/>
              <a:ext cx="544" cy="166"/>
            </a:xfrm>
            <a:prstGeom prst="line">
              <a:avLst/>
            </a:prstGeom>
            <a:noFill/>
            <a:ln w="57150">
              <a:solidFill>
                <a:srgbClr val="660033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tr-TR">
                <a:solidFill>
                  <a:srgbClr val="FFFFFF"/>
                </a:solidFill>
              </a:endParaRPr>
            </a:p>
          </p:txBody>
        </p:sp>
        <p:sp>
          <p:nvSpPr>
            <p:cNvPr id="4132" name="Text Box 36"/>
            <p:cNvSpPr txBox="1">
              <a:spLocks noChangeArrowheads="1"/>
            </p:cNvSpPr>
            <p:nvPr/>
          </p:nvSpPr>
          <p:spPr bwMode="auto">
            <a:xfrm>
              <a:off x="67" y="2766"/>
              <a:ext cx="1452" cy="256"/>
            </a:xfrm>
            <a:prstGeom prst="rect">
              <a:avLst/>
            </a:prstGeom>
            <a:gradFill rotWithShape="1">
              <a:gsLst>
                <a:gs pos="0">
                  <a:schemeClr val="bg1"/>
                </a:gs>
                <a:gs pos="50000">
                  <a:srgbClr val="FF99FF"/>
                </a:gs>
                <a:gs pos="100000">
                  <a:schemeClr val="bg1"/>
                </a:gs>
              </a:gsLst>
              <a:lin ang="5400000" scaled="1"/>
            </a:gradFill>
            <a:ln w="9525">
              <a:solidFill>
                <a:srgbClr val="800080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  <a:defRPr/>
              </a:pPr>
              <a:r>
                <a:rPr lang="tr-TR" sz="2000" b="1">
                  <a:solidFill>
                    <a:srgbClr val="FFFFFF"/>
                  </a:solidFill>
                </a:rPr>
                <a:t>Small Metal Wire</a:t>
              </a:r>
            </a:p>
          </p:txBody>
        </p:sp>
      </p:grpSp>
      <p:grpSp>
        <p:nvGrpSpPr>
          <p:cNvPr id="9" name="Group 37"/>
          <p:cNvGrpSpPr>
            <a:grpSpLocks/>
          </p:cNvGrpSpPr>
          <p:nvPr/>
        </p:nvGrpSpPr>
        <p:grpSpPr bwMode="auto">
          <a:xfrm>
            <a:off x="3203575" y="5481638"/>
            <a:ext cx="2520950" cy="812800"/>
            <a:chOff x="1927" y="3521"/>
            <a:chExt cx="1044" cy="394"/>
          </a:xfrm>
        </p:grpSpPr>
        <p:sp>
          <p:nvSpPr>
            <p:cNvPr id="34848" name="Line 38"/>
            <p:cNvSpPr>
              <a:spLocks noChangeShapeType="1"/>
            </p:cNvSpPr>
            <p:nvPr/>
          </p:nvSpPr>
          <p:spPr bwMode="auto">
            <a:xfrm flipH="1" flipV="1">
              <a:off x="2744" y="3521"/>
              <a:ext cx="136" cy="287"/>
            </a:xfrm>
            <a:prstGeom prst="line">
              <a:avLst/>
            </a:prstGeom>
            <a:noFill/>
            <a:ln w="57150">
              <a:solidFill>
                <a:srgbClr val="660033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tr-TR">
                <a:solidFill>
                  <a:srgbClr val="FFFFFF"/>
                </a:solidFill>
              </a:endParaRPr>
            </a:p>
          </p:txBody>
        </p:sp>
        <p:sp>
          <p:nvSpPr>
            <p:cNvPr id="4135" name="Text Box 39"/>
            <p:cNvSpPr txBox="1">
              <a:spLocks noChangeArrowheads="1"/>
            </p:cNvSpPr>
            <p:nvPr/>
          </p:nvSpPr>
          <p:spPr bwMode="auto">
            <a:xfrm>
              <a:off x="1927" y="3718"/>
              <a:ext cx="1044" cy="197"/>
            </a:xfrm>
            <a:prstGeom prst="rect">
              <a:avLst/>
            </a:prstGeom>
            <a:gradFill rotWithShape="1">
              <a:gsLst>
                <a:gs pos="0">
                  <a:schemeClr val="bg1"/>
                </a:gs>
                <a:gs pos="50000">
                  <a:srgbClr val="FF99FF"/>
                </a:gs>
                <a:gs pos="100000">
                  <a:schemeClr val="bg1"/>
                </a:gs>
              </a:gsLst>
              <a:lin ang="5400000" scaled="1"/>
            </a:gradFill>
            <a:ln w="9525">
              <a:solidFill>
                <a:srgbClr val="800080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  <a:defRPr/>
              </a:pPr>
              <a:r>
                <a:rPr lang="tr-TR" sz="2000" b="1">
                  <a:solidFill>
                    <a:srgbClr val="FFFFFF"/>
                  </a:solidFill>
                </a:rPr>
                <a:t>Metal Plate</a:t>
              </a:r>
            </a:p>
          </p:txBody>
        </p:sp>
      </p:grpSp>
      <p:sp>
        <p:nvSpPr>
          <p:cNvPr id="4138" name="Text Box 42"/>
          <p:cNvSpPr txBox="1">
            <a:spLocks noChangeArrowheads="1"/>
          </p:cNvSpPr>
          <p:nvPr/>
        </p:nvSpPr>
        <p:spPr bwMode="auto">
          <a:xfrm>
            <a:off x="3203575" y="5889625"/>
            <a:ext cx="2520950" cy="406400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50000">
                <a:srgbClr val="FF99FF"/>
              </a:gs>
              <a:gs pos="100000">
                <a:schemeClr val="bg1"/>
              </a:gs>
            </a:gsLst>
            <a:lin ang="5400000" scaled="1"/>
          </a:gradFill>
          <a:ln w="9525">
            <a:solidFill>
              <a:srgbClr val="80008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tr-TR" sz="2000" b="1">
                <a:solidFill>
                  <a:srgbClr val="FFFFFF"/>
                </a:solidFill>
              </a:rPr>
              <a:t>Aluminium Ravier </a:t>
            </a:r>
          </a:p>
        </p:txBody>
      </p:sp>
      <p:grpSp>
        <p:nvGrpSpPr>
          <p:cNvPr id="10" name="Group 46"/>
          <p:cNvGrpSpPr>
            <a:grpSpLocks/>
          </p:cNvGrpSpPr>
          <p:nvPr/>
        </p:nvGrpSpPr>
        <p:grpSpPr bwMode="auto">
          <a:xfrm>
            <a:off x="539750" y="5732463"/>
            <a:ext cx="1943100" cy="623887"/>
            <a:chOff x="340" y="3611"/>
            <a:chExt cx="1224" cy="393"/>
          </a:xfrm>
        </p:grpSpPr>
        <p:sp>
          <p:nvSpPr>
            <p:cNvPr id="34846" name="Line 44"/>
            <p:cNvSpPr>
              <a:spLocks noChangeShapeType="1"/>
            </p:cNvSpPr>
            <p:nvPr/>
          </p:nvSpPr>
          <p:spPr bwMode="auto">
            <a:xfrm flipV="1">
              <a:off x="1292" y="3611"/>
              <a:ext cx="272" cy="227"/>
            </a:xfrm>
            <a:prstGeom prst="line">
              <a:avLst/>
            </a:prstGeom>
            <a:noFill/>
            <a:ln w="57150">
              <a:solidFill>
                <a:srgbClr val="660033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tr-TR">
                <a:solidFill>
                  <a:srgbClr val="FFFFFF"/>
                </a:solidFill>
              </a:endParaRPr>
            </a:p>
          </p:txBody>
        </p:sp>
        <p:sp>
          <p:nvSpPr>
            <p:cNvPr id="4141" name="Text Box 45"/>
            <p:cNvSpPr txBox="1">
              <a:spLocks noChangeArrowheads="1"/>
            </p:cNvSpPr>
            <p:nvPr/>
          </p:nvSpPr>
          <p:spPr bwMode="auto">
            <a:xfrm>
              <a:off x="340" y="3748"/>
              <a:ext cx="998" cy="256"/>
            </a:xfrm>
            <a:prstGeom prst="rect">
              <a:avLst/>
            </a:prstGeom>
            <a:gradFill rotWithShape="1">
              <a:gsLst>
                <a:gs pos="0">
                  <a:schemeClr val="bg1"/>
                </a:gs>
                <a:gs pos="50000">
                  <a:srgbClr val="FF99FF"/>
                </a:gs>
                <a:gs pos="100000">
                  <a:schemeClr val="bg1"/>
                </a:gs>
              </a:gsLst>
              <a:lin ang="5400000" scaled="1"/>
            </a:gradFill>
            <a:ln w="9525">
              <a:solidFill>
                <a:srgbClr val="800080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  <a:defRPr/>
              </a:pPr>
              <a:r>
                <a:rPr lang="tr-TR" sz="2000" b="1">
                  <a:solidFill>
                    <a:srgbClr val="FFFFFF"/>
                  </a:solidFill>
                </a:rPr>
                <a:t>Nail Polish</a:t>
              </a:r>
            </a:p>
          </p:txBody>
        </p:sp>
      </p:grpSp>
      <p:grpSp>
        <p:nvGrpSpPr>
          <p:cNvPr id="11" name="Group 51"/>
          <p:cNvGrpSpPr>
            <a:grpSpLocks/>
          </p:cNvGrpSpPr>
          <p:nvPr/>
        </p:nvGrpSpPr>
        <p:grpSpPr bwMode="auto">
          <a:xfrm>
            <a:off x="2771775" y="4867275"/>
            <a:ext cx="1512888" cy="755650"/>
            <a:chOff x="1746" y="3066"/>
            <a:chExt cx="953" cy="476"/>
          </a:xfrm>
        </p:grpSpPr>
        <p:sp>
          <p:nvSpPr>
            <p:cNvPr id="4145" name="Text Box 49"/>
            <p:cNvSpPr txBox="1">
              <a:spLocks noChangeArrowheads="1"/>
            </p:cNvSpPr>
            <p:nvPr/>
          </p:nvSpPr>
          <p:spPr bwMode="auto">
            <a:xfrm>
              <a:off x="1919" y="3257"/>
              <a:ext cx="590" cy="256"/>
            </a:xfrm>
            <a:prstGeom prst="rect">
              <a:avLst/>
            </a:prstGeom>
            <a:gradFill rotWithShape="1">
              <a:gsLst>
                <a:gs pos="0">
                  <a:schemeClr val="bg1"/>
                </a:gs>
                <a:gs pos="50000">
                  <a:srgbClr val="FF99FF"/>
                </a:gs>
                <a:gs pos="100000">
                  <a:schemeClr val="bg1"/>
                </a:gs>
              </a:gsLst>
              <a:lin ang="5400000" scaled="1"/>
            </a:gradFill>
            <a:ln w="9525">
              <a:solidFill>
                <a:srgbClr val="800080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  <a:defRPr/>
              </a:pPr>
              <a:r>
                <a:rPr lang="tr-TR" sz="2000" b="1">
                  <a:solidFill>
                    <a:srgbClr val="FFFFFF"/>
                  </a:solidFill>
                </a:rPr>
                <a:t>Black</a:t>
              </a:r>
            </a:p>
          </p:txBody>
        </p:sp>
        <p:sp>
          <p:nvSpPr>
            <p:cNvPr id="34845" name="Freeform 50"/>
            <p:cNvSpPr>
              <a:spLocks/>
            </p:cNvSpPr>
            <p:nvPr/>
          </p:nvSpPr>
          <p:spPr bwMode="auto">
            <a:xfrm rot="549061">
              <a:off x="1746" y="3066"/>
              <a:ext cx="953" cy="476"/>
            </a:xfrm>
            <a:custGeom>
              <a:avLst/>
              <a:gdLst>
                <a:gd name="T0" fmla="*/ 0 w 953"/>
                <a:gd name="T1" fmla="*/ 476 h 476"/>
                <a:gd name="T2" fmla="*/ 454 w 953"/>
                <a:gd name="T3" fmla="*/ 23 h 476"/>
                <a:gd name="T4" fmla="*/ 953 w 953"/>
                <a:gd name="T5" fmla="*/ 340 h 476"/>
                <a:gd name="T6" fmla="*/ 0 60000 65536"/>
                <a:gd name="T7" fmla="*/ 0 60000 65536"/>
                <a:gd name="T8" fmla="*/ 0 60000 65536"/>
                <a:gd name="T9" fmla="*/ 0 w 953"/>
                <a:gd name="T10" fmla="*/ 0 h 476"/>
                <a:gd name="T11" fmla="*/ 953 w 953"/>
                <a:gd name="T12" fmla="*/ 476 h 47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953" h="476">
                  <a:moveTo>
                    <a:pt x="0" y="476"/>
                  </a:moveTo>
                  <a:cubicBezTo>
                    <a:pt x="147" y="261"/>
                    <a:pt x="295" y="46"/>
                    <a:pt x="454" y="23"/>
                  </a:cubicBezTo>
                  <a:cubicBezTo>
                    <a:pt x="613" y="0"/>
                    <a:pt x="870" y="287"/>
                    <a:pt x="953" y="340"/>
                  </a:cubicBezTo>
                </a:path>
              </a:pathLst>
            </a:custGeom>
            <a:noFill/>
            <a:ln w="76200" cmpd="sng">
              <a:solidFill>
                <a:srgbClr val="FF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tr-TR">
                <a:solidFill>
                  <a:srgbClr val="FFFFFF"/>
                </a:solidFill>
              </a:endParaRPr>
            </a:p>
          </p:txBody>
        </p:sp>
      </p:grpSp>
      <p:grpSp>
        <p:nvGrpSpPr>
          <p:cNvPr id="12" name="Group 55"/>
          <p:cNvGrpSpPr>
            <a:grpSpLocks/>
          </p:cNvGrpSpPr>
          <p:nvPr/>
        </p:nvGrpSpPr>
        <p:grpSpPr bwMode="auto">
          <a:xfrm>
            <a:off x="6300788" y="2141538"/>
            <a:ext cx="2303462" cy="1358900"/>
            <a:chOff x="3969" y="1349"/>
            <a:chExt cx="1451" cy="856"/>
          </a:xfrm>
        </p:grpSpPr>
        <p:sp>
          <p:nvSpPr>
            <p:cNvPr id="34842" name="Line 53"/>
            <p:cNvSpPr>
              <a:spLocks noChangeShapeType="1"/>
            </p:cNvSpPr>
            <p:nvPr/>
          </p:nvSpPr>
          <p:spPr bwMode="auto">
            <a:xfrm flipH="1">
              <a:off x="3969" y="1661"/>
              <a:ext cx="453" cy="544"/>
            </a:xfrm>
            <a:prstGeom prst="line">
              <a:avLst/>
            </a:prstGeom>
            <a:noFill/>
            <a:ln w="57150">
              <a:solidFill>
                <a:srgbClr val="660033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tr-TR">
                <a:solidFill>
                  <a:srgbClr val="FFFFFF"/>
                </a:solidFill>
              </a:endParaRPr>
            </a:p>
          </p:txBody>
        </p:sp>
        <p:sp>
          <p:nvSpPr>
            <p:cNvPr id="4150" name="Text Box 54"/>
            <p:cNvSpPr txBox="1">
              <a:spLocks noChangeArrowheads="1"/>
            </p:cNvSpPr>
            <p:nvPr/>
          </p:nvSpPr>
          <p:spPr bwMode="auto">
            <a:xfrm>
              <a:off x="4150" y="1349"/>
              <a:ext cx="1270" cy="448"/>
            </a:xfrm>
            <a:prstGeom prst="rect">
              <a:avLst/>
            </a:prstGeom>
            <a:gradFill rotWithShape="1">
              <a:gsLst>
                <a:gs pos="0">
                  <a:schemeClr val="bg1"/>
                </a:gs>
                <a:gs pos="50000">
                  <a:srgbClr val="FF99FF"/>
                </a:gs>
                <a:gs pos="100000">
                  <a:schemeClr val="bg1"/>
                </a:gs>
              </a:gsLst>
              <a:lin ang="5400000" scaled="1"/>
            </a:gradFill>
            <a:ln w="9525">
              <a:solidFill>
                <a:srgbClr val="800080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  <a:defRPr/>
              </a:pPr>
              <a:r>
                <a:rPr lang="tr-TR" sz="2000" b="1">
                  <a:solidFill>
                    <a:srgbClr val="FFFFFF"/>
                  </a:solidFill>
                </a:rPr>
                <a:t>Pure Isopropyl Alcohol</a:t>
              </a:r>
            </a:p>
          </p:txBody>
        </p:sp>
      </p:grpSp>
      <p:grpSp>
        <p:nvGrpSpPr>
          <p:cNvPr id="13" name="Group 56"/>
          <p:cNvGrpSpPr>
            <a:grpSpLocks/>
          </p:cNvGrpSpPr>
          <p:nvPr/>
        </p:nvGrpSpPr>
        <p:grpSpPr bwMode="auto">
          <a:xfrm>
            <a:off x="4716463" y="4962525"/>
            <a:ext cx="1439862" cy="792163"/>
            <a:chOff x="4059" y="2387"/>
            <a:chExt cx="907" cy="499"/>
          </a:xfrm>
        </p:grpSpPr>
        <p:sp>
          <p:nvSpPr>
            <p:cNvPr id="34840" name="Line 57"/>
            <p:cNvSpPr>
              <a:spLocks noChangeShapeType="1"/>
            </p:cNvSpPr>
            <p:nvPr/>
          </p:nvSpPr>
          <p:spPr bwMode="auto">
            <a:xfrm flipH="1">
              <a:off x="4195" y="2610"/>
              <a:ext cx="143" cy="276"/>
            </a:xfrm>
            <a:prstGeom prst="line">
              <a:avLst/>
            </a:prstGeom>
            <a:noFill/>
            <a:ln w="57150">
              <a:solidFill>
                <a:srgbClr val="660033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tr-TR">
                <a:solidFill>
                  <a:srgbClr val="FFFFFF"/>
                </a:solidFill>
              </a:endParaRPr>
            </a:p>
          </p:txBody>
        </p:sp>
        <p:sp>
          <p:nvSpPr>
            <p:cNvPr id="4154" name="Text Box 58"/>
            <p:cNvSpPr txBox="1">
              <a:spLocks noChangeArrowheads="1"/>
            </p:cNvSpPr>
            <p:nvPr/>
          </p:nvSpPr>
          <p:spPr bwMode="auto">
            <a:xfrm>
              <a:off x="4059" y="2387"/>
              <a:ext cx="907" cy="256"/>
            </a:xfrm>
            <a:prstGeom prst="rect">
              <a:avLst/>
            </a:prstGeom>
            <a:gradFill rotWithShape="1">
              <a:gsLst>
                <a:gs pos="0">
                  <a:schemeClr val="bg1"/>
                </a:gs>
                <a:gs pos="50000">
                  <a:srgbClr val="FF99FF"/>
                </a:gs>
                <a:gs pos="100000">
                  <a:schemeClr val="bg1"/>
                </a:gs>
              </a:gsLst>
              <a:lin ang="5400000" scaled="1"/>
            </a:gradFill>
            <a:ln w="9525">
              <a:solidFill>
                <a:srgbClr val="800080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  <a:defRPr/>
              </a:pPr>
              <a:r>
                <a:rPr lang="tr-TR" sz="2000" b="1">
                  <a:solidFill>
                    <a:srgbClr val="FFFFFF"/>
                  </a:solidFill>
                </a:rPr>
                <a:t>Dry Ice</a:t>
              </a:r>
            </a:p>
          </p:txBody>
        </p:sp>
      </p:grpSp>
      <p:grpSp>
        <p:nvGrpSpPr>
          <p:cNvPr id="14" name="Group 59"/>
          <p:cNvGrpSpPr>
            <a:grpSpLocks/>
          </p:cNvGrpSpPr>
          <p:nvPr/>
        </p:nvGrpSpPr>
        <p:grpSpPr bwMode="auto">
          <a:xfrm>
            <a:off x="6011863" y="5807075"/>
            <a:ext cx="2520950" cy="790575"/>
            <a:chOff x="3333" y="3566"/>
            <a:chExt cx="1588" cy="498"/>
          </a:xfrm>
        </p:grpSpPr>
        <p:sp>
          <p:nvSpPr>
            <p:cNvPr id="34838" name="Line 60"/>
            <p:cNvSpPr>
              <a:spLocks noChangeShapeType="1"/>
            </p:cNvSpPr>
            <p:nvPr/>
          </p:nvSpPr>
          <p:spPr bwMode="auto">
            <a:xfrm flipH="1" flipV="1">
              <a:off x="3923" y="3566"/>
              <a:ext cx="136" cy="287"/>
            </a:xfrm>
            <a:prstGeom prst="line">
              <a:avLst/>
            </a:prstGeom>
            <a:noFill/>
            <a:ln w="57150">
              <a:solidFill>
                <a:srgbClr val="660033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tr-TR">
                <a:solidFill>
                  <a:srgbClr val="FFFFFF"/>
                </a:solidFill>
              </a:endParaRPr>
            </a:p>
          </p:txBody>
        </p:sp>
        <p:sp>
          <p:nvSpPr>
            <p:cNvPr id="4157" name="Text Box 61"/>
            <p:cNvSpPr txBox="1">
              <a:spLocks noChangeArrowheads="1"/>
            </p:cNvSpPr>
            <p:nvPr/>
          </p:nvSpPr>
          <p:spPr bwMode="auto">
            <a:xfrm>
              <a:off x="3333" y="3808"/>
              <a:ext cx="1588" cy="256"/>
            </a:xfrm>
            <a:prstGeom prst="rect">
              <a:avLst/>
            </a:prstGeom>
            <a:gradFill rotWithShape="1">
              <a:gsLst>
                <a:gs pos="0">
                  <a:schemeClr val="bg1"/>
                </a:gs>
                <a:gs pos="50000">
                  <a:srgbClr val="FF99FF"/>
                </a:gs>
                <a:gs pos="100000">
                  <a:schemeClr val="bg1"/>
                </a:gs>
              </a:gsLst>
              <a:lin ang="5400000" scaled="1"/>
            </a:gradFill>
            <a:ln w="9525">
              <a:solidFill>
                <a:srgbClr val="800080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  <a:defRPr/>
              </a:pPr>
              <a:r>
                <a:rPr lang="tr-TR" sz="2000" b="1">
                  <a:solidFill>
                    <a:srgbClr val="FFFFFF"/>
                  </a:solidFill>
                </a:rPr>
                <a:t>Gloves + Goggles</a:t>
              </a:r>
            </a:p>
          </p:txBody>
        </p:sp>
      </p:grpSp>
      <p:grpSp>
        <p:nvGrpSpPr>
          <p:cNvPr id="15" name="Group 62"/>
          <p:cNvGrpSpPr>
            <a:grpSpLocks/>
          </p:cNvGrpSpPr>
          <p:nvPr/>
        </p:nvGrpSpPr>
        <p:grpSpPr bwMode="auto">
          <a:xfrm>
            <a:off x="971550" y="2708275"/>
            <a:ext cx="1801813" cy="711200"/>
            <a:chOff x="385" y="2796"/>
            <a:chExt cx="1361" cy="607"/>
          </a:xfrm>
        </p:grpSpPr>
        <p:sp>
          <p:nvSpPr>
            <p:cNvPr id="34836" name="Line 63"/>
            <p:cNvSpPr>
              <a:spLocks noChangeShapeType="1"/>
            </p:cNvSpPr>
            <p:nvPr/>
          </p:nvSpPr>
          <p:spPr bwMode="auto">
            <a:xfrm>
              <a:off x="1338" y="2886"/>
              <a:ext cx="408" cy="90"/>
            </a:xfrm>
            <a:prstGeom prst="line">
              <a:avLst/>
            </a:prstGeom>
            <a:noFill/>
            <a:ln w="57150">
              <a:solidFill>
                <a:srgbClr val="660033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tr-TR">
                <a:solidFill>
                  <a:srgbClr val="FFFFFF"/>
                </a:solidFill>
              </a:endParaRPr>
            </a:p>
          </p:txBody>
        </p:sp>
        <p:sp>
          <p:nvSpPr>
            <p:cNvPr id="4160" name="Text Box 64"/>
            <p:cNvSpPr txBox="1">
              <a:spLocks noChangeArrowheads="1"/>
            </p:cNvSpPr>
            <p:nvPr/>
          </p:nvSpPr>
          <p:spPr bwMode="auto">
            <a:xfrm>
              <a:off x="385" y="2796"/>
              <a:ext cx="1044" cy="607"/>
            </a:xfrm>
            <a:prstGeom prst="rect">
              <a:avLst/>
            </a:prstGeom>
            <a:gradFill rotWithShape="1">
              <a:gsLst>
                <a:gs pos="0">
                  <a:schemeClr val="bg1"/>
                </a:gs>
                <a:gs pos="50000">
                  <a:srgbClr val="FF99FF"/>
                </a:gs>
                <a:gs pos="100000">
                  <a:schemeClr val="bg1"/>
                </a:gs>
              </a:gsLst>
              <a:lin ang="5400000" scaled="1"/>
            </a:gradFill>
            <a:ln w="9525">
              <a:solidFill>
                <a:srgbClr val="800080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  <a:defRPr/>
              </a:pPr>
              <a:r>
                <a:rPr lang="tr-TR" sz="2000" b="1">
                  <a:solidFill>
                    <a:srgbClr val="FFFFFF"/>
                  </a:solidFill>
                </a:rPr>
                <a:t>Light Source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4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4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4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8" grpId="0" animBg="1"/>
      <p:bldP spid="4129" grpId="0" animBg="1"/>
      <p:bldP spid="413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2"/>
          <p:cNvSpPr>
            <a:spLocks noChangeArrowheads="1"/>
          </p:cNvSpPr>
          <p:nvPr/>
        </p:nvSpPr>
        <p:spPr bwMode="auto">
          <a:xfrm>
            <a:off x="0" y="-26988"/>
            <a:ext cx="9144000" cy="1152526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0099CC"/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tr-TR" sz="4000" b="1">
                <a:solidFill>
                  <a:srgbClr val="E5E5FF"/>
                </a:solidFill>
                <a:latin typeface="Calibri" pitchFamily="34" charset="0"/>
              </a:rPr>
              <a:t>CLOUD CHAMBER </a:t>
            </a:r>
          </a:p>
        </p:txBody>
      </p:sp>
      <p:pic>
        <p:nvPicPr>
          <p:cNvPr id="5124" name="Picture 4" descr="IMG_979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4144963"/>
            <a:ext cx="3786188" cy="2524125"/>
          </a:xfrm>
          <a:prstGeom prst="rect">
            <a:avLst/>
          </a:prstGeom>
          <a:noFill/>
          <a:ln w="76200">
            <a:solidFill>
              <a:srgbClr val="FFFF00"/>
            </a:solidFill>
            <a:miter lim="800000"/>
            <a:headEnd/>
            <a:tailEnd/>
          </a:ln>
        </p:spPr>
      </p:pic>
      <p:pic>
        <p:nvPicPr>
          <p:cNvPr id="5125" name="Picture 5" descr="IMG_975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00050" y="1341438"/>
            <a:ext cx="2155825" cy="3240087"/>
          </a:xfrm>
          <a:prstGeom prst="rect">
            <a:avLst/>
          </a:prstGeom>
          <a:noFill/>
          <a:ln w="76200">
            <a:solidFill>
              <a:schemeClr val="folHlink"/>
            </a:solidFill>
            <a:miter lim="800000"/>
            <a:headEnd/>
            <a:tailEnd/>
          </a:ln>
        </p:spPr>
      </p:pic>
      <p:pic>
        <p:nvPicPr>
          <p:cNvPr id="5126" name="Picture 6" descr="IMG_9767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27088" y="4217988"/>
            <a:ext cx="3567112" cy="2378075"/>
          </a:xfrm>
          <a:prstGeom prst="rect">
            <a:avLst/>
          </a:prstGeom>
          <a:noFill/>
          <a:ln w="76200">
            <a:solidFill>
              <a:srgbClr val="0000CC"/>
            </a:solidFill>
            <a:miter lim="800000"/>
            <a:headEnd/>
            <a:tailEnd/>
          </a:ln>
        </p:spPr>
      </p:pic>
      <p:pic>
        <p:nvPicPr>
          <p:cNvPr id="5130" name="Picture 10" descr="IMG_976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587625" y="1773238"/>
            <a:ext cx="3279775" cy="2185987"/>
          </a:xfrm>
          <a:prstGeom prst="rect">
            <a:avLst/>
          </a:prstGeom>
          <a:noFill/>
          <a:ln w="76200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5131" name="Picture 11" descr="IMG_9791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580063" y="1341438"/>
            <a:ext cx="3384550" cy="2255837"/>
          </a:xfrm>
          <a:prstGeom prst="rect">
            <a:avLst/>
          </a:prstGeom>
          <a:noFill/>
          <a:ln w="76200">
            <a:solidFill>
              <a:srgbClr val="FF0000"/>
            </a:solidFill>
            <a:miter lim="800000"/>
            <a:headEnd/>
            <a:tailEnd/>
          </a:ln>
        </p:spPr>
      </p:pic>
      <p:pic>
        <p:nvPicPr>
          <p:cNvPr id="5132" name="Picture 12" descr="IMG_9814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619250" y="1989138"/>
            <a:ext cx="5545138" cy="3695700"/>
          </a:xfrm>
          <a:prstGeom prst="rect">
            <a:avLst/>
          </a:prstGeom>
          <a:noFill/>
          <a:ln w="76200">
            <a:solidFill>
              <a:srgbClr val="660033"/>
            </a:solidFill>
            <a:miter lim="800000"/>
            <a:headEnd/>
            <a:tailEnd/>
          </a:ln>
        </p:spPr>
      </p:pic>
      <p:pic>
        <p:nvPicPr>
          <p:cNvPr id="5133" name="Picture 13" descr="IMG_9823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900113" y="1436688"/>
            <a:ext cx="7416800" cy="4945062"/>
          </a:xfrm>
          <a:prstGeom prst="rect">
            <a:avLst/>
          </a:prstGeom>
          <a:noFill/>
          <a:ln w="76200">
            <a:solidFill>
              <a:srgbClr val="FF990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1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1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1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1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51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1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1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51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Rectangle 2"/>
          <p:cNvSpPr>
            <a:spLocks noChangeArrowheads="1"/>
          </p:cNvSpPr>
          <p:nvPr/>
        </p:nvSpPr>
        <p:spPr bwMode="auto">
          <a:xfrm>
            <a:off x="0" y="-26988"/>
            <a:ext cx="9144000" cy="1152526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0099CC"/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tr-TR" sz="4000" b="1">
                <a:solidFill>
                  <a:srgbClr val="E5E5FF"/>
                </a:solidFill>
                <a:latin typeface="Calibri" pitchFamily="34" charset="0"/>
              </a:rPr>
              <a:t>CLOUD CHAMBER </a:t>
            </a:r>
          </a:p>
        </p:txBody>
      </p:sp>
      <p:pic>
        <p:nvPicPr>
          <p:cNvPr id="13" name="Wow.AVI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71625" y="1500188"/>
            <a:ext cx="60960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13"/>
                </p:tgtEl>
              </p:cMediaNode>
            </p:vide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4"/>
          <p:cNvSpPr>
            <a:spLocks noChangeArrowheads="1"/>
          </p:cNvSpPr>
          <p:nvPr/>
        </p:nvSpPr>
        <p:spPr bwMode="auto">
          <a:xfrm>
            <a:off x="0" y="-26988"/>
            <a:ext cx="9144000" cy="1152526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0099CC"/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tr-TR" sz="4000" b="1">
                <a:solidFill>
                  <a:srgbClr val="E5E5FF"/>
                </a:solidFill>
                <a:latin typeface="Calibri" pitchFamily="34" charset="0"/>
              </a:rPr>
              <a:t>CLOUD CHAMBER </a:t>
            </a:r>
          </a:p>
        </p:txBody>
      </p:sp>
      <p:grpSp>
        <p:nvGrpSpPr>
          <p:cNvPr id="2" name="Group 7"/>
          <p:cNvGrpSpPr>
            <a:grpSpLocks/>
          </p:cNvGrpSpPr>
          <p:nvPr/>
        </p:nvGrpSpPr>
        <p:grpSpPr bwMode="auto">
          <a:xfrm>
            <a:off x="1143000" y="1125538"/>
            <a:ext cx="7100888" cy="5503862"/>
            <a:chOff x="657" y="702"/>
            <a:chExt cx="4491" cy="3499"/>
          </a:xfrm>
        </p:grpSpPr>
        <p:pic>
          <p:nvPicPr>
            <p:cNvPr id="37892" name="Picture 5" descr="issue14cloud6_large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657" y="702"/>
              <a:ext cx="4491" cy="34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7893" name="Rectangle 6"/>
            <p:cNvSpPr>
              <a:spLocks noChangeArrowheads="1"/>
            </p:cNvSpPr>
            <p:nvPr/>
          </p:nvSpPr>
          <p:spPr bwMode="auto">
            <a:xfrm>
              <a:off x="657" y="709"/>
              <a:ext cx="4446" cy="3447"/>
            </a:xfrm>
            <a:prstGeom prst="rect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th-TH">
                <a:solidFill>
                  <a:srgbClr val="FFFFFF"/>
                </a:solidFill>
                <a:latin typeface="Calibri" pitchFamily="34" charset="0"/>
                <a:ea typeface="Cordia New"/>
                <a:cs typeface="Cordia New"/>
              </a:endParaRPr>
            </a:p>
          </p:txBody>
        </p:sp>
      </p:grpSp>
      <p:sp>
        <p:nvSpPr>
          <p:cNvPr id="8200" name="Text Box 8"/>
          <p:cNvSpPr txBox="1">
            <a:spLocks noChangeArrowheads="1"/>
          </p:cNvSpPr>
          <p:nvPr/>
        </p:nvSpPr>
        <p:spPr bwMode="auto">
          <a:xfrm>
            <a:off x="900113" y="6535738"/>
            <a:ext cx="7559675" cy="85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tr-TR" sz="2000" b="1">
                <a:solidFill>
                  <a:srgbClr val="FFFF00"/>
                </a:solidFill>
                <a:latin typeface="Calibri" pitchFamily="34" charset="0"/>
              </a:rPr>
              <a:t>http://www.scienceinschool.org/2010/issue14/cloud</a:t>
            </a:r>
          </a:p>
          <a:p>
            <a:pPr algn="ctr" fontAlgn="base">
              <a:spcBef>
                <a:spcPct val="50000"/>
              </a:spcBef>
              <a:spcAft>
                <a:spcPct val="0"/>
              </a:spcAft>
            </a:pPr>
            <a:endParaRPr lang="tr-TR" sz="2000" b="1">
              <a:solidFill>
                <a:srgbClr val="FFFF00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0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Rectangle 2"/>
          <p:cNvSpPr>
            <a:spLocks noChangeArrowheads="1"/>
          </p:cNvSpPr>
          <p:nvPr/>
        </p:nvSpPr>
        <p:spPr bwMode="auto">
          <a:xfrm>
            <a:off x="0" y="-26988"/>
            <a:ext cx="9144000" cy="1152526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0099CC"/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tr-TR" sz="4000" b="1">
                <a:solidFill>
                  <a:srgbClr val="E5E5FF"/>
                </a:solidFill>
                <a:latin typeface="Calibri" pitchFamily="34" charset="0"/>
              </a:rPr>
              <a:t>CLOUD CHAMBER </a:t>
            </a:r>
          </a:p>
        </p:txBody>
      </p:sp>
      <p:sp>
        <p:nvSpPr>
          <p:cNvPr id="6147" name="Rectangle 3"/>
          <p:cNvSpPr>
            <a:spLocks noChangeArrowheads="1"/>
          </p:cNvSpPr>
          <p:nvPr/>
        </p:nvSpPr>
        <p:spPr bwMode="auto">
          <a:xfrm>
            <a:off x="903288" y="1600200"/>
            <a:ext cx="7554912" cy="1066800"/>
          </a:xfrm>
          <a:prstGeom prst="rect">
            <a:avLst/>
          </a:prstGeom>
          <a:gradFill rotWithShape="1">
            <a:gsLst>
              <a:gs pos="0">
                <a:srgbClr val="FFFF00"/>
              </a:gs>
              <a:gs pos="50000">
                <a:schemeClr val="bg1"/>
              </a:gs>
              <a:gs pos="100000">
                <a:srgbClr val="FFFF00"/>
              </a:gs>
            </a:gsLst>
            <a:lin ang="5400000" scaled="1"/>
          </a:gradFill>
          <a:ln w="76200">
            <a:solidFill>
              <a:srgbClr val="FF9900"/>
            </a:solidFill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lnSpc>
                <a:spcPct val="80000"/>
              </a:lnSpc>
              <a:spcBef>
                <a:spcPct val="20000"/>
              </a:spcBef>
              <a:defRPr/>
            </a:pPr>
            <a:r>
              <a:rPr lang="tr-TR" sz="2400" b="1">
                <a:solidFill>
                  <a:srgbClr val="FFFFFF"/>
                </a:solidFill>
              </a:rPr>
              <a:t>	Showing your class a working cloud chamber is one of the best ways to generate student interest in </a:t>
            </a:r>
            <a:r>
              <a:rPr lang="tr-TR" sz="3200" b="1">
                <a:solidFill>
                  <a:srgbClr val="FFFFFF"/>
                </a:solidFill>
              </a:rPr>
              <a:t>modern physics.</a:t>
            </a:r>
            <a:endParaRPr lang="tr-TR" sz="2400" b="1">
              <a:solidFill>
                <a:srgbClr val="FFFFFF"/>
              </a:solidFill>
            </a:endParaRPr>
          </a:p>
        </p:txBody>
      </p:sp>
      <p:sp>
        <p:nvSpPr>
          <p:cNvPr id="6148" name="Text Box 4"/>
          <p:cNvSpPr txBox="1">
            <a:spLocks noChangeArrowheads="1"/>
          </p:cNvSpPr>
          <p:nvPr/>
        </p:nvSpPr>
        <p:spPr bwMode="auto">
          <a:xfrm>
            <a:off x="755650" y="4640263"/>
            <a:ext cx="7920038" cy="949325"/>
          </a:xfrm>
          <a:prstGeom prst="rect">
            <a:avLst/>
          </a:prstGeom>
          <a:gradFill rotWithShape="1">
            <a:gsLst>
              <a:gs pos="0">
                <a:srgbClr val="FF0000"/>
              </a:gs>
              <a:gs pos="50000">
                <a:schemeClr val="bg1"/>
              </a:gs>
              <a:gs pos="100000">
                <a:srgbClr val="FF0000"/>
              </a:gs>
            </a:gsLst>
            <a:lin ang="5400000" scaled="1"/>
          </a:gradFill>
          <a:ln w="76200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lvl="1">
              <a:lnSpc>
                <a:spcPct val="80000"/>
              </a:lnSpc>
              <a:spcBef>
                <a:spcPct val="20000"/>
              </a:spcBef>
              <a:defRPr/>
            </a:pPr>
            <a:r>
              <a:rPr lang="en-US" sz="3200" b="1">
                <a:solidFill>
                  <a:srgbClr val="FFFFFF"/>
                </a:solidFill>
              </a:rPr>
              <a:t>Now we are heading back to space, to see what more we can figure out!</a:t>
            </a:r>
            <a:endParaRPr lang="tr-TR" sz="3200" b="1">
              <a:solidFill>
                <a:srgbClr val="FFFFFF"/>
              </a:solidFill>
            </a:endParaRPr>
          </a:p>
        </p:txBody>
      </p:sp>
      <p:sp>
        <p:nvSpPr>
          <p:cNvPr id="6149" name="Text Box 5"/>
          <p:cNvSpPr txBox="1">
            <a:spLocks noChangeArrowheads="1"/>
          </p:cNvSpPr>
          <p:nvPr/>
        </p:nvSpPr>
        <p:spPr bwMode="auto">
          <a:xfrm>
            <a:off x="900113" y="3429000"/>
            <a:ext cx="7488237" cy="460375"/>
          </a:xfrm>
          <a:prstGeom prst="rect">
            <a:avLst/>
          </a:prstGeom>
          <a:gradFill rotWithShape="1">
            <a:gsLst>
              <a:gs pos="0">
                <a:srgbClr val="00CC00"/>
              </a:gs>
              <a:gs pos="50000">
                <a:schemeClr val="bg1"/>
              </a:gs>
              <a:gs pos="100000">
                <a:srgbClr val="00CC00"/>
              </a:gs>
            </a:gsLst>
            <a:lin ang="5400000" scaled="1"/>
          </a:gradFill>
          <a:ln w="76200">
            <a:solidFill>
              <a:srgbClr val="0080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lnSpc>
                <a:spcPct val="80000"/>
              </a:lnSpc>
              <a:spcBef>
                <a:spcPct val="50000"/>
              </a:spcBef>
              <a:defRPr/>
            </a:pPr>
            <a:r>
              <a:rPr lang="en-GB" sz="2400" b="1">
                <a:solidFill>
                  <a:srgbClr val="FFFFFF"/>
                </a:solidFill>
              </a:rPr>
              <a:t>Cloud chambers can be used to show students</a:t>
            </a:r>
            <a:r>
              <a:rPr lang="tr-TR" sz="2400" b="1">
                <a:solidFill>
                  <a:srgbClr val="FFFFFF"/>
                </a:solidFill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7" grpId="0" animBg="1"/>
      <p:bldP spid="6148" grpId="0" animBg="1"/>
      <p:bldP spid="6149" grpId="0" animBg="1"/>
    </p:bldLst>
  </p:timing>
</p:sld>
</file>

<file path=ppt/theme/theme1.xml><?xml version="1.0" encoding="utf-8"?>
<a:theme xmlns:a="http://schemas.openxmlformats.org/drawingml/2006/main" name="Dere">
  <a:themeElements>
    <a:clrScheme name="Dere 1">
      <a:dk1>
        <a:srgbClr val="000514"/>
      </a:dk1>
      <a:lt1>
        <a:srgbClr val="FFFFFF"/>
      </a:lt1>
      <a:dk2>
        <a:srgbClr val="003399"/>
      </a:dk2>
      <a:lt2>
        <a:srgbClr val="E5E5FF"/>
      </a:lt2>
      <a:accent1>
        <a:srgbClr val="0099CC"/>
      </a:accent1>
      <a:accent2>
        <a:srgbClr val="A886E0"/>
      </a:accent2>
      <a:accent3>
        <a:srgbClr val="AAADCA"/>
      </a:accent3>
      <a:accent4>
        <a:srgbClr val="DADADA"/>
      </a:accent4>
      <a:accent5>
        <a:srgbClr val="AACAE2"/>
      </a:accent5>
      <a:accent6>
        <a:srgbClr val="9879CB"/>
      </a:accent6>
      <a:hlink>
        <a:srgbClr val="FFCC00"/>
      </a:hlink>
      <a:folHlink>
        <a:srgbClr val="FFFFCC"/>
      </a:folHlink>
    </a:clrScheme>
    <a:fontScheme name="Dere">
      <a:majorFont>
        <a:latin typeface="Garamond"/>
        <a:ea typeface=""/>
        <a:cs typeface=""/>
      </a:majorFont>
      <a:minorFont>
        <a:latin typeface="Garamon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re 1">
        <a:dk1>
          <a:srgbClr val="000514"/>
        </a:dk1>
        <a:lt1>
          <a:srgbClr val="FFFFFF"/>
        </a:lt1>
        <a:dk2>
          <a:srgbClr val="003399"/>
        </a:dk2>
        <a:lt2>
          <a:srgbClr val="E5E5FF"/>
        </a:lt2>
        <a:accent1>
          <a:srgbClr val="0099CC"/>
        </a:accent1>
        <a:accent2>
          <a:srgbClr val="A886E0"/>
        </a:accent2>
        <a:accent3>
          <a:srgbClr val="AAADCA"/>
        </a:accent3>
        <a:accent4>
          <a:srgbClr val="DADADA"/>
        </a:accent4>
        <a:accent5>
          <a:srgbClr val="AACAE2"/>
        </a:accent5>
        <a:accent6>
          <a:srgbClr val="9879CB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re 2">
        <a:dk1>
          <a:srgbClr val="3E3E5C"/>
        </a:dk1>
        <a:lt1>
          <a:srgbClr val="FFFFFF"/>
        </a:lt1>
        <a:dk2>
          <a:srgbClr val="666699"/>
        </a:dk2>
        <a:lt2>
          <a:srgbClr val="DFDFE9"/>
        </a:lt2>
        <a:accent1>
          <a:srgbClr val="CC66FF"/>
        </a:accent1>
        <a:accent2>
          <a:srgbClr val="679ACD"/>
        </a:accent2>
        <a:accent3>
          <a:srgbClr val="B8B8CA"/>
        </a:accent3>
        <a:accent4>
          <a:srgbClr val="DADADA"/>
        </a:accent4>
        <a:accent5>
          <a:srgbClr val="E2B8FF"/>
        </a:accent5>
        <a:accent6>
          <a:srgbClr val="5D8BBA"/>
        </a:accent6>
        <a:hlink>
          <a:srgbClr val="CCE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re 3">
        <a:dk1>
          <a:srgbClr val="2A5400"/>
        </a:dk1>
        <a:lt1>
          <a:srgbClr val="FFFFFF"/>
        </a:lt1>
        <a:dk2>
          <a:srgbClr val="4A9400"/>
        </a:dk2>
        <a:lt2>
          <a:srgbClr val="BAE8BA"/>
        </a:lt2>
        <a:accent1>
          <a:srgbClr val="33CC33"/>
        </a:accent1>
        <a:accent2>
          <a:srgbClr val="99CC00"/>
        </a:accent2>
        <a:accent3>
          <a:srgbClr val="B1C8AA"/>
        </a:accent3>
        <a:accent4>
          <a:srgbClr val="DADADA"/>
        </a:accent4>
        <a:accent5>
          <a:srgbClr val="ADE2AD"/>
        </a:accent5>
        <a:accent6>
          <a:srgbClr val="8AB900"/>
        </a:accent6>
        <a:hlink>
          <a:srgbClr val="99FF33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re 4">
        <a:dk1>
          <a:srgbClr val="000000"/>
        </a:dk1>
        <a:lt1>
          <a:srgbClr val="FFFFFF"/>
        </a:lt1>
        <a:dk2>
          <a:srgbClr val="51596D"/>
        </a:dk2>
        <a:lt2>
          <a:srgbClr val="DDDDDD"/>
        </a:lt2>
        <a:accent1>
          <a:srgbClr val="787E8A"/>
        </a:accent1>
        <a:accent2>
          <a:srgbClr val="339966"/>
        </a:accent2>
        <a:accent3>
          <a:srgbClr val="B3B5BA"/>
        </a:accent3>
        <a:accent4>
          <a:srgbClr val="DADADA"/>
        </a:accent4>
        <a:accent5>
          <a:srgbClr val="BEC0C4"/>
        </a:accent5>
        <a:accent6>
          <a:srgbClr val="2D8A5C"/>
        </a:accent6>
        <a:hlink>
          <a:srgbClr val="00FFFF"/>
        </a:hlink>
        <a:folHlink>
          <a:srgbClr val="74B6D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re 5">
        <a:dk1>
          <a:srgbClr val="5C1F00"/>
        </a:dk1>
        <a:lt1>
          <a:srgbClr val="FFFFFF"/>
        </a:lt1>
        <a:dk2>
          <a:srgbClr val="8C0000"/>
        </a:dk2>
        <a:lt2>
          <a:srgbClr val="DFD293"/>
        </a:lt2>
        <a:accent1>
          <a:srgbClr val="FF6845"/>
        </a:accent1>
        <a:accent2>
          <a:srgbClr val="BE7960"/>
        </a:accent2>
        <a:accent3>
          <a:srgbClr val="C5AAAA"/>
        </a:accent3>
        <a:accent4>
          <a:srgbClr val="DADADA"/>
        </a:accent4>
        <a:accent5>
          <a:srgbClr val="FFB9B0"/>
        </a:accent5>
        <a:accent6>
          <a:srgbClr val="AC6D56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re 6">
        <a:dk1>
          <a:srgbClr val="5E4444"/>
        </a:dk1>
        <a:lt1>
          <a:srgbClr val="F7F3F3"/>
        </a:lt1>
        <a:dk2>
          <a:srgbClr val="8A6362"/>
        </a:dk2>
        <a:lt2>
          <a:srgbClr val="D8C1BA"/>
        </a:lt2>
        <a:accent1>
          <a:srgbClr val="CC6600"/>
        </a:accent1>
        <a:accent2>
          <a:srgbClr val="C16059"/>
        </a:accent2>
        <a:accent3>
          <a:srgbClr val="C4B7B7"/>
        </a:accent3>
        <a:accent4>
          <a:srgbClr val="D3D0D0"/>
        </a:accent4>
        <a:accent5>
          <a:srgbClr val="E2B8AA"/>
        </a:accent5>
        <a:accent6>
          <a:srgbClr val="AF5650"/>
        </a:accent6>
        <a:hlink>
          <a:srgbClr val="FFCC00"/>
        </a:hlink>
        <a:folHlink>
          <a:srgbClr val="CBB55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re 7">
        <a:dk1>
          <a:srgbClr val="7F6737"/>
        </a:dk1>
        <a:lt1>
          <a:srgbClr val="FFFFFF"/>
        </a:lt1>
        <a:dk2>
          <a:srgbClr val="BFA673"/>
        </a:dk2>
        <a:lt2>
          <a:srgbClr val="E6E3AA"/>
        </a:lt2>
        <a:accent1>
          <a:srgbClr val="FFCC00"/>
        </a:accent1>
        <a:accent2>
          <a:srgbClr val="808000"/>
        </a:accent2>
        <a:accent3>
          <a:srgbClr val="DCD0BC"/>
        </a:accent3>
        <a:accent4>
          <a:srgbClr val="DADADA"/>
        </a:accent4>
        <a:accent5>
          <a:srgbClr val="FFE2AA"/>
        </a:accent5>
        <a:accent6>
          <a:srgbClr val="737300"/>
        </a:accent6>
        <a:hlink>
          <a:srgbClr val="784700"/>
        </a:hlink>
        <a:folHlink>
          <a:srgbClr val="9A7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re 8">
        <a:dk1>
          <a:srgbClr val="4B2500"/>
        </a:dk1>
        <a:lt1>
          <a:srgbClr val="F9F0D3"/>
        </a:lt1>
        <a:dk2>
          <a:srgbClr val="A69564"/>
        </a:dk2>
        <a:lt2>
          <a:srgbClr val="EFDEAF"/>
        </a:lt2>
        <a:accent1>
          <a:srgbClr val="FFFFE3"/>
        </a:accent1>
        <a:accent2>
          <a:srgbClr val="BFBFA7"/>
        </a:accent2>
        <a:accent3>
          <a:srgbClr val="FBF6E6"/>
        </a:accent3>
        <a:accent4>
          <a:srgbClr val="3F1E00"/>
        </a:accent4>
        <a:accent5>
          <a:srgbClr val="FFFFEF"/>
        </a:accent5>
        <a:accent6>
          <a:srgbClr val="ADAD97"/>
        </a:accent6>
        <a:hlink>
          <a:srgbClr val="7B6D47"/>
        </a:hlink>
        <a:folHlink>
          <a:srgbClr val="A99D2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re 9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CECFF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2D2D8A"/>
        </a:accent6>
        <a:hlink>
          <a:srgbClr val="6600FF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Dere">
  <a:themeElements>
    <a:clrScheme name="Dere 1">
      <a:dk1>
        <a:srgbClr val="000514"/>
      </a:dk1>
      <a:lt1>
        <a:srgbClr val="FFFFFF"/>
      </a:lt1>
      <a:dk2>
        <a:srgbClr val="003399"/>
      </a:dk2>
      <a:lt2>
        <a:srgbClr val="E5E5FF"/>
      </a:lt2>
      <a:accent1>
        <a:srgbClr val="0099CC"/>
      </a:accent1>
      <a:accent2>
        <a:srgbClr val="A886E0"/>
      </a:accent2>
      <a:accent3>
        <a:srgbClr val="AAADCA"/>
      </a:accent3>
      <a:accent4>
        <a:srgbClr val="DADADA"/>
      </a:accent4>
      <a:accent5>
        <a:srgbClr val="AACAE2"/>
      </a:accent5>
      <a:accent6>
        <a:srgbClr val="9879CB"/>
      </a:accent6>
      <a:hlink>
        <a:srgbClr val="FFCC00"/>
      </a:hlink>
      <a:folHlink>
        <a:srgbClr val="FFFFCC"/>
      </a:folHlink>
    </a:clrScheme>
    <a:fontScheme name="Dere">
      <a:majorFont>
        <a:latin typeface="Garamond"/>
        <a:ea typeface=""/>
        <a:cs typeface=""/>
      </a:majorFont>
      <a:minorFont>
        <a:latin typeface="Garamon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re 1">
        <a:dk1>
          <a:srgbClr val="000514"/>
        </a:dk1>
        <a:lt1>
          <a:srgbClr val="FFFFFF"/>
        </a:lt1>
        <a:dk2>
          <a:srgbClr val="003399"/>
        </a:dk2>
        <a:lt2>
          <a:srgbClr val="E5E5FF"/>
        </a:lt2>
        <a:accent1>
          <a:srgbClr val="0099CC"/>
        </a:accent1>
        <a:accent2>
          <a:srgbClr val="A886E0"/>
        </a:accent2>
        <a:accent3>
          <a:srgbClr val="AAADCA"/>
        </a:accent3>
        <a:accent4>
          <a:srgbClr val="DADADA"/>
        </a:accent4>
        <a:accent5>
          <a:srgbClr val="AACAE2"/>
        </a:accent5>
        <a:accent6>
          <a:srgbClr val="9879CB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re 2">
        <a:dk1>
          <a:srgbClr val="3E3E5C"/>
        </a:dk1>
        <a:lt1>
          <a:srgbClr val="FFFFFF"/>
        </a:lt1>
        <a:dk2>
          <a:srgbClr val="666699"/>
        </a:dk2>
        <a:lt2>
          <a:srgbClr val="DFDFE9"/>
        </a:lt2>
        <a:accent1>
          <a:srgbClr val="CC66FF"/>
        </a:accent1>
        <a:accent2>
          <a:srgbClr val="679ACD"/>
        </a:accent2>
        <a:accent3>
          <a:srgbClr val="B8B8CA"/>
        </a:accent3>
        <a:accent4>
          <a:srgbClr val="DADADA"/>
        </a:accent4>
        <a:accent5>
          <a:srgbClr val="E2B8FF"/>
        </a:accent5>
        <a:accent6>
          <a:srgbClr val="5D8BBA"/>
        </a:accent6>
        <a:hlink>
          <a:srgbClr val="CCE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re 3">
        <a:dk1>
          <a:srgbClr val="2A5400"/>
        </a:dk1>
        <a:lt1>
          <a:srgbClr val="FFFFFF"/>
        </a:lt1>
        <a:dk2>
          <a:srgbClr val="4A9400"/>
        </a:dk2>
        <a:lt2>
          <a:srgbClr val="BAE8BA"/>
        </a:lt2>
        <a:accent1>
          <a:srgbClr val="33CC33"/>
        </a:accent1>
        <a:accent2>
          <a:srgbClr val="99CC00"/>
        </a:accent2>
        <a:accent3>
          <a:srgbClr val="B1C8AA"/>
        </a:accent3>
        <a:accent4>
          <a:srgbClr val="DADADA"/>
        </a:accent4>
        <a:accent5>
          <a:srgbClr val="ADE2AD"/>
        </a:accent5>
        <a:accent6>
          <a:srgbClr val="8AB900"/>
        </a:accent6>
        <a:hlink>
          <a:srgbClr val="99FF33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re 4">
        <a:dk1>
          <a:srgbClr val="000000"/>
        </a:dk1>
        <a:lt1>
          <a:srgbClr val="FFFFFF"/>
        </a:lt1>
        <a:dk2>
          <a:srgbClr val="51596D"/>
        </a:dk2>
        <a:lt2>
          <a:srgbClr val="DDDDDD"/>
        </a:lt2>
        <a:accent1>
          <a:srgbClr val="787E8A"/>
        </a:accent1>
        <a:accent2>
          <a:srgbClr val="339966"/>
        </a:accent2>
        <a:accent3>
          <a:srgbClr val="B3B5BA"/>
        </a:accent3>
        <a:accent4>
          <a:srgbClr val="DADADA"/>
        </a:accent4>
        <a:accent5>
          <a:srgbClr val="BEC0C4"/>
        </a:accent5>
        <a:accent6>
          <a:srgbClr val="2D8A5C"/>
        </a:accent6>
        <a:hlink>
          <a:srgbClr val="00FFFF"/>
        </a:hlink>
        <a:folHlink>
          <a:srgbClr val="74B6D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re 5">
        <a:dk1>
          <a:srgbClr val="5C1F00"/>
        </a:dk1>
        <a:lt1>
          <a:srgbClr val="FFFFFF"/>
        </a:lt1>
        <a:dk2>
          <a:srgbClr val="8C0000"/>
        </a:dk2>
        <a:lt2>
          <a:srgbClr val="DFD293"/>
        </a:lt2>
        <a:accent1>
          <a:srgbClr val="FF6845"/>
        </a:accent1>
        <a:accent2>
          <a:srgbClr val="BE7960"/>
        </a:accent2>
        <a:accent3>
          <a:srgbClr val="C5AAAA"/>
        </a:accent3>
        <a:accent4>
          <a:srgbClr val="DADADA"/>
        </a:accent4>
        <a:accent5>
          <a:srgbClr val="FFB9B0"/>
        </a:accent5>
        <a:accent6>
          <a:srgbClr val="AC6D56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re 6">
        <a:dk1>
          <a:srgbClr val="5E4444"/>
        </a:dk1>
        <a:lt1>
          <a:srgbClr val="F7F3F3"/>
        </a:lt1>
        <a:dk2>
          <a:srgbClr val="8A6362"/>
        </a:dk2>
        <a:lt2>
          <a:srgbClr val="D8C1BA"/>
        </a:lt2>
        <a:accent1>
          <a:srgbClr val="CC6600"/>
        </a:accent1>
        <a:accent2>
          <a:srgbClr val="C16059"/>
        </a:accent2>
        <a:accent3>
          <a:srgbClr val="C4B7B7"/>
        </a:accent3>
        <a:accent4>
          <a:srgbClr val="D3D0D0"/>
        </a:accent4>
        <a:accent5>
          <a:srgbClr val="E2B8AA"/>
        </a:accent5>
        <a:accent6>
          <a:srgbClr val="AF5650"/>
        </a:accent6>
        <a:hlink>
          <a:srgbClr val="FFCC00"/>
        </a:hlink>
        <a:folHlink>
          <a:srgbClr val="CBB55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re 7">
        <a:dk1>
          <a:srgbClr val="7F6737"/>
        </a:dk1>
        <a:lt1>
          <a:srgbClr val="FFFFFF"/>
        </a:lt1>
        <a:dk2>
          <a:srgbClr val="BFA673"/>
        </a:dk2>
        <a:lt2>
          <a:srgbClr val="E6E3AA"/>
        </a:lt2>
        <a:accent1>
          <a:srgbClr val="FFCC00"/>
        </a:accent1>
        <a:accent2>
          <a:srgbClr val="808000"/>
        </a:accent2>
        <a:accent3>
          <a:srgbClr val="DCD0BC"/>
        </a:accent3>
        <a:accent4>
          <a:srgbClr val="DADADA"/>
        </a:accent4>
        <a:accent5>
          <a:srgbClr val="FFE2AA"/>
        </a:accent5>
        <a:accent6>
          <a:srgbClr val="737300"/>
        </a:accent6>
        <a:hlink>
          <a:srgbClr val="784700"/>
        </a:hlink>
        <a:folHlink>
          <a:srgbClr val="9A7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re 8">
        <a:dk1>
          <a:srgbClr val="4B2500"/>
        </a:dk1>
        <a:lt1>
          <a:srgbClr val="F9F0D3"/>
        </a:lt1>
        <a:dk2>
          <a:srgbClr val="A69564"/>
        </a:dk2>
        <a:lt2>
          <a:srgbClr val="EFDEAF"/>
        </a:lt2>
        <a:accent1>
          <a:srgbClr val="FFFFE3"/>
        </a:accent1>
        <a:accent2>
          <a:srgbClr val="BFBFA7"/>
        </a:accent2>
        <a:accent3>
          <a:srgbClr val="FBF6E6"/>
        </a:accent3>
        <a:accent4>
          <a:srgbClr val="3F1E00"/>
        </a:accent4>
        <a:accent5>
          <a:srgbClr val="FFFFEF"/>
        </a:accent5>
        <a:accent6>
          <a:srgbClr val="ADAD97"/>
        </a:accent6>
        <a:hlink>
          <a:srgbClr val="7B6D47"/>
        </a:hlink>
        <a:folHlink>
          <a:srgbClr val="A99D2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re 9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CECFF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2D2D8A"/>
        </a:accent6>
        <a:hlink>
          <a:srgbClr val="6600FF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2_Dere">
  <a:themeElements>
    <a:clrScheme name="Dere 1">
      <a:dk1>
        <a:srgbClr val="000514"/>
      </a:dk1>
      <a:lt1>
        <a:srgbClr val="FFFFFF"/>
      </a:lt1>
      <a:dk2>
        <a:srgbClr val="003399"/>
      </a:dk2>
      <a:lt2>
        <a:srgbClr val="E5E5FF"/>
      </a:lt2>
      <a:accent1>
        <a:srgbClr val="0099CC"/>
      </a:accent1>
      <a:accent2>
        <a:srgbClr val="A886E0"/>
      </a:accent2>
      <a:accent3>
        <a:srgbClr val="AAADCA"/>
      </a:accent3>
      <a:accent4>
        <a:srgbClr val="DADADA"/>
      </a:accent4>
      <a:accent5>
        <a:srgbClr val="AACAE2"/>
      </a:accent5>
      <a:accent6>
        <a:srgbClr val="9879CB"/>
      </a:accent6>
      <a:hlink>
        <a:srgbClr val="FFCC00"/>
      </a:hlink>
      <a:folHlink>
        <a:srgbClr val="FFFFCC"/>
      </a:folHlink>
    </a:clrScheme>
    <a:fontScheme name="Dere">
      <a:majorFont>
        <a:latin typeface="Garamond"/>
        <a:ea typeface=""/>
        <a:cs typeface=""/>
      </a:majorFont>
      <a:minorFont>
        <a:latin typeface="Garamon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re 1">
        <a:dk1>
          <a:srgbClr val="000514"/>
        </a:dk1>
        <a:lt1>
          <a:srgbClr val="FFFFFF"/>
        </a:lt1>
        <a:dk2>
          <a:srgbClr val="003399"/>
        </a:dk2>
        <a:lt2>
          <a:srgbClr val="E5E5FF"/>
        </a:lt2>
        <a:accent1>
          <a:srgbClr val="0099CC"/>
        </a:accent1>
        <a:accent2>
          <a:srgbClr val="A886E0"/>
        </a:accent2>
        <a:accent3>
          <a:srgbClr val="AAADCA"/>
        </a:accent3>
        <a:accent4>
          <a:srgbClr val="DADADA"/>
        </a:accent4>
        <a:accent5>
          <a:srgbClr val="AACAE2"/>
        </a:accent5>
        <a:accent6>
          <a:srgbClr val="9879CB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re 2">
        <a:dk1>
          <a:srgbClr val="3E3E5C"/>
        </a:dk1>
        <a:lt1>
          <a:srgbClr val="FFFFFF"/>
        </a:lt1>
        <a:dk2>
          <a:srgbClr val="666699"/>
        </a:dk2>
        <a:lt2>
          <a:srgbClr val="DFDFE9"/>
        </a:lt2>
        <a:accent1>
          <a:srgbClr val="CC66FF"/>
        </a:accent1>
        <a:accent2>
          <a:srgbClr val="679ACD"/>
        </a:accent2>
        <a:accent3>
          <a:srgbClr val="B8B8CA"/>
        </a:accent3>
        <a:accent4>
          <a:srgbClr val="DADADA"/>
        </a:accent4>
        <a:accent5>
          <a:srgbClr val="E2B8FF"/>
        </a:accent5>
        <a:accent6>
          <a:srgbClr val="5D8BBA"/>
        </a:accent6>
        <a:hlink>
          <a:srgbClr val="CCE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re 3">
        <a:dk1>
          <a:srgbClr val="2A5400"/>
        </a:dk1>
        <a:lt1>
          <a:srgbClr val="FFFFFF"/>
        </a:lt1>
        <a:dk2>
          <a:srgbClr val="4A9400"/>
        </a:dk2>
        <a:lt2>
          <a:srgbClr val="BAE8BA"/>
        </a:lt2>
        <a:accent1>
          <a:srgbClr val="33CC33"/>
        </a:accent1>
        <a:accent2>
          <a:srgbClr val="99CC00"/>
        </a:accent2>
        <a:accent3>
          <a:srgbClr val="B1C8AA"/>
        </a:accent3>
        <a:accent4>
          <a:srgbClr val="DADADA"/>
        </a:accent4>
        <a:accent5>
          <a:srgbClr val="ADE2AD"/>
        </a:accent5>
        <a:accent6>
          <a:srgbClr val="8AB900"/>
        </a:accent6>
        <a:hlink>
          <a:srgbClr val="99FF33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re 4">
        <a:dk1>
          <a:srgbClr val="000000"/>
        </a:dk1>
        <a:lt1>
          <a:srgbClr val="FFFFFF"/>
        </a:lt1>
        <a:dk2>
          <a:srgbClr val="51596D"/>
        </a:dk2>
        <a:lt2>
          <a:srgbClr val="DDDDDD"/>
        </a:lt2>
        <a:accent1>
          <a:srgbClr val="787E8A"/>
        </a:accent1>
        <a:accent2>
          <a:srgbClr val="339966"/>
        </a:accent2>
        <a:accent3>
          <a:srgbClr val="B3B5BA"/>
        </a:accent3>
        <a:accent4>
          <a:srgbClr val="DADADA"/>
        </a:accent4>
        <a:accent5>
          <a:srgbClr val="BEC0C4"/>
        </a:accent5>
        <a:accent6>
          <a:srgbClr val="2D8A5C"/>
        </a:accent6>
        <a:hlink>
          <a:srgbClr val="00FFFF"/>
        </a:hlink>
        <a:folHlink>
          <a:srgbClr val="74B6D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re 5">
        <a:dk1>
          <a:srgbClr val="5C1F00"/>
        </a:dk1>
        <a:lt1>
          <a:srgbClr val="FFFFFF"/>
        </a:lt1>
        <a:dk2>
          <a:srgbClr val="8C0000"/>
        </a:dk2>
        <a:lt2>
          <a:srgbClr val="DFD293"/>
        </a:lt2>
        <a:accent1>
          <a:srgbClr val="FF6845"/>
        </a:accent1>
        <a:accent2>
          <a:srgbClr val="BE7960"/>
        </a:accent2>
        <a:accent3>
          <a:srgbClr val="C5AAAA"/>
        </a:accent3>
        <a:accent4>
          <a:srgbClr val="DADADA"/>
        </a:accent4>
        <a:accent5>
          <a:srgbClr val="FFB9B0"/>
        </a:accent5>
        <a:accent6>
          <a:srgbClr val="AC6D56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re 6">
        <a:dk1>
          <a:srgbClr val="5E4444"/>
        </a:dk1>
        <a:lt1>
          <a:srgbClr val="F7F3F3"/>
        </a:lt1>
        <a:dk2>
          <a:srgbClr val="8A6362"/>
        </a:dk2>
        <a:lt2>
          <a:srgbClr val="D8C1BA"/>
        </a:lt2>
        <a:accent1>
          <a:srgbClr val="CC6600"/>
        </a:accent1>
        <a:accent2>
          <a:srgbClr val="C16059"/>
        </a:accent2>
        <a:accent3>
          <a:srgbClr val="C4B7B7"/>
        </a:accent3>
        <a:accent4>
          <a:srgbClr val="D3D0D0"/>
        </a:accent4>
        <a:accent5>
          <a:srgbClr val="E2B8AA"/>
        </a:accent5>
        <a:accent6>
          <a:srgbClr val="AF5650"/>
        </a:accent6>
        <a:hlink>
          <a:srgbClr val="FFCC00"/>
        </a:hlink>
        <a:folHlink>
          <a:srgbClr val="CBB55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re 7">
        <a:dk1>
          <a:srgbClr val="7F6737"/>
        </a:dk1>
        <a:lt1>
          <a:srgbClr val="FFFFFF"/>
        </a:lt1>
        <a:dk2>
          <a:srgbClr val="BFA673"/>
        </a:dk2>
        <a:lt2>
          <a:srgbClr val="E6E3AA"/>
        </a:lt2>
        <a:accent1>
          <a:srgbClr val="FFCC00"/>
        </a:accent1>
        <a:accent2>
          <a:srgbClr val="808000"/>
        </a:accent2>
        <a:accent3>
          <a:srgbClr val="DCD0BC"/>
        </a:accent3>
        <a:accent4>
          <a:srgbClr val="DADADA"/>
        </a:accent4>
        <a:accent5>
          <a:srgbClr val="FFE2AA"/>
        </a:accent5>
        <a:accent6>
          <a:srgbClr val="737300"/>
        </a:accent6>
        <a:hlink>
          <a:srgbClr val="784700"/>
        </a:hlink>
        <a:folHlink>
          <a:srgbClr val="9A7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re 8">
        <a:dk1>
          <a:srgbClr val="4B2500"/>
        </a:dk1>
        <a:lt1>
          <a:srgbClr val="F9F0D3"/>
        </a:lt1>
        <a:dk2>
          <a:srgbClr val="A69564"/>
        </a:dk2>
        <a:lt2>
          <a:srgbClr val="EFDEAF"/>
        </a:lt2>
        <a:accent1>
          <a:srgbClr val="FFFFE3"/>
        </a:accent1>
        <a:accent2>
          <a:srgbClr val="BFBFA7"/>
        </a:accent2>
        <a:accent3>
          <a:srgbClr val="FBF6E6"/>
        </a:accent3>
        <a:accent4>
          <a:srgbClr val="3F1E00"/>
        </a:accent4>
        <a:accent5>
          <a:srgbClr val="FFFFEF"/>
        </a:accent5>
        <a:accent6>
          <a:srgbClr val="ADAD97"/>
        </a:accent6>
        <a:hlink>
          <a:srgbClr val="7B6D47"/>
        </a:hlink>
        <a:folHlink>
          <a:srgbClr val="A99D2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re 9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CECFF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2D2D8A"/>
        </a:accent6>
        <a:hlink>
          <a:srgbClr val="6600FF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3_Dere">
  <a:themeElements>
    <a:clrScheme name="Dere 1">
      <a:dk1>
        <a:srgbClr val="000514"/>
      </a:dk1>
      <a:lt1>
        <a:srgbClr val="FFFFFF"/>
      </a:lt1>
      <a:dk2>
        <a:srgbClr val="003399"/>
      </a:dk2>
      <a:lt2>
        <a:srgbClr val="E5E5FF"/>
      </a:lt2>
      <a:accent1>
        <a:srgbClr val="0099CC"/>
      </a:accent1>
      <a:accent2>
        <a:srgbClr val="A886E0"/>
      </a:accent2>
      <a:accent3>
        <a:srgbClr val="AAADCA"/>
      </a:accent3>
      <a:accent4>
        <a:srgbClr val="DADADA"/>
      </a:accent4>
      <a:accent5>
        <a:srgbClr val="AACAE2"/>
      </a:accent5>
      <a:accent6>
        <a:srgbClr val="9879CB"/>
      </a:accent6>
      <a:hlink>
        <a:srgbClr val="FFCC00"/>
      </a:hlink>
      <a:folHlink>
        <a:srgbClr val="FFFFCC"/>
      </a:folHlink>
    </a:clrScheme>
    <a:fontScheme name="Dere">
      <a:majorFont>
        <a:latin typeface="Garamond"/>
        <a:ea typeface=""/>
        <a:cs typeface=""/>
      </a:majorFont>
      <a:minorFont>
        <a:latin typeface="Garamon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re 1">
        <a:dk1>
          <a:srgbClr val="000514"/>
        </a:dk1>
        <a:lt1>
          <a:srgbClr val="FFFFFF"/>
        </a:lt1>
        <a:dk2>
          <a:srgbClr val="003399"/>
        </a:dk2>
        <a:lt2>
          <a:srgbClr val="E5E5FF"/>
        </a:lt2>
        <a:accent1>
          <a:srgbClr val="0099CC"/>
        </a:accent1>
        <a:accent2>
          <a:srgbClr val="A886E0"/>
        </a:accent2>
        <a:accent3>
          <a:srgbClr val="AAADCA"/>
        </a:accent3>
        <a:accent4>
          <a:srgbClr val="DADADA"/>
        </a:accent4>
        <a:accent5>
          <a:srgbClr val="AACAE2"/>
        </a:accent5>
        <a:accent6>
          <a:srgbClr val="9879CB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re 2">
        <a:dk1>
          <a:srgbClr val="3E3E5C"/>
        </a:dk1>
        <a:lt1>
          <a:srgbClr val="FFFFFF"/>
        </a:lt1>
        <a:dk2>
          <a:srgbClr val="666699"/>
        </a:dk2>
        <a:lt2>
          <a:srgbClr val="DFDFE9"/>
        </a:lt2>
        <a:accent1>
          <a:srgbClr val="CC66FF"/>
        </a:accent1>
        <a:accent2>
          <a:srgbClr val="679ACD"/>
        </a:accent2>
        <a:accent3>
          <a:srgbClr val="B8B8CA"/>
        </a:accent3>
        <a:accent4>
          <a:srgbClr val="DADADA"/>
        </a:accent4>
        <a:accent5>
          <a:srgbClr val="E2B8FF"/>
        </a:accent5>
        <a:accent6>
          <a:srgbClr val="5D8BBA"/>
        </a:accent6>
        <a:hlink>
          <a:srgbClr val="CCE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re 3">
        <a:dk1>
          <a:srgbClr val="2A5400"/>
        </a:dk1>
        <a:lt1>
          <a:srgbClr val="FFFFFF"/>
        </a:lt1>
        <a:dk2>
          <a:srgbClr val="4A9400"/>
        </a:dk2>
        <a:lt2>
          <a:srgbClr val="BAE8BA"/>
        </a:lt2>
        <a:accent1>
          <a:srgbClr val="33CC33"/>
        </a:accent1>
        <a:accent2>
          <a:srgbClr val="99CC00"/>
        </a:accent2>
        <a:accent3>
          <a:srgbClr val="B1C8AA"/>
        </a:accent3>
        <a:accent4>
          <a:srgbClr val="DADADA"/>
        </a:accent4>
        <a:accent5>
          <a:srgbClr val="ADE2AD"/>
        </a:accent5>
        <a:accent6>
          <a:srgbClr val="8AB900"/>
        </a:accent6>
        <a:hlink>
          <a:srgbClr val="99FF33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re 4">
        <a:dk1>
          <a:srgbClr val="000000"/>
        </a:dk1>
        <a:lt1>
          <a:srgbClr val="FFFFFF"/>
        </a:lt1>
        <a:dk2>
          <a:srgbClr val="51596D"/>
        </a:dk2>
        <a:lt2>
          <a:srgbClr val="DDDDDD"/>
        </a:lt2>
        <a:accent1>
          <a:srgbClr val="787E8A"/>
        </a:accent1>
        <a:accent2>
          <a:srgbClr val="339966"/>
        </a:accent2>
        <a:accent3>
          <a:srgbClr val="B3B5BA"/>
        </a:accent3>
        <a:accent4>
          <a:srgbClr val="DADADA"/>
        </a:accent4>
        <a:accent5>
          <a:srgbClr val="BEC0C4"/>
        </a:accent5>
        <a:accent6>
          <a:srgbClr val="2D8A5C"/>
        </a:accent6>
        <a:hlink>
          <a:srgbClr val="00FFFF"/>
        </a:hlink>
        <a:folHlink>
          <a:srgbClr val="74B6D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re 5">
        <a:dk1>
          <a:srgbClr val="5C1F00"/>
        </a:dk1>
        <a:lt1>
          <a:srgbClr val="FFFFFF"/>
        </a:lt1>
        <a:dk2>
          <a:srgbClr val="8C0000"/>
        </a:dk2>
        <a:lt2>
          <a:srgbClr val="DFD293"/>
        </a:lt2>
        <a:accent1>
          <a:srgbClr val="FF6845"/>
        </a:accent1>
        <a:accent2>
          <a:srgbClr val="BE7960"/>
        </a:accent2>
        <a:accent3>
          <a:srgbClr val="C5AAAA"/>
        </a:accent3>
        <a:accent4>
          <a:srgbClr val="DADADA"/>
        </a:accent4>
        <a:accent5>
          <a:srgbClr val="FFB9B0"/>
        </a:accent5>
        <a:accent6>
          <a:srgbClr val="AC6D56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re 6">
        <a:dk1>
          <a:srgbClr val="5E4444"/>
        </a:dk1>
        <a:lt1>
          <a:srgbClr val="F7F3F3"/>
        </a:lt1>
        <a:dk2>
          <a:srgbClr val="8A6362"/>
        </a:dk2>
        <a:lt2>
          <a:srgbClr val="D8C1BA"/>
        </a:lt2>
        <a:accent1>
          <a:srgbClr val="CC6600"/>
        </a:accent1>
        <a:accent2>
          <a:srgbClr val="C16059"/>
        </a:accent2>
        <a:accent3>
          <a:srgbClr val="C4B7B7"/>
        </a:accent3>
        <a:accent4>
          <a:srgbClr val="D3D0D0"/>
        </a:accent4>
        <a:accent5>
          <a:srgbClr val="E2B8AA"/>
        </a:accent5>
        <a:accent6>
          <a:srgbClr val="AF5650"/>
        </a:accent6>
        <a:hlink>
          <a:srgbClr val="FFCC00"/>
        </a:hlink>
        <a:folHlink>
          <a:srgbClr val="CBB55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re 7">
        <a:dk1>
          <a:srgbClr val="7F6737"/>
        </a:dk1>
        <a:lt1>
          <a:srgbClr val="FFFFFF"/>
        </a:lt1>
        <a:dk2>
          <a:srgbClr val="BFA673"/>
        </a:dk2>
        <a:lt2>
          <a:srgbClr val="E6E3AA"/>
        </a:lt2>
        <a:accent1>
          <a:srgbClr val="FFCC00"/>
        </a:accent1>
        <a:accent2>
          <a:srgbClr val="808000"/>
        </a:accent2>
        <a:accent3>
          <a:srgbClr val="DCD0BC"/>
        </a:accent3>
        <a:accent4>
          <a:srgbClr val="DADADA"/>
        </a:accent4>
        <a:accent5>
          <a:srgbClr val="FFE2AA"/>
        </a:accent5>
        <a:accent6>
          <a:srgbClr val="737300"/>
        </a:accent6>
        <a:hlink>
          <a:srgbClr val="784700"/>
        </a:hlink>
        <a:folHlink>
          <a:srgbClr val="9A7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re 8">
        <a:dk1>
          <a:srgbClr val="4B2500"/>
        </a:dk1>
        <a:lt1>
          <a:srgbClr val="F9F0D3"/>
        </a:lt1>
        <a:dk2>
          <a:srgbClr val="A69564"/>
        </a:dk2>
        <a:lt2>
          <a:srgbClr val="EFDEAF"/>
        </a:lt2>
        <a:accent1>
          <a:srgbClr val="FFFFE3"/>
        </a:accent1>
        <a:accent2>
          <a:srgbClr val="BFBFA7"/>
        </a:accent2>
        <a:accent3>
          <a:srgbClr val="FBF6E6"/>
        </a:accent3>
        <a:accent4>
          <a:srgbClr val="3F1E00"/>
        </a:accent4>
        <a:accent5>
          <a:srgbClr val="FFFFEF"/>
        </a:accent5>
        <a:accent6>
          <a:srgbClr val="ADAD97"/>
        </a:accent6>
        <a:hlink>
          <a:srgbClr val="7B6D47"/>
        </a:hlink>
        <a:folHlink>
          <a:srgbClr val="A99D2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re 9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CECFF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2D2D8A"/>
        </a:accent6>
        <a:hlink>
          <a:srgbClr val="6600FF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4_Dere">
  <a:themeElements>
    <a:clrScheme name="Dere 1">
      <a:dk1>
        <a:srgbClr val="000514"/>
      </a:dk1>
      <a:lt1>
        <a:srgbClr val="FFFFFF"/>
      </a:lt1>
      <a:dk2>
        <a:srgbClr val="003399"/>
      </a:dk2>
      <a:lt2>
        <a:srgbClr val="E5E5FF"/>
      </a:lt2>
      <a:accent1>
        <a:srgbClr val="0099CC"/>
      </a:accent1>
      <a:accent2>
        <a:srgbClr val="A886E0"/>
      </a:accent2>
      <a:accent3>
        <a:srgbClr val="AAADCA"/>
      </a:accent3>
      <a:accent4>
        <a:srgbClr val="DADADA"/>
      </a:accent4>
      <a:accent5>
        <a:srgbClr val="AACAE2"/>
      </a:accent5>
      <a:accent6>
        <a:srgbClr val="9879CB"/>
      </a:accent6>
      <a:hlink>
        <a:srgbClr val="FFCC00"/>
      </a:hlink>
      <a:folHlink>
        <a:srgbClr val="FFFFCC"/>
      </a:folHlink>
    </a:clrScheme>
    <a:fontScheme name="Dere">
      <a:majorFont>
        <a:latin typeface="Garamond"/>
        <a:ea typeface=""/>
        <a:cs typeface=""/>
      </a:majorFont>
      <a:minorFont>
        <a:latin typeface="Garamon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re 1">
        <a:dk1>
          <a:srgbClr val="000514"/>
        </a:dk1>
        <a:lt1>
          <a:srgbClr val="FFFFFF"/>
        </a:lt1>
        <a:dk2>
          <a:srgbClr val="003399"/>
        </a:dk2>
        <a:lt2>
          <a:srgbClr val="E5E5FF"/>
        </a:lt2>
        <a:accent1>
          <a:srgbClr val="0099CC"/>
        </a:accent1>
        <a:accent2>
          <a:srgbClr val="A886E0"/>
        </a:accent2>
        <a:accent3>
          <a:srgbClr val="AAADCA"/>
        </a:accent3>
        <a:accent4>
          <a:srgbClr val="DADADA"/>
        </a:accent4>
        <a:accent5>
          <a:srgbClr val="AACAE2"/>
        </a:accent5>
        <a:accent6>
          <a:srgbClr val="9879CB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re 2">
        <a:dk1>
          <a:srgbClr val="3E3E5C"/>
        </a:dk1>
        <a:lt1>
          <a:srgbClr val="FFFFFF"/>
        </a:lt1>
        <a:dk2>
          <a:srgbClr val="666699"/>
        </a:dk2>
        <a:lt2>
          <a:srgbClr val="DFDFE9"/>
        </a:lt2>
        <a:accent1>
          <a:srgbClr val="CC66FF"/>
        </a:accent1>
        <a:accent2>
          <a:srgbClr val="679ACD"/>
        </a:accent2>
        <a:accent3>
          <a:srgbClr val="B8B8CA"/>
        </a:accent3>
        <a:accent4>
          <a:srgbClr val="DADADA"/>
        </a:accent4>
        <a:accent5>
          <a:srgbClr val="E2B8FF"/>
        </a:accent5>
        <a:accent6>
          <a:srgbClr val="5D8BBA"/>
        </a:accent6>
        <a:hlink>
          <a:srgbClr val="CCE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re 3">
        <a:dk1>
          <a:srgbClr val="2A5400"/>
        </a:dk1>
        <a:lt1>
          <a:srgbClr val="FFFFFF"/>
        </a:lt1>
        <a:dk2>
          <a:srgbClr val="4A9400"/>
        </a:dk2>
        <a:lt2>
          <a:srgbClr val="BAE8BA"/>
        </a:lt2>
        <a:accent1>
          <a:srgbClr val="33CC33"/>
        </a:accent1>
        <a:accent2>
          <a:srgbClr val="99CC00"/>
        </a:accent2>
        <a:accent3>
          <a:srgbClr val="B1C8AA"/>
        </a:accent3>
        <a:accent4>
          <a:srgbClr val="DADADA"/>
        </a:accent4>
        <a:accent5>
          <a:srgbClr val="ADE2AD"/>
        </a:accent5>
        <a:accent6>
          <a:srgbClr val="8AB900"/>
        </a:accent6>
        <a:hlink>
          <a:srgbClr val="99FF33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re 4">
        <a:dk1>
          <a:srgbClr val="000000"/>
        </a:dk1>
        <a:lt1>
          <a:srgbClr val="FFFFFF"/>
        </a:lt1>
        <a:dk2>
          <a:srgbClr val="51596D"/>
        </a:dk2>
        <a:lt2>
          <a:srgbClr val="DDDDDD"/>
        </a:lt2>
        <a:accent1>
          <a:srgbClr val="787E8A"/>
        </a:accent1>
        <a:accent2>
          <a:srgbClr val="339966"/>
        </a:accent2>
        <a:accent3>
          <a:srgbClr val="B3B5BA"/>
        </a:accent3>
        <a:accent4>
          <a:srgbClr val="DADADA"/>
        </a:accent4>
        <a:accent5>
          <a:srgbClr val="BEC0C4"/>
        </a:accent5>
        <a:accent6>
          <a:srgbClr val="2D8A5C"/>
        </a:accent6>
        <a:hlink>
          <a:srgbClr val="00FFFF"/>
        </a:hlink>
        <a:folHlink>
          <a:srgbClr val="74B6D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re 5">
        <a:dk1>
          <a:srgbClr val="5C1F00"/>
        </a:dk1>
        <a:lt1>
          <a:srgbClr val="FFFFFF"/>
        </a:lt1>
        <a:dk2>
          <a:srgbClr val="8C0000"/>
        </a:dk2>
        <a:lt2>
          <a:srgbClr val="DFD293"/>
        </a:lt2>
        <a:accent1>
          <a:srgbClr val="FF6845"/>
        </a:accent1>
        <a:accent2>
          <a:srgbClr val="BE7960"/>
        </a:accent2>
        <a:accent3>
          <a:srgbClr val="C5AAAA"/>
        </a:accent3>
        <a:accent4>
          <a:srgbClr val="DADADA"/>
        </a:accent4>
        <a:accent5>
          <a:srgbClr val="FFB9B0"/>
        </a:accent5>
        <a:accent6>
          <a:srgbClr val="AC6D56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re 6">
        <a:dk1>
          <a:srgbClr val="5E4444"/>
        </a:dk1>
        <a:lt1>
          <a:srgbClr val="F7F3F3"/>
        </a:lt1>
        <a:dk2>
          <a:srgbClr val="8A6362"/>
        </a:dk2>
        <a:lt2>
          <a:srgbClr val="D8C1BA"/>
        </a:lt2>
        <a:accent1>
          <a:srgbClr val="CC6600"/>
        </a:accent1>
        <a:accent2>
          <a:srgbClr val="C16059"/>
        </a:accent2>
        <a:accent3>
          <a:srgbClr val="C4B7B7"/>
        </a:accent3>
        <a:accent4>
          <a:srgbClr val="D3D0D0"/>
        </a:accent4>
        <a:accent5>
          <a:srgbClr val="E2B8AA"/>
        </a:accent5>
        <a:accent6>
          <a:srgbClr val="AF5650"/>
        </a:accent6>
        <a:hlink>
          <a:srgbClr val="FFCC00"/>
        </a:hlink>
        <a:folHlink>
          <a:srgbClr val="CBB55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re 7">
        <a:dk1>
          <a:srgbClr val="7F6737"/>
        </a:dk1>
        <a:lt1>
          <a:srgbClr val="FFFFFF"/>
        </a:lt1>
        <a:dk2>
          <a:srgbClr val="BFA673"/>
        </a:dk2>
        <a:lt2>
          <a:srgbClr val="E6E3AA"/>
        </a:lt2>
        <a:accent1>
          <a:srgbClr val="FFCC00"/>
        </a:accent1>
        <a:accent2>
          <a:srgbClr val="808000"/>
        </a:accent2>
        <a:accent3>
          <a:srgbClr val="DCD0BC"/>
        </a:accent3>
        <a:accent4>
          <a:srgbClr val="DADADA"/>
        </a:accent4>
        <a:accent5>
          <a:srgbClr val="FFE2AA"/>
        </a:accent5>
        <a:accent6>
          <a:srgbClr val="737300"/>
        </a:accent6>
        <a:hlink>
          <a:srgbClr val="784700"/>
        </a:hlink>
        <a:folHlink>
          <a:srgbClr val="9A7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re 8">
        <a:dk1>
          <a:srgbClr val="4B2500"/>
        </a:dk1>
        <a:lt1>
          <a:srgbClr val="F9F0D3"/>
        </a:lt1>
        <a:dk2>
          <a:srgbClr val="A69564"/>
        </a:dk2>
        <a:lt2>
          <a:srgbClr val="EFDEAF"/>
        </a:lt2>
        <a:accent1>
          <a:srgbClr val="FFFFE3"/>
        </a:accent1>
        <a:accent2>
          <a:srgbClr val="BFBFA7"/>
        </a:accent2>
        <a:accent3>
          <a:srgbClr val="FBF6E6"/>
        </a:accent3>
        <a:accent4>
          <a:srgbClr val="3F1E00"/>
        </a:accent4>
        <a:accent5>
          <a:srgbClr val="FFFFEF"/>
        </a:accent5>
        <a:accent6>
          <a:srgbClr val="ADAD97"/>
        </a:accent6>
        <a:hlink>
          <a:srgbClr val="7B6D47"/>
        </a:hlink>
        <a:folHlink>
          <a:srgbClr val="A99D2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re 9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CECFF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2D2D8A"/>
        </a:accent6>
        <a:hlink>
          <a:srgbClr val="6600FF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5_Dere">
  <a:themeElements>
    <a:clrScheme name="Dere 1">
      <a:dk1>
        <a:srgbClr val="000514"/>
      </a:dk1>
      <a:lt1>
        <a:srgbClr val="FFFFFF"/>
      </a:lt1>
      <a:dk2>
        <a:srgbClr val="003399"/>
      </a:dk2>
      <a:lt2>
        <a:srgbClr val="E5E5FF"/>
      </a:lt2>
      <a:accent1>
        <a:srgbClr val="0099CC"/>
      </a:accent1>
      <a:accent2>
        <a:srgbClr val="A886E0"/>
      </a:accent2>
      <a:accent3>
        <a:srgbClr val="AAADCA"/>
      </a:accent3>
      <a:accent4>
        <a:srgbClr val="DADADA"/>
      </a:accent4>
      <a:accent5>
        <a:srgbClr val="AACAE2"/>
      </a:accent5>
      <a:accent6>
        <a:srgbClr val="9879CB"/>
      </a:accent6>
      <a:hlink>
        <a:srgbClr val="FFCC00"/>
      </a:hlink>
      <a:folHlink>
        <a:srgbClr val="FFFFCC"/>
      </a:folHlink>
    </a:clrScheme>
    <a:fontScheme name="Dere">
      <a:majorFont>
        <a:latin typeface="Garamond"/>
        <a:ea typeface=""/>
        <a:cs typeface=""/>
      </a:majorFont>
      <a:minorFont>
        <a:latin typeface="Garamon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re 1">
        <a:dk1>
          <a:srgbClr val="000514"/>
        </a:dk1>
        <a:lt1>
          <a:srgbClr val="FFFFFF"/>
        </a:lt1>
        <a:dk2>
          <a:srgbClr val="003399"/>
        </a:dk2>
        <a:lt2>
          <a:srgbClr val="E5E5FF"/>
        </a:lt2>
        <a:accent1>
          <a:srgbClr val="0099CC"/>
        </a:accent1>
        <a:accent2>
          <a:srgbClr val="A886E0"/>
        </a:accent2>
        <a:accent3>
          <a:srgbClr val="AAADCA"/>
        </a:accent3>
        <a:accent4>
          <a:srgbClr val="DADADA"/>
        </a:accent4>
        <a:accent5>
          <a:srgbClr val="AACAE2"/>
        </a:accent5>
        <a:accent6>
          <a:srgbClr val="9879CB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re 2">
        <a:dk1>
          <a:srgbClr val="3E3E5C"/>
        </a:dk1>
        <a:lt1>
          <a:srgbClr val="FFFFFF"/>
        </a:lt1>
        <a:dk2>
          <a:srgbClr val="666699"/>
        </a:dk2>
        <a:lt2>
          <a:srgbClr val="DFDFE9"/>
        </a:lt2>
        <a:accent1>
          <a:srgbClr val="CC66FF"/>
        </a:accent1>
        <a:accent2>
          <a:srgbClr val="679ACD"/>
        </a:accent2>
        <a:accent3>
          <a:srgbClr val="B8B8CA"/>
        </a:accent3>
        <a:accent4>
          <a:srgbClr val="DADADA"/>
        </a:accent4>
        <a:accent5>
          <a:srgbClr val="E2B8FF"/>
        </a:accent5>
        <a:accent6>
          <a:srgbClr val="5D8BBA"/>
        </a:accent6>
        <a:hlink>
          <a:srgbClr val="CCE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re 3">
        <a:dk1>
          <a:srgbClr val="2A5400"/>
        </a:dk1>
        <a:lt1>
          <a:srgbClr val="FFFFFF"/>
        </a:lt1>
        <a:dk2>
          <a:srgbClr val="4A9400"/>
        </a:dk2>
        <a:lt2>
          <a:srgbClr val="BAE8BA"/>
        </a:lt2>
        <a:accent1>
          <a:srgbClr val="33CC33"/>
        </a:accent1>
        <a:accent2>
          <a:srgbClr val="99CC00"/>
        </a:accent2>
        <a:accent3>
          <a:srgbClr val="B1C8AA"/>
        </a:accent3>
        <a:accent4>
          <a:srgbClr val="DADADA"/>
        </a:accent4>
        <a:accent5>
          <a:srgbClr val="ADE2AD"/>
        </a:accent5>
        <a:accent6>
          <a:srgbClr val="8AB900"/>
        </a:accent6>
        <a:hlink>
          <a:srgbClr val="99FF33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re 4">
        <a:dk1>
          <a:srgbClr val="000000"/>
        </a:dk1>
        <a:lt1>
          <a:srgbClr val="FFFFFF"/>
        </a:lt1>
        <a:dk2>
          <a:srgbClr val="51596D"/>
        </a:dk2>
        <a:lt2>
          <a:srgbClr val="DDDDDD"/>
        </a:lt2>
        <a:accent1>
          <a:srgbClr val="787E8A"/>
        </a:accent1>
        <a:accent2>
          <a:srgbClr val="339966"/>
        </a:accent2>
        <a:accent3>
          <a:srgbClr val="B3B5BA"/>
        </a:accent3>
        <a:accent4>
          <a:srgbClr val="DADADA"/>
        </a:accent4>
        <a:accent5>
          <a:srgbClr val="BEC0C4"/>
        </a:accent5>
        <a:accent6>
          <a:srgbClr val="2D8A5C"/>
        </a:accent6>
        <a:hlink>
          <a:srgbClr val="00FFFF"/>
        </a:hlink>
        <a:folHlink>
          <a:srgbClr val="74B6D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re 5">
        <a:dk1>
          <a:srgbClr val="5C1F00"/>
        </a:dk1>
        <a:lt1>
          <a:srgbClr val="FFFFFF"/>
        </a:lt1>
        <a:dk2>
          <a:srgbClr val="8C0000"/>
        </a:dk2>
        <a:lt2>
          <a:srgbClr val="DFD293"/>
        </a:lt2>
        <a:accent1>
          <a:srgbClr val="FF6845"/>
        </a:accent1>
        <a:accent2>
          <a:srgbClr val="BE7960"/>
        </a:accent2>
        <a:accent3>
          <a:srgbClr val="C5AAAA"/>
        </a:accent3>
        <a:accent4>
          <a:srgbClr val="DADADA"/>
        </a:accent4>
        <a:accent5>
          <a:srgbClr val="FFB9B0"/>
        </a:accent5>
        <a:accent6>
          <a:srgbClr val="AC6D56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re 6">
        <a:dk1>
          <a:srgbClr val="5E4444"/>
        </a:dk1>
        <a:lt1>
          <a:srgbClr val="F7F3F3"/>
        </a:lt1>
        <a:dk2>
          <a:srgbClr val="8A6362"/>
        </a:dk2>
        <a:lt2>
          <a:srgbClr val="D8C1BA"/>
        </a:lt2>
        <a:accent1>
          <a:srgbClr val="CC6600"/>
        </a:accent1>
        <a:accent2>
          <a:srgbClr val="C16059"/>
        </a:accent2>
        <a:accent3>
          <a:srgbClr val="C4B7B7"/>
        </a:accent3>
        <a:accent4>
          <a:srgbClr val="D3D0D0"/>
        </a:accent4>
        <a:accent5>
          <a:srgbClr val="E2B8AA"/>
        </a:accent5>
        <a:accent6>
          <a:srgbClr val="AF5650"/>
        </a:accent6>
        <a:hlink>
          <a:srgbClr val="FFCC00"/>
        </a:hlink>
        <a:folHlink>
          <a:srgbClr val="CBB55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re 7">
        <a:dk1>
          <a:srgbClr val="7F6737"/>
        </a:dk1>
        <a:lt1>
          <a:srgbClr val="FFFFFF"/>
        </a:lt1>
        <a:dk2>
          <a:srgbClr val="BFA673"/>
        </a:dk2>
        <a:lt2>
          <a:srgbClr val="E6E3AA"/>
        </a:lt2>
        <a:accent1>
          <a:srgbClr val="FFCC00"/>
        </a:accent1>
        <a:accent2>
          <a:srgbClr val="808000"/>
        </a:accent2>
        <a:accent3>
          <a:srgbClr val="DCD0BC"/>
        </a:accent3>
        <a:accent4>
          <a:srgbClr val="DADADA"/>
        </a:accent4>
        <a:accent5>
          <a:srgbClr val="FFE2AA"/>
        </a:accent5>
        <a:accent6>
          <a:srgbClr val="737300"/>
        </a:accent6>
        <a:hlink>
          <a:srgbClr val="784700"/>
        </a:hlink>
        <a:folHlink>
          <a:srgbClr val="9A7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re 8">
        <a:dk1>
          <a:srgbClr val="4B2500"/>
        </a:dk1>
        <a:lt1>
          <a:srgbClr val="F9F0D3"/>
        </a:lt1>
        <a:dk2>
          <a:srgbClr val="A69564"/>
        </a:dk2>
        <a:lt2>
          <a:srgbClr val="EFDEAF"/>
        </a:lt2>
        <a:accent1>
          <a:srgbClr val="FFFFE3"/>
        </a:accent1>
        <a:accent2>
          <a:srgbClr val="BFBFA7"/>
        </a:accent2>
        <a:accent3>
          <a:srgbClr val="FBF6E6"/>
        </a:accent3>
        <a:accent4>
          <a:srgbClr val="3F1E00"/>
        </a:accent4>
        <a:accent5>
          <a:srgbClr val="FFFFEF"/>
        </a:accent5>
        <a:accent6>
          <a:srgbClr val="ADAD97"/>
        </a:accent6>
        <a:hlink>
          <a:srgbClr val="7B6D47"/>
        </a:hlink>
        <a:folHlink>
          <a:srgbClr val="A99D2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re 9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CECFF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2D2D8A"/>
        </a:accent6>
        <a:hlink>
          <a:srgbClr val="6600FF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6_Dere">
  <a:themeElements>
    <a:clrScheme name="Dere 1">
      <a:dk1>
        <a:srgbClr val="000514"/>
      </a:dk1>
      <a:lt1>
        <a:srgbClr val="FFFFFF"/>
      </a:lt1>
      <a:dk2>
        <a:srgbClr val="003399"/>
      </a:dk2>
      <a:lt2>
        <a:srgbClr val="E5E5FF"/>
      </a:lt2>
      <a:accent1>
        <a:srgbClr val="0099CC"/>
      </a:accent1>
      <a:accent2>
        <a:srgbClr val="A886E0"/>
      </a:accent2>
      <a:accent3>
        <a:srgbClr val="AAADCA"/>
      </a:accent3>
      <a:accent4>
        <a:srgbClr val="DADADA"/>
      </a:accent4>
      <a:accent5>
        <a:srgbClr val="AACAE2"/>
      </a:accent5>
      <a:accent6>
        <a:srgbClr val="9879CB"/>
      </a:accent6>
      <a:hlink>
        <a:srgbClr val="FFCC00"/>
      </a:hlink>
      <a:folHlink>
        <a:srgbClr val="FFFFCC"/>
      </a:folHlink>
    </a:clrScheme>
    <a:fontScheme name="Dere">
      <a:majorFont>
        <a:latin typeface="Garamond"/>
        <a:ea typeface=""/>
        <a:cs typeface=""/>
      </a:majorFont>
      <a:minorFont>
        <a:latin typeface="Garamon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re 1">
        <a:dk1>
          <a:srgbClr val="000514"/>
        </a:dk1>
        <a:lt1>
          <a:srgbClr val="FFFFFF"/>
        </a:lt1>
        <a:dk2>
          <a:srgbClr val="003399"/>
        </a:dk2>
        <a:lt2>
          <a:srgbClr val="E5E5FF"/>
        </a:lt2>
        <a:accent1>
          <a:srgbClr val="0099CC"/>
        </a:accent1>
        <a:accent2>
          <a:srgbClr val="A886E0"/>
        </a:accent2>
        <a:accent3>
          <a:srgbClr val="AAADCA"/>
        </a:accent3>
        <a:accent4>
          <a:srgbClr val="DADADA"/>
        </a:accent4>
        <a:accent5>
          <a:srgbClr val="AACAE2"/>
        </a:accent5>
        <a:accent6>
          <a:srgbClr val="9879CB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re 2">
        <a:dk1>
          <a:srgbClr val="3E3E5C"/>
        </a:dk1>
        <a:lt1>
          <a:srgbClr val="FFFFFF"/>
        </a:lt1>
        <a:dk2>
          <a:srgbClr val="666699"/>
        </a:dk2>
        <a:lt2>
          <a:srgbClr val="DFDFE9"/>
        </a:lt2>
        <a:accent1>
          <a:srgbClr val="CC66FF"/>
        </a:accent1>
        <a:accent2>
          <a:srgbClr val="679ACD"/>
        </a:accent2>
        <a:accent3>
          <a:srgbClr val="B8B8CA"/>
        </a:accent3>
        <a:accent4>
          <a:srgbClr val="DADADA"/>
        </a:accent4>
        <a:accent5>
          <a:srgbClr val="E2B8FF"/>
        </a:accent5>
        <a:accent6>
          <a:srgbClr val="5D8BBA"/>
        </a:accent6>
        <a:hlink>
          <a:srgbClr val="CCE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re 3">
        <a:dk1>
          <a:srgbClr val="2A5400"/>
        </a:dk1>
        <a:lt1>
          <a:srgbClr val="FFFFFF"/>
        </a:lt1>
        <a:dk2>
          <a:srgbClr val="4A9400"/>
        </a:dk2>
        <a:lt2>
          <a:srgbClr val="BAE8BA"/>
        </a:lt2>
        <a:accent1>
          <a:srgbClr val="33CC33"/>
        </a:accent1>
        <a:accent2>
          <a:srgbClr val="99CC00"/>
        </a:accent2>
        <a:accent3>
          <a:srgbClr val="B1C8AA"/>
        </a:accent3>
        <a:accent4>
          <a:srgbClr val="DADADA"/>
        </a:accent4>
        <a:accent5>
          <a:srgbClr val="ADE2AD"/>
        </a:accent5>
        <a:accent6>
          <a:srgbClr val="8AB900"/>
        </a:accent6>
        <a:hlink>
          <a:srgbClr val="99FF33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re 4">
        <a:dk1>
          <a:srgbClr val="000000"/>
        </a:dk1>
        <a:lt1>
          <a:srgbClr val="FFFFFF"/>
        </a:lt1>
        <a:dk2>
          <a:srgbClr val="51596D"/>
        </a:dk2>
        <a:lt2>
          <a:srgbClr val="DDDDDD"/>
        </a:lt2>
        <a:accent1>
          <a:srgbClr val="787E8A"/>
        </a:accent1>
        <a:accent2>
          <a:srgbClr val="339966"/>
        </a:accent2>
        <a:accent3>
          <a:srgbClr val="B3B5BA"/>
        </a:accent3>
        <a:accent4>
          <a:srgbClr val="DADADA"/>
        </a:accent4>
        <a:accent5>
          <a:srgbClr val="BEC0C4"/>
        </a:accent5>
        <a:accent6>
          <a:srgbClr val="2D8A5C"/>
        </a:accent6>
        <a:hlink>
          <a:srgbClr val="00FFFF"/>
        </a:hlink>
        <a:folHlink>
          <a:srgbClr val="74B6D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re 5">
        <a:dk1>
          <a:srgbClr val="5C1F00"/>
        </a:dk1>
        <a:lt1>
          <a:srgbClr val="FFFFFF"/>
        </a:lt1>
        <a:dk2>
          <a:srgbClr val="8C0000"/>
        </a:dk2>
        <a:lt2>
          <a:srgbClr val="DFD293"/>
        </a:lt2>
        <a:accent1>
          <a:srgbClr val="FF6845"/>
        </a:accent1>
        <a:accent2>
          <a:srgbClr val="BE7960"/>
        </a:accent2>
        <a:accent3>
          <a:srgbClr val="C5AAAA"/>
        </a:accent3>
        <a:accent4>
          <a:srgbClr val="DADADA"/>
        </a:accent4>
        <a:accent5>
          <a:srgbClr val="FFB9B0"/>
        </a:accent5>
        <a:accent6>
          <a:srgbClr val="AC6D56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re 6">
        <a:dk1>
          <a:srgbClr val="5E4444"/>
        </a:dk1>
        <a:lt1>
          <a:srgbClr val="F7F3F3"/>
        </a:lt1>
        <a:dk2>
          <a:srgbClr val="8A6362"/>
        </a:dk2>
        <a:lt2>
          <a:srgbClr val="D8C1BA"/>
        </a:lt2>
        <a:accent1>
          <a:srgbClr val="CC6600"/>
        </a:accent1>
        <a:accent2>
          <a:srgbClr val="C16059"/>
        </a:accent2>
        <a:accent3>
          <a:srgbClr val="C4B7B7"/>
        </a:accent3>
        <a:accent4>
          <a:srgbClr val="D3D0D0"/>
        </a:accent4>
        <a:accent5>
          <a:srgbClr val="E2B8AA"/>
        </a:accent5>
        <a:accent6>
          <a:srgbClr val="AF5650"/>
        </a:accent6>
        <a:hlink>
          <a:srgbClr val="FFCC00"/>
        </a:hlink>
        <a:folHlink>
          <a:srgbClr val="CBB55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re 7">
        <a:dk1>
          <a:srgbClr val="7F6737"/>
        </a:dk1>
        <a:lt1>
          <a:srgbClr val="FFFFFF"/>
        </a:lt1>
        <a:dk2>
          <a:srgbClr val="BFA673"/>
        </a:dk2>
        <a:lt2>
          <a:srgbClr val="E6E3AA"/>
        </a:lt2>
        <a:accent1>
          <a:srgbClr val="FFCC00"/>
        </a:accent1>
        <a:accent2>
          <a:srgbClr val="808000"/>
        </a:accent2>
        <a:accent3>
          <a:srgbClr val="DCD0BC"/>
        </a:accent3>
        <a:accent4>
          <a:srgbClr val="DADADA"/>
        </a:accent4>
        <a:accent5>
          <a:srgbClr val="FFE2AA"/>
        </a:accent5>
        <a:accent6>
          <a:srgbClr val="737300"/>
        </a:accent6>
        <a:hlink>
          <a:srgbClr val="784700"/>
        </a:hlink>
        <a:folHlink>
          <a:srgbClr val="9A7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re 8">
        <a:dk1>
          <a:srgbClr val="4B2500"/>
        </a:dk1>
        <a:lt1>
          <a:srgbClr val="F9F0D3"/>
        </a:lt1>
        <a:dk2>
          <a:srgbClr val="A69564"/>
        </a:dk2>
        <a:lt2>
          <a:srgbClr val="EFDEAF"/>
        </a:lt2>
        <a:accent1>
          <a:srgbClr val="FFFFE3"/>
        </a:accent1>
        <a:accent2>
          <a:srgbClr val="BFBFA7"/>
        </a:accent2>
        <a:accent3>
          <a:srgbClr val="FBF6E6"/>
        </a:accent3>
        <a:accent4>
          <a:srgbClr val="3F1E00"/>
        </a:accent4>
        <a:accent5>
          <a:srgbClr val="FFFFEF"/>
        </a:accent5>
        <a:accent6>
          <a:srgbClr val="ADAD97"/>
        </a:accent6>
        <a:hlink>
          <a:srgbClr val="7B6D47"/>
        </a:hlink>
        <a:folHlink>
          <a:srgbClr val="A99D2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re 9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CECFF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2D2D8A"/>
        </a:accent6>
        <a:hlink>
          <a:srgbClr val="6600FF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172</Words>
  <Application>Microsoft Office PowerPoint</Application>
  <PresentationFormat>On-screen Show (4:3)</PresentationFormat>
  <Paragraphs>51</Paragraphs>
  <Slides>7</Slides>
  <Notes>7</Notes>
  <HiddenSlides>0</HiddenSlides>
  <MMClips>1</MMClips>
  <ScaleCrop>false</ScaleCrop>
  <HeadingPairs>
    <vt:vector size="4" baseType="variant">
      <vt:variant>
        <vt:lpstr>Theme</vt:lpstr>
      </vt:variant>
      <vt:variant>
        <vt:i4>7</vt:i4>
      </vt:variant>
      <vt:variant>
        <vt:lpstr>Slide Titles</vt:lpstr>
      </vt:variant>
      <vt:variant>
        <vt:i4>7</vt:i4>
      </vt:variant>
    </vt:vector>
  </HeadingPairs>
  <TitlesOfParts>
    <vt:vector size="14" baseType="lpstr">
      <vt:lpstr>Dere</vt:lpstr>
      <vt:lpstr>1_Dere</vt:lpstr>
      <vt:lpstr>2_Dere</vt:lpstr>
      <vt:lpstr>3_Dere</vt:lpstr>
      <vt:lpstr>4_Dere</vt:lpstr>
      <vt:lpstr>5_Dere</vt:lpstr>
      <vt:lpstr>6_Dere</vt:lpstr>
      <vt:lpstr>Slide 1</vt:lpstr>
      <vt:lpstr>Slide 2</vt:lpstr>
      <vt:lpstr>Slide 3</vt:lpstr>
      <vt:lpstr>Slide 4</vt:lpstr>
      <vt:lpstr>Slide 5</vt:lpstr>
      <vt:lpstr>Slide 6</vt:lpstr>
      <vt:lpstr>Slide 7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storr</dc:creator>
  <cp:lastModifiedBy>storr</cp:lastModifiedBy>
  <cp:revision>1</cp:revision>
  <dcterms:created xsi:type="dcterms:W3CDTF">2010-08-22T18:58:50Z</dcterms:created>
  <dcterms:modified xsi:type="dcterms:W3CDTF">2010-10-14T21:50:25Z</dcterms:modified>
</cp:coreProperties>
</file>