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5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9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5E7B4-B4B1-4EAD-8053-AC8028202C04}" type="datetimeFigureOut">
              <a:rPr lang="fr-FR" smtClean="0"/>
              <a:t>20/04/2015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B5581-EC0F-4F0F-9114-F494B199CB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6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B137-9610-444B-86F9-0CA4D4853490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34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CA7D-78CD-495B-8952-AD0D7F973391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2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C75F-AEE9-4DEB-86B8-4433B78F96BE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3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9D17E-CE8E-4B40-A115-B815E4D4AE47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22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058F-85C4-41CB-A4D6-D5CF344770A6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964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7EC1D-08FD-43F8-8ADE-0C9FDB19EB21}" type="datetime1">
              <a:rPr lang="fr-FR" smtClean="0"/>
              <a:t>20/04/2015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60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DD6A-9A17-4103-909F-EC269BE9EA85}" type="datetime1">
              <a:rPr lang="fr-FR" smtClean="0"/>
              <a:t>20/04/2015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61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E739-7D2F-4EF8-90A1-80C72581EE3F}" type="datetime1">
              <a:rPr lang="fr-FR" smtClean="0"/>
              <a:t>20/04/2015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5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F387-B606-46AA-B0E9-8C818C068A38}" type="datetime1">
              <a:rPr lang="fr-FR" smtClean="0"/>
              <a:t>20/04/2015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58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48B8-EC0A-4B6A-A70E-392264609B2F}" type="datetime1">
              <a:rPr lang="fr-FR" smtClean="0"/>
              <a:t>20/04/2015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18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DB75-3366-4280-A5B9-696A026D4888}" type="datetime1">
              <a:rPr lang="fr-FR" smtClean="0"/>
              <a:t>20/04/2015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7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D107-57A2-4821-9973-F9EE48B97B77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8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786270" y="2909838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9" idx="0"/>
          </p:cNvCxnSpPr>
          <p:nvPr/>
        </p:nvCxnSpPr>
        <p:spPr>
          <a:xfrm flipH="1">
            <a:off x="5858278" y="2765822"/>
            <a:ext cx="291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1" y="3341886"/>
            <a:ext cx="291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185392" y="391243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572758" y="391243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3990088" y="3666212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8176" y="3666212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2" name="Rectangle 51"/>
          <p:cNvSpPr/>
          <p:nvPr/>
        </p:nvSpPr>
        <p:spPr>
          <a:xfrm>
            <a:off x="5398264" y="1841634"/>
            <a:ext cx="90192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TextBox 52"/>
          <p:cNvSpPr txBox="1"/>
          <p:nvPr/>
        </p:nvSpPr>
        <p:spPr>
          <a:xfrm>
            <a:off x="5492633" y="1828850"/>
            <a:ext cx="8242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Magnet FW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0694-2F00-45D2-B9BB-C46AC07B367F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1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2940146" y="752168"/>
            <a:ext cx="3367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Chaines</a:t>
            </a:r>
            <a:r>
              <a:rPr lang="en-US" dirty="0" smtClean="0"/>
              <a:t> de </a:t>
            </a:r>
            <a:r>
              <a:rPr lang="en-US" dirty="0" err="1" smtClean="0"/>
              <a:t>Mesures</a:t>
            </a:r>
            <a:r>
              <a:rPr lang="en-US" dirty="0" smtClean="0"/>
              <a:t> des courants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>
            <a:off x="2825558" y="5085184"/>
            <a:ext cx="289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DCCTs </a:t>
            </a:r>
            <a:r>
              <a:rPr lang="en-US" dirty="0" err="1" smtClean="0"/>
              <a:t>sortis</a:t>
            </a:r>
            <a:r>
              <a:rPr lang="en-US" dirty="0" smtClean="0"/>
              <a:t> : 2.5mA de bruit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1664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2" y="3269878"/>
            <a:ext cx="145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18676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553750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4017091" y="3810518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7170" y="3816020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733770" y="2981846"/>
            <a:ext cx="19827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33026" y="3125862"/>
            <a:ext cx="19901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2981846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934953" y="3267968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224677" y="32085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extBox 66"/>
          <p:cNvSpPr txBox="1"/>
          <p:nvPr/>
        </p:nvSpPr>
        <p:spPr>
          <a:xfrm>
            <a:off x="5057806" y="3339683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A</a:t>
            </a:r>
            <a:endParaRPr lang="fr-FR" sz="800" dirty="0"/>
          </a:p>
        </p:txBody>
      </p:sp>
      <p:sp>
        <p:nvSpPr>
          <p:cNvPr id="71" name="Oval 70"/>
          <p:cNvSpPr/>
          <p:nvPr/>
        </p:nvSpPr>
        <p:spPr>
          <a:xfrm>
            <a:off x="4380957" y="2039330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/>
          <p:cNvSpPr txBox="1"/>
          <p:nvPr/>
        </p:nvSpPr>
        <p:spPr>
          <a:xfrm>
            <a:off x="4214086" y="2170415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76" name="TextBox 75"/>
          <p:cNvSpPr txBox="1"/>
          <p:nvPr/>
        </p:nvSpPr>
        <p:spPr>
          <a:xfrm>
            <a:off x="5933199" y="2405832"/>
            <a:ext cx="3978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FWi</a:t>
            </a:r>
            <a:endParaRPr lang="fr-FR" sz="1050" dirty="0"/>
          </a:p>
        </p:txBody>
      </p:sp>
      <p:sp>
        <p:nvSpPr>
          <p:cNvPr id="78" name="TextBox 77"/>
          <p:cNvSpPr txBox="1"/>
          <p:nvPr/>
        </p:nvSpPr>
        <p:spPr>
          <a:xfrm>
            <a:off x="5940152" y="3544688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FWp</a:t>
            </a:r>
            <a:endParaRPr lang="fr-FR" sz="10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8EC0-2F41-4908-95CB-A0190B2F126B}" type="datetime1">
              <a:rPr lang="fr-FR" smtClean="0"/>
              <a:t>20/04/2015</a:t>
            </a:fld>
            <a:endParaRPr lang="fr-FR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2</a:t>
            </a:fld>
            <a:endParaRPr lang="fr-FR"/>
          </a:p>
        </p:txBody>
      </p:sp>
      <p:sp>
        <p:nvSpPr>
          <p:cNvPr id="83" name="TextBox 82"/>
          <p:cNvSpPr txBox="1"/>
          <p:nvPr/>
        </p:nvSpPr>
        <p:spPr>
          <a:xfrm>
            <a:off x="2356892" y="752168"/>
            <a:ext cx="451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Mesures</a:t>
            </a:r>
            <a:r>
              <a:rPr lang="en-US" dirty="0" smtClean="0"/>
              <a:t> des courants avec 3  DCCTs </a:t>
            </a:r>
            <a:r>
              <a:rPr lang="en-US" dirty="0" err="1" smtClean="0"/>
              <a:t>différents</a:t>
            </a:r>
            <a:endParaRPr lang="fr-FR" dirty="0"/>
          </a:p>
        </p:txBody>
      </p:sp>
      <p:sp>
        <p:nvSpPr>
          <p:cNvPr id="84" name="TextBox 83"/>
          <p:cNvSpPr txBox="1"/>
          <p:nvPr/>
        </p:nvSpPr>
        <p:spPr>
          <a:xfrm>
            <a:off x="2825558" y="5085184"/>
            <a:ext cx="2005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 1 &amp; 2  = 1App</a:t>
            </a:r>
          </a:p>
          <a:p>
            <a:r>
              <a:rPr lang="en-US" dirty="0" smtClean="0"/>
              <a:t>DCCT A = 0.25 App</a:t>
            </a:r>
          </a:p>
          <a:p>
            <a:r>
              <a:rPr lang="en-US" dirty="0" smtClean="0"/>
              <a:t>DCCT B = 0A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838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2" y="3269878"/>
            <a:ext cx="145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18676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553750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4017091" y="3810518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7170" y="3816020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733770" y="2981846"/>
            <a:ext cx="19827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33026" y="3125862"/>
            <a:ext cx="19901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2981846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934953" y="3267968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224677" y="32085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extBox 66"/>
          <p:cNvSpPr txBox="1"/>
          <p:nvPr/>
        </p:nvSpPr>
        <p:spPr>
          <a:xfrm>
            <a:off x="5057806" y="3339683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A</a:t>
            </a:r>
            <a:endParaRPr lang="fr-FR" sz="800" dirty="0"/>
          </a:p>
        </p:txBody>
      </p:sp>
      <p:sp>
        <p:nvSpPr>
          <p:cNvPr id="71" name="Oval 70"/>
          <p:cNvSpPr/>
          <p:nvPr/>
        </p:nvSpPr>
        <p:spPr>
          <a:xfrm>
            <a:off x="3890005" y="40483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/>
          <p:cNvSpPr txBox="1"/>
          <p:nvPr/>
        </p:nvSpPr>
        <p:spPr>
          <a:xfrm>
            <a:off x="3723134" y="4179483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5933199" y="2405832"/>
            <a:ext cx="3978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FWi</a:t>
            </a:r>
            <a:endParaRPr lang="fr-FR" sz="1050" dirty="0"/>
          </a:p>
        </p:txBody>
      </p:sp>
      <p:sp>
        <p:nvSpPr>
          <p:cNvPr id="76" name="TextBox 75"/>
          <p:cNvSpPr txBox="1"/>
          <p:nvPr/>
        </p:nvSpPr>
        <p:spPr>
          <a:xfrm>
            <a:off x="5940152" y="3544688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FWp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79BEA-6CC3-4DA5-BDF6-4FCCA291E8B3}" type="datetime1">
              <a:rPr lang="fr-FR" smtClean="0"/>
              <a:t>20/04/2015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3</a:t>
            </a:fld>
            <a:endParaRPr lang="fr-FR"/>
          </a:p>
        </p:txBody>
      </p:sp>
      <p:sp>
        <p:nvSpPr>
          <p:cNvPr id="78" name="TextBox 77"/>
          <p:cNvSpPr txBox="1"/>
          <p:nvPr/>
        </p:nvSpPr>
        <p:spPr>
          <a:xfrm>
            <a:off x="2940146" y="752168"/>
            <a:ext cx="228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Mesures</a:t>
            </a:r>
            <a:r>
              <a:rPr lang="en-US" dirty="0" smtClean="0"/>
              <a:t> des courants </a:t>
            </a:r>
            <a:endParaRPr lang="fr-FR" dirty="0"/>
          </a:p>
        </p:txBody>
      </p:sp>
      <p:sp>
        <p:nvSpPr>
          <p:cNvPr id="84" name="TextBox 83"/>
          <p:cNvSpPr txBox="1"/>
          <p:nvPr/>
        </p:nvSpPr>
        <p:spPr>
          <a:xfrm>
            <a:off x="2825558" y="5085184"/>
            <a:ext cx="2005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 1 &amp; 2  = 1App</a:t>
            </a:r>
          </a:p>
          <a:p>
            <a:r>
              <a:rPr lang="en-US" dirty="0" smtClean="0"/>
              <a:t>DCCT A = 0.25 App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DCCT B = 1App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2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2" y="3269878"/>
            <a:ext cx="145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020654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355728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3819069" y="1794294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199148" y="1799796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733770" y="2981846"/>
            <a:ext cx="19827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33026" y="3125862"/>
            <a:ext cx="19901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2981846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934953" y="3267968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933199" y="2405832"/>
            <a:ext cx="3978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FWi</a:t>
            </a:r>
            <a:endParaRPr lang="fr-FR" sz="1050" dirty="0"/>
          </a:p>
        </p:txBody>
      </p:sp>
      <p:sp>
        <p:nvSpPr>
          <p:cNvPr id="78" name="TextBox 77"/>
          <p:cNvSpPr txBox="1"/>
          <p:nvPr/>
        </p:nvSpPr>
        <p:spPr>
          <a:xfrm>
            <a:off x="5940152" y="3544688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FWp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BCB3C-4AED-46C1-8786-2EB71E63740C}" type="datetime1">
              <a:rPr lang="fr-FR" smtClean="0"/>
              <a:t>20/04/2015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4</a:t>
            </a:fld>
            <a:endParaRPr lang="fr-FR"/>
          </a:p>
        </p:txBody>
      </p:sp>
      <p:sp>
        <p:nvSpPr>
          <p:cNvPr id="83" name="TextBox 82"/>
          <p:cNvSpPr txBox="1"/>
          <p:nvPr/>
        </p:nvSpPr>
        <p:spPr>
          <a:xfrm>
            <a:off x="2940146" y="752168"/>
            <a:ext cx="314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Modiffication</a:t>
            </a:r>
            <a:r>
              <a:rPr lang="en-US" dirty="0" smtClean="0"/>
              <a:t> des </a:t>
            </a:r>
            <a:r>
              <a:rPr lang="en-US" dirty="0" err="1" smtClean="0"/>
              <a:t>convertisseur</a:t>
            </a:r>
            <a:endParaRPr lang="fr-FR" dirty="0"/>
          </a:p>
        </p:txBody>
      </p:sp>
      <p:sp>
        <p:nvSpPr>
          <p:cNvPr id="84" name="TextBox 83"/>
          <p:cNvSpPr txBox="1"/>
          <p:nvPr/>
        </p:nvSpPr>
        <p:spPr>
          <a:xfrm>
            <a:off x="2825558" y="5085184"/>
            <a:ext cx="2058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 1 &amp; 2  = 0 App</a:t>
            </a:r>
          </a:p>
        </p:txBody>
      </p:sp>
    </p:spTree>
    <p:extLst>
      <p:ext uri="{BB962C8B-B14F-4D97-AF65-F5344CB8AC3E}">
        <p14:creationId xmlns:p14="http://schemas.microsoft.com/office/powerpoint/2010/main" val="172432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58278" y="2981846"/>
            <a:ext cx="2915" cy="50405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020654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355728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3819069" y="1794294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199148" y="1799796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933199" y="2405832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BCB3C-4AED-46C1-8786-2EB71E63740C}" type="datetime1">
              <a:rPr lang="fr-FR" smtClean="0"/>
              <a:t>20/04/2015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5</a:t>
            </a:fld>
            <a:endParaRPr lang="fr-FR"/>
          </a:p>
        </p:txBody>
      </p:sp>
      <p:sp>
        <p:nvSpPr>
          <p:cNvPr id="48" name="Oval 47"/>
          <p:cNvSpPr/>
          <p:nvPr/>
        </p:nvSpPr>
        <p:spPr>
          <a:xfrm>
            <a:off x="4602318" y="2045742"/>
            <a:ext cx="45719" cy="216024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TextBox 48"/>
          <p:cNvSpPr txBox="1"/>
          <p:nvPr/>
        </p:nvSpPr>
        <p:spPr>
          <a:xfrm>
            <a:off x="4435447" y="4193051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2912722" y="752168"/>
            <a:ext cx="239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Mesure</a:t>
            </a:r>
            <a:r>
              <a:rPr lang="en-US" dirty="0" smtClean="0"/>
              <a:t> Mode </a:t>
            </a:r>
            <a:r>
              <a:rPr lang="en-US" dirty="0" err="1" smtClean="0"/>
              <a:t>commun</a:t>
            </a:r>
            <a:endParaRPr lang="fr-FR" dirty="0"/>
          </a:p>
        </p:txBody>
      </p:sp>
      <p:sp>
        <p:nvSpPr>
          <p:cNvPr id="53" name="TextBox 52"/>
          <p:cNvSpPr txBox="1"/>
          <p:nvPr/>
        </p:nvSpPr>
        <p:spPr>
          <a:xfrm>
            <a:off x="2825558" y="5085184"/>
            <a:ext cx="1580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DCCT B = 1App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35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401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4832" y="212144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7" idx="1"/>
          </p:cNvCxnSpPr>
          <p:nvPr/>
        </p:nvCxnSpPr>
        <p:spPr>
          <a:xfrm>
            <a:off x="5857788" y="4058293"/>
            <a:ext cx="0" cy="75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319972" y="308682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Connector 28"/>
          <p:cNvCxnSpPr>
            <a:endCxn id="27" idx="1"/>
          </p:cNvCxnSpPr>
          <p:nvPr/>
        </p:nvCxnSpPr>
        <p:spPr>
          <a:xfrm>
            <a:off x="3617646" y="3114822"/>
            <a:ext cx="702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10230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46234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46234" y="3449897"/>
            <a:ext cx="19777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247964" y="3449898"/>
            <a:ext cx="1622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7" idx="3"/>
          </p:cNvCxnSpPr>
          <p:nvPr/>
        </p:nvCxnSpPr>
        <p:spPr>
          <a:xfrm>
            <a:off x="4535996" y="3114822"/>
            <a:ext cx="110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44008" y="3114822"/>
            <a:ext cx="0" cy="335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47964" y="3125861"/>
            <a:ext cx="0" cy="32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646966" y="3591005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644008" y="3449898"/>
            <a:ext cx="0" cy="162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650961" y="1694724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71" name="Rectangle 70"/>
          <p:cNvSpPr/>
          <p:nvPr/>
        </p:nvSpPr>
        <p:spPr>
          <a:xfrm rot="16200000">
            <a:off x="4013690" y="281079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 rot="16200000">
            <a:off x="4013690" y="2341784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Straight Connector 43"/>
          <p:cNvCxnSpPr>
            <a:stCxn id="75" idx="3"/>
          </p:cNvCxnSpPr>
          <p:nvPr/>
        </p:nvCxnSpPr>
        <p:spPr>
          <a:xfrm flipV="1">
            <a:off x="4121702" y="211775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5" idx="1"/>
            <a:endCxn id="71" idx="3"/>
          </p:cNvCxnSpPr>
          <p:nvPr/>
        </p:nvCxnSpPr>
        <p:spPr>
          <a:xfrm>
            <a:off x="4121702" y="2477790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1" idx="1"/>
            <a:endCxn id="83" idx="3"/>
          </p:cNvCxnSpPr>
          <p:nvPr/>
        </p:nvCxnSpPr>
        <p:spPr>
          <a:xfrm>
            <a:off x="4121702" y="2946799"/>
            <a:ext cx="0" cy="322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4013690" y="381794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16200000">
            <a:off x="4013690" y="3348939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4247964" y="3114822"/>
            <a:ext cx="0" cy="154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83" idx="1"/>
            <a:endCxn id="82" idx="3"/>
          </p:cNvCxnSpPr>
          <p:nvPr/>
        </p:nvCxnSpPr>
        <p:spPr>
          <a:xfrm>
            <a:off x="4121702" y="3484945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82" idx="1"/>
          </p:cNvCxnSpPr>
          <p:nvPr/>
        </p:nvCxnSpPr>
        <p:spPr>
          <a:xfrm>
            <a:off x="4121702" y="3953954"/>
            <a:ext cx="0" cy="17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4246730" y="3609813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246730" y="2603804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121702" y="2604282"/>
            <a:ext cx="12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4121702" y="3611914"/>
            <a:ext cx="125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724128" y="2261766"/>
            <a:ext cx="0" cy="432048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 rot="16200000">
            <a:off x="5736820" y="2273472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8" name="Straight Connector 97"/>
          <p:cNvCxnSpPr/>
          <p:nvPr/>
        </p:nvCxnSpPr>
        <p:spPr>
          <a:xfrm>
            <a:off x="5847062" y="241439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 rot="16200000">
            <a:off x="5739050" y="256641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0" name="Straight Connector 99"/>
          <p:cNvCxnSpPr/>
          <p:nvPr/>
        </p:nvCxnSpPr>
        <p:spPr>
          <a:xfrm>
            <a:off x="5849894" y="269751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6200000">
            <a:off x="5741882" y="284953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2" name="Straight Connector 101"/>
          <p:cNvCxnSpPr>
            <a:stCxn id="101" idx="1"/>
            <a:endCxn id="103" idx="3"/>
          </p:cNvCxnSpPr>
          <p:nvPr/>
        </p:nvCxnSpPr>
        <p:spPr>
          <a:xfrm>
            <a:off x="5849894" y="2985542"/>
            <a:ext cx="2832" cy="2806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 rot="16200000">
            <a:off x="5744714" y="334622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5854956" y="348714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 rot="16200000">
            <a:off x="5746944" y="363916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5857788" y="377026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rot="16200000">
            <a:off x="5749776" y="392228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5508104" y="247779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5508104" y="2477790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12160" y="3107860"/>
            <a:ext cx="0" cy="108011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851310" y="3108338"/>
            <a:ext cx="1620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4676775" y="2576513"/>
            <a:ext cx="838200" cy="1292061"/>
          </a:xfrm>
          <a:custGeom>
            <a:avLst/>
            <a:gdLst>
              <a:gd name="connsiteX0" fmla="*/ 838200 w 838200"/>
              <a:gd name="connsiteY0" fmla="*/ 0 h 1292061"/>
              <a:gd name="connsiteX1" fmla="*/ 638175 w 838200"/>
              <a:gd name="connsiteY1" fmla="*/ 1219200 h 1292061"/>
              <a:gd name="connsiteX2" fmla="*/ 0 w 838200"/>
              <a:gd name="connsiteY2" fmla="*/ 1147762 h 129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200" h="1292061">
                <a:moveTo>
                  <a:pt x="838200" y="0"/>
                </a:moveTo>
                <a:cubicBezTo>
                  <a:pt x="808037" y="513953"/>
                  <a:pt x="777875" y="1027906"/>
                  <a:pt x="638175" y="1219200"/>
                </a:cubicBezTo>
                <a:cubicBezTo>
                  <a:pt x="498475" y="1410494"/>
                  <a:pt x="115887" y="1166812"/>
                  <a:pt x="0" y="1147762"/>
                </a:cubicBezTo>
              </a:path>
            </a:pathLst>
          </a:custGeom>
          <a:noFill/>
          <a:ln w="19050">
            <a:solidFill>
              <a:srgbClr val="C0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5A39-E6C0-42B5-88D5-9F078972FE62}" type="datetime1">
              <a:rPr lang="fr-FR" smtClean="0"/>
              <a:t>20/04/2015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6</a:t>
            </a:fld>
            <a:endParaRPr lang="fr-FR"/>
          </a:p>
        </p:txBody>
      </p:sp>
      <p:sp>
        <p:nvSpPr>
          <p:cNvPr id="78" name="TextBox 77"/>
          <p:cNvSpPr txBox="1"/>
          <p:nvPr/>
        </p:nvSpPr>
        <p:spPr>
          <a:xfrm>
            <a:off x="2912722" y="752168"/>
            <a:ext cx="25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Analyse</a:t>
            </a:r>
            <a:r>
              <a:rPr lang="en-US" dirty="0" smtClean="0"/>
              <a:t> : Mode </a:t>
            </a:r>
            <a:r>
              <a:rPr lang="en-US" dirty="0" err="1" smtClean="0"/>
              <a:t>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67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401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4832" y="212144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7" idx="1"/>
          </p:cNvCxnSpPr>
          <p:nvPr/>
        </p:nvCxnSpPr>
        <p:spPr>
          <a:xfrm>
            <a:off x="5857788" y="4058293"/>
            <a:ext cx="0" cy="75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319972" y="308682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Connector 28"/>
          <p:cNvCxnSpPr>
            <a:endCxn id="27" idx="1"/>
          </p:cNvCxnSpPr>
          <p:nvPr/>
        </p:nvCxnSpPr>
        <p:spPr>
          <a:xfrm>
            <a:off x="3617646" y="3114822"/>
            <a:ext cx="702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10230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46234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46234" y="3449897"/>
            <a:ext cx="19777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247964" y="3449898"/>
            <a:ext cx="1622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7" idx="3"/>
          </p:cNvCxnSpPr>
          <p:nvPr/>
        </p:nvCxnSpPr>
        <p:spPr>
          <a:xfrm>
            <a:off x="4535996" y="3114822"/>
            <a:ext cx="110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44008" y="3114822"/>
            <a:ext cx="0" cy="335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47964" y="3125861"/>
            <a:ext cx="0" cy="32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646966" y="3591005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644008" y="3449898"/>
            <a:ext cx="0" cy="162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650961" y="1694724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71" name="Rectangle 70"/>
          <p:cNvSpPr/>
          <p:nvPr/>
        </p:nvSpPr>
        <p:spPr>
          <a:xfrm rot="16200000">
            <a:off x="4013690" y="281079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 rot="16200000">
            <a:off x="4013690" y="2341784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Straight Connector 43"/>
          <p:cNvCxnSpPr>
            <a:stCxn id="75" idx="3"/>
          </p:cNvCxnSpPr>
          <p:nvPr/>
        </p:nvCxnSpPr>
        <p:spPr>
          <a:xfrm flipV="1">
            <a:off x="4121702" y="211775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5" idx="1"/>
            <a:endCxn id="71" idx="3"/>
          </p:cNvCxnSpPr>
          <p:nvPr/>
        </p:nvCxnSpPr>
        <p:spPr>
          <a:xfrm>
            <a:off x="4121702" y="2477790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1" idx="1"/>
            <a:endCxn id="83" idx="3"/>
          </p:cNvCxnSpPr>
          <p:nvPr/>
        </p:nvCxnSpPr>
        <p:spPr>
          <a:xfrm>
            <a:off x="4121702" y="2946799"/>
            <a:ext cx="0" cy="322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4013690" y="381794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16200000">
            <a:off x="4013690" y="3348939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4247964" y="3114822"/>
            <a:ext cx="0" cy="154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83" idx="1"/>
            <a:endCxn id="82" idx="3"/>
          </p:cNvCxnSpPr>
          <p:nvPr/>
        </p:nvCxnSpPr>
        <p:spPr>
          <a:xfrm>
            <a:off x="4121702" y="3484945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82" idx="1"/>
          </p:cNvCxnSpPr>
          <p:nvPr/>
        </p:nvCxnSpPr>
        <p:spPr>
          <a:xfrm>
            <a:off x="4121702" y="3953954"/>
            <a:ext cx="0" cy="17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4246730" y="3609813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246730" y="2603804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121702" y="2604282"/>
            <a:ext cx="12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4121702" y="3611914"/>
            <a:ext cx="125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724128" y="2261766"/>
            <a:ext cx="0" cy="432048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 rot="16200000">
            <a:off x="5736820" y="2273472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8" name="Straight Connector 97"/>
          <p:cNvCxnSpPr/>
          <p:nvPr/>
        </p:nvCxnSpPr>
        <p:spPr>
          <a:xfrm>
            <a:off x="5847062" y="241439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 rot="16200000">
            <a:off x="5739050" y="256641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0" name="Straight Connector 99"/>
          <p:cNvCxnSpPr/>
          <p:nvPr/>
        </p:nvCxnSpPr>
        <p:spPr>
          <a:xfrm>
            <a:off x="5849894" y="269751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6200000">
            <a:off x="5741882" y="284953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2" name="Straight Connector 101"/>
          <p:cNvCxnSpPr>
            <a:stCxn id="101" idx="1"/>
            <a:endCxn id="103" idx="3"/>
          </p:cNvCxnSpPr>
          <p:nvPr/>
        </p:nvCxnSpPr>
        <p:spPr>
          <a:xfrm>
            <a:off x="5849894" y="2985542"/>
            <a:ext cx="2832" cy="2806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 rot="16200000">
            <a:off x="5744714" y="334622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5854956" y="348714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 rot="16200000">
            <a:off x="5746944" y="363916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5857788" y="377026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rot="16200000">
            <a:off x="5749776" y="392228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5508104" y="247779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5508104" y="2477790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12160" y="3107860"/>
            <a:ext cx="0" cy="108011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851310" y="3108338"/>
            <a:ext cx="1620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299043" y="2026300"/>
            <a:ext cx="3073157" cy="12399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269D-3954-4FA5-8A10-F5466991F295}" type="datetime1">
              <a:rPr lang="fr-FR" smtClean="0"/>
              <a:t>20/04/2015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7</a:t>
            </a:fld>
            <a:endParaRPr lang="fr-FR"/>
          </a:p>
        </p:txBody>
      </p:sp>
      <p:sp>
        <p:nvSpPr>
          <p:cNvPr id="78" name="TextBox 77"/>
          <p:cNvSpPr txBox="1"/>
          <p:nvPr/>
        </p:nvSpPr>
        <p:spPr>
          <a:xfrm>
            <a:off x="2912722" y="752168"/>
            <a:ext cx="254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Analyse</a:t>
            </a:r>
            <a:r>
              <a:rPr lang="en-US" dirty="0" smtClean="0"/>
              <a:t> : ½ </a:t>
            </a:r>
            <a:r>
              <a:rPr lang="en-US" dirty="0" err="1" smtClean="0"/>
              <a:t>convertisseur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4635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8126" y="2210966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6158" y="235498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</p:cNvCxnSpPr>
          <p:nvPr/>
        </p:nvCxnSpPr>
        <p:spPr>
          <a:xfrm>
            <a:off x="3616158" y="2787030"/>
            <a:ext cx="1488" cy="90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93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4832" y="212144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650961" y="1694724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3562152" y="2903542"/>
            <a:ext cx="108012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Connector 85"/>
          <p:cNvCxnSpPr>
            <a:stCxn id="82" idx="1"/>
          </p:cNvCxnSpPr>
          <p:nvPr/>
        </p:nvCxnSpPr>
        <p:spPr>
          <a:xfrm>
            <a:off x="3616158" y="2985542"/>
            <a:ext cx="1488" cy="122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724128" y="2261766"/>
            <a:ext cx="0" cy="432048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 rot="16200000">
            <a:off x="5736820" y="2273472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8" name="Straight Connector 97"/>
          <p:cNvCxnSpPr/>
          <p:nvPr/>
        </p:nvCxnSpPr>
        <p:spPr>
          <a:xfrm>
            <a:off x="5847062" y="241439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 rot="16200000">
            <a:off x="5739050" y="256641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0" name="Straight Connector 99"/>
          <p:cNvCxnSpPr/>
          <p:nvPr/>
        </p:nvCxnSpPr>
        <p:spPr>
          <a:xfrm>
            <a:off x="5849894" y="269751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6200000">
            <a:off x="5741882" y="284953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2" name="Straight Connector 101"/>
          <p:cNvCxnSpPr>
            <a:stCxn id="101" idx="1"/>
          </p:cNvCxnSpPr>
          <p:nvPr/>
        </p:nvCxnSpPr>
        <p:spPr>
          <a:xfrm>
            <a:off x="5849894" y="2985542"/>
            <a:ext cx="2832" cy="1227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5508104" y="247779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12160" y="3107860"/>
            <a:ext cx="0" cy="108011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851310" y="3108338"/>
            <a:ext cx="1620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616158" y="3107860"/>
            <a:ext cx="2213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508104" y="2477790"/>
            <a:ext cx="0" cy="630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818668" y="2318016"/>
            <a:ext cx="4603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 V</a:t>
            </a:r>
          </a:p>
          <a:p>
            <a:r>
              <a:rPr lang="en-US" sz="1050" dirty="0" smtClean="0"/>
              <a:t>5KHz</a:t>
            </a:r>
            <a:endParaRPr lang="fr-FR" sz="105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B879-D991-4742-978B-EBEC4059503B}" type="datetime1">
              <a:rPr lang="fr-FR" smtClean="0"/>
              <a:t>20/04/2015</a:t>
            </a:fld>
            <a:endParaRPr lang="fr-FR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PFW - 5 KHZ</a:t>
            </a:r>
            <a:endParaRPr lang="fr-FR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8</a:t>
            </a:fld>
            <a:endParaRPr lang="fr-FR"/>
          </a:p>
        </p:txBody>
      </p:sp>
      <p:sp>
        <p:nvSpPr>
          <p:cNvPr id="90" name="TextBox 89"/>
          <p:cNvSpPr txBox="1"/>
          <p:nvPr/>
        </p:nvSpPr>
        <p:spPr>
          <a:xfrm>
            <a:off x="2912722" y="752168"/>
            <a:ext cx="2800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Schema equivalent @ 5KHz </a:t>
            </a:r>
            <a:endParaRPr lang="fr-FR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508104" y="2769517"/>
            <a:ext cx="0" cy="627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49938" y="2663002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C</a:t>
            </a:r>
            <a:r>
              <a:rPr lang="en-US" sz="800" dirty="0" smtClean="0">
                <a:solidFill>
                  <a:srgbClr val="FF0000"/>
                </a:solidFill>
              </a:rPr>
              <a:t>ourant 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@ 5KHz</a:t>
            </a:r>
            <a:endParaRPr lang="fr-FR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5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193</Words>
  <Application>Microsoft Macintosh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</dc:creator>
  <cp:lastModifiedBy>Guido Sterbini</cp:lastModifiedBy>
  <cp:revision>9</cp:revision>
  <dcterms:created xsi:type="dcterms:W3CDTF">2015-04-17T13:27:55Z</dcterms:created>
  <dcterms:modified xsi:type="dcterms:W3CDTF">2015-04-20T08:50:42Z</dcterms:modified>
</cp:coreProperties>
</file>