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60" r:id="rId3"/>
    <p:sldId id="259" r:id="rId4"/>
    <p:sldId id="257" r:id="rId5"/>
    <p:sldId id="262" r:id="rId6"/>
    <p:sldId id="263" r:id="rId7"/>
    <p:sldId id="264" r:id="rId8"/>
    <p:sldId id="258" r:id="rId9"/>
    <p:sldId id="275" r:id="rId10"/>
    <p:sldId id="290" r:id="rId11"/>
    <p:sldId id="291" r:id="rId12"/>
    <p:sldId id="293" r:id="rId13"/>
    <p:sldId id="285" r:id="rId14"/>
    <p:sldId id="289" r:id="rId15"/>
    <p:sldId id="283" r:id="rId16"/>
    <p:sldId id="277" r:id="rId17"/>
    <p:sldId id="278" r:id="rId18"/>
    <p:sldId id="284" r:id="rId19"/>
    <p:sldId id="271" r:id="rId20"/>
    <p:sldId id="272" r:id="rId21"/>
    <p:sldId id="273" r:id="rId22"/>
    <p:sldId id="280" r:id="rId23"/>
    <p:sldId id="281" r:id="rId24"/>
    <p:sldId id="282" r:id="rId25"/>
    <p:sldId id="268" r:id="rId26"/>
    <p:sldId id="294" r:id="rId27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9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792" y="138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587D3-8A72-4A59-909F-28D865485049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5F763-452D-49C3-877D-78C851D9D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23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61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79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50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5F763-452D-49C3-877D-78C851D9D8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18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47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1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8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8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1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5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6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3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5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4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542BCC82-EA11-4CB6-B88D-8968F198CDBE}" type="datetimeFigureOut">
              <a:rPr lang="en-US" smtClean="0"/>
              <a:t>12-May-15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E8B93548-4670-4861-ABFC-974C756CB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5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867" y="5512321"/>
            <a:ext cx="1313133" cy="20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7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9" y="216260"/>
            <a:ext cx="3139712" cy="1908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12" y="2419289"/>
            <a:ext cx="5371042" cy="10790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2146"/>
            <a:ext cx="2804403" cy="4328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381" y="5282146"/>
            <a:ext cx="2249619" cy="4328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636" y="128788"/>
            <a:ext cx="2163499" cy="18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6436" y="1441450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6575" y="1441450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2902" y="1441450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32502" y="1441450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8277" y="3581400"/>
            <a:ext cx="6652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dipoles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2402" y="4753977"/>
            <a:ext cx="106760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&amp; 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47896" y="4753977"/>
            <a:ext cx="130965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&amp; 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_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Latest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configuration to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be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approved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14350" y="2320924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6200000">
            <a:off x="2811868" y="4444414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081540" y="4078788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4199570" y="4078786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4758585" y="40787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6200000">
            <a:off x="5007501" y="36845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3640555" y="4078787"/>
            <a:ext cx="412750" cy="2063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22566" y="2576096"/>
            <a:ext cx="59631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Main </a:t>
            </a:r>
            <a:r>
              <a:rPr lang="fr-CH" sz="1100" dirty="0" err="1" smtClean="0">
                <a:solidFill>
                  <a:schemeClr val="bg1"/>
                </a:solidFill>
              </a:rPr>
              <a:t>door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7384" y="4832265"/>
            <a:ext cx="96500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Personnal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access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6436" y="1441450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6575" y="1441450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2902" y="1441450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32502" y="1441450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6752" y="3994150"/>
            <a:ext cx="6652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dipoles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2402" y="4753977"/>
            <a:ext cx="106760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&amp; 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47896" y="4753977"/>
            <a:ext cx="130965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&amp; 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18331" y="2534737"/>
            <a:ext cx="137217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Magnets</a:t>
            </a:r>
            <a:r>
              <a:rPr lang="fr-CH" sz="1100" dirty="0" smtClean="0">
                <a:solidFill>
                  <a:schemeClr val="bg1"/>
                </a:solidFill>
              </a:rPr>
              <a:t> transport zone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0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29236" y="2372267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9025" y="3105150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2902" y="1441450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6610" y="3994150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8405" y="4286250"/>
            <a:ext cx="32220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002" y="1737727"/>
            <a:ext cx="1067600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&amp; 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5358" y="2080627"/>
            <a:ext cx="1309654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&amp; 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4031" y="2456906"/>
            <a:ext cx="137217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Magnets</a:t>
            </a:r>
            <a:r>
              <a:rPr lang="fr-CH" sz="1100" dirty="0" smtClean="0">
                <a:solidFill>
                  <a:schemeClr val="bg1"/>
                </a:solidFill>
              </a:rPr>
              <a:t> transport zone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The invisible but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huge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transport zone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0" y="226543"/>
            <a:ext cx="4320000" cy="2461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The invisible but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huge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transport zone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0770" y="2761922"/>
            <a:ext cx="137217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Magnets</a:t>
            </a:r>
            <a:r>
              <a:rPr lang="fr-CH" sz="1100" dirty="0" smtClean="0">
                <a:solidFill>
                  <a:schemeClr val="bg1"/>
                </a:solidFill>
              </a:rPr>
              <a:t> transport zone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226543"/>
            <a:ext cx="4320000" cy="2461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57464" y="2761923"/>
            <a:ext cx="185307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Magnets</a:t>
            </a:r>
            <a:r>
              <a:rPr lang="fr-CH" sz="1100" dirty="0" smtClean="0">
                <a:solidFill>
                  <a:schemeClr val="bg1"/>
                </a:solidFill>
              </a:rPr>
              <a:t> transport crane system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675" y="3004901"/>
            <a:ext cx="4755950" cy="271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1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5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16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1604" y="4265027"/>
            <a:ext cx="55784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Transport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5100" y="2694572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2352" y="2553787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5100" y="1526088"/>
            <a:ext cx="6652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dipoles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0931" y="4569996"/>
            <a:ext cx="864019" cy="338554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</a:t>
            </a:r>
          </a:p>
          <a:p>
            <a:r>
              <a:rPr lang="fr-CH" sz="1100" dirty="0" err="1" smtClean="0">
                <a:solidFill>
                  <a:schemeClr val="bg1"/>
                </a:solidFill>
              </a:rPr>
              <a:t>Measurements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9740" y="1019260"/>
            <a:ext cx="69730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Cryo system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6920" y="4265027"/>
            <a:ext cx="101149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Power converters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Detailed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9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9901" y="3787690"/>
            <a:ext cx="96340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Preparation</a:t>
            </a:r>
            <a:r>
              <a:rPr lang="fr-CH" sz="1100" dirty="0" smtClean="0">
                <a:solidFill>
                  <a:schemeClr val="bg1"/>
                </a:solidFill>
              </a:rPr>
              <a:t>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3353" y="2780298"/>
            <a:ext cx="52738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Test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5652" y="1956887"/>
            <a:ext cx="41357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PANDA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9901" y="2486814"/>
            <a:ext cx="66524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LHC </a:t>
            </a:r>
            <a:r>
              <a:rPr lang="fr-CH" sz="1100" dirty="0" err="1" smtClean="0">
                <a:solidFill>
                  <a:schemeClr val="bg1"/>
                </a:solidFill>
              </a:rPr>
              <a:t>dipoles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64526" y="1385429"/>
            <a:ext cx="70371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65202" y="1470067"/>
            <a:ext cx="57547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7640" y="1787610"/>
            <a:ext cx="549831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Cryo area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46920" y="4950827"/>
            <a:ext cx="101149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Power converters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2303" y="687994"/>
            <a:ext cx="395942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65202" y="612880"/>
            <a:ext cx="76623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Detailed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48374" y="1951624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95635" y="2864936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16534" y="3415384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94915" y="3688346"/>
            <a:ext cx="175047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Magnetic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measurement</a:t>
            </a:r>
            <a:r>
              <a:rPr lang="fr-CH" sz="1100" dirty="0" smtClean="0">
                <a:solidFill>
                  <a:schemeClr val="bg1"/>
                </a:solidFill>
              </a:rPr>
              <a:t> racks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6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New control room &amp; offices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2303" y="2871329"/>
            <a:ext cx="70371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7462" y="2688223"/>
            <a:ext cx="57547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53353" y="1754794"/>
            <a:ext cx="395942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5201" y="1385429"/>
            <a:ext cx="76623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0365" y="2160129"/>
            <a:ext cx="520976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Walkway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67535" y="2772861"/>
            <a:ext cx="66043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New </a:t>
            </a:r>
            <a:r>
              <a:rPr lang="fr-CH" sz="1100" dirty="0" err="1" smtClean="0">
                <a:solidFill>
                  <a:schemeClr val="bg1"/>
                </a:solidFill>
              </a:rPr>
              <a:t>access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2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New control room &amp; offices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7303" y="2295736"/>
            <a:ext cx="70371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Stockage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9112" y="4205873"/>
            <a:ext cx="57547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Atelier PH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053" y="1354744"/>
            <a:ext cx="395942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Offices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4365" y="2052179"/>
            <a:ext cx="766235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0775" y="3195136"/>
            <a:ext cx="59631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Old </a:t>
            </a:r>
            <a:r>
              <a:rPr lang="fr-CH" sz="1100" dirty="0" err="1" smtClean="0">
                <a:solidFill>
                  <a:schemeClr val="bg1"/>
                </a:solidFill>
              </a:rPr>
              <a:t>access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9" y="624629"/>
            <a:ext cx="8493617" cy="4621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3D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magnets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 from GSI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2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New control room &amp; offices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1353" y="3776161"/>
            <a:ext cx="1125308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Offices for 6 people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7401" y="4420729"/>
            <a:ext cx="2351606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room 7 </a:t>
            </a:r>
            <a:r>
              <a:rPr lang="fr-CH" sz="1100" dirty="0" err="1" smtClean="0">
                <a:solidFill>
                  <a:schemeClr val="bg1"/>
                </a:solidFill>
              </a:rPr>
              <a:t>seats</a:t>
            </a:r>
            <a:r>
              <a:rPr lang="fr-CH" sz="1100" dirty="0" smtClean="0">
                <a:solidFill>
                  <a:schemeClr val="bg1"/>
                </a:solidFill>
              </a:rPr>
              <a:t> + meetings + coffee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5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800" y="3003550"/>
            <a:ext cx="4320000" cy="2461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from the control room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/>
          <a:stretch/>
        </p:blipFill>
        <p:spPr>
          <a:xfrm>
            <a:off x="1753983" y="57150"/>
            <a:ext cx="5987633" cy="28852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49" y="3003550"/>
            <a:ext cx="4320000" cy="246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9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Cryogenics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9064" y="2249939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5720" y="4272204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8449" y="4744407"/>
            <a:ext cx="7518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Control racks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5434" y="4441481"/>
            <a:ext cx="175047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Magnetic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measurement</a:t>
            </a:r>
            <a:r>
              <a:rPr lang="fr-CH" sz="1100" dirty="0" smtClean="0">
                <a:solidFill>
                  <a:schemeClr val="bg1"/>
                </a:solidFill>
              </a:rPr>
              <a:t> racks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Cryogenics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&amp;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metallic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structures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0" y="498390"/>
            <a:ext cx="8280000" cy="4718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Cryogenics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&amp;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metallic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structures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6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9" y="311150"/>
            <a:ext cx="4320000" cy="2461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Magnetic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&amp;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positionning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measurements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00" y="311150"/>
            <a:ext cx="4320000" cy="246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9" y="2901221"/>
            <a:ext cx="4320000" cy="2461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00" y="2901221"/>
            <a:ext cx="4320000" cy="246168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2908300" y="2057400"/>
            <a:ext cx="387350" cy="111125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032500" y="806450"/>
            <a:ext cx="692150" cy="53340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724650" y="698501"/>
            <a:ext cx="1555750" cy="641349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24650" y="1339850"/>
            <a:ext cx="1701800" cy="76199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24650" y="1339850"/>
            <a:ext cx="412750" cy="98426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724650" y="769938"/>
            <a:ext cx="393700" cy="56991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013450" y="1338959"/>
            <a:ext cx="711200" cy="129283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7791" y="3388051"/>
            <a:ext cx="1619033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Wire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device</a:t>
            </a:r>
            <a:r>
              <a:rPr lang="fr-CH" sz="1100" dirty="0" smtClean="0">
                <a:solidFill>
                  <a:schemeClr val="bg1"/>
                </a:solidFill>
              </a:rPr>
              <a:t> on </a:t>
            </a:r>
            <a:r>
              <a:rPr lang="fr-CH" sz="1100" dirty="0" err="1" smtClean="0">
                <a:solidFill>
                  <a:schemeClr val="bg1"/>
                </a:solidFill>
              </a:rPr>
              <a:t>marbel</a:t>
            </a:r>
            <a:r>
              <a:rPr lang="fr-CH" sz="1100" dirty="0" smtClean="0">
                <a:solidFill>
                  <a:schemeClr val="bg1"/>
                </a:solidFill>
              </a:rPr>
              <a:t> table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2667" y="4854901"/>
            <a:ext cx="455253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Mapper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Left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to do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49091" y="5324801"/>
            <a:ext cx="591509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Thank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you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3550" y="825500"/>
            <a:ext cx="3244030" cy="3549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Approve</a:t>
            </a:r>
            <a:r>
              <a:rPr lang="fr-CH" dirty="0" smtClean="0"/>
              <a:t> </a:t>
            </a:r>
            <a:r>
              <a:rPr lang="fr-CH" dirty="0"/>
              <a:t>the </a:t>
            </a:r>
            <a:r>
              <a:rPr lang="fr-CH" dirty="0" err="1"/>
              <a:t>metallic</a:t>
            </a:r>
            <a:r>
              <a:rPr lang="fr-CH" dirty="0"/>
              <a:t> structure </a:t>
            </a:r>
            <a:r>
              <a:rPr lang="fr-CH" dirty="0" err="1"/>
              <a:t>layout</a:t>
            </a:r>
            <a:r>
              <a:rPr lang="fr-CH" dirty="0" smtClean="0"/>
              <a:t>:</a:t>
            </a: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</a:t>
            </a:r>
            <a:r>
              <a:rPr lang="fr-CH" dirty="0" smtClean="0"/>
              <a:t>of the racks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Height</a:t>
            </a:r>
            <a:r>
              <a:rPr lang="fr-CH" dirty="0" smtClean="0"/>
              <a:t> of the </a:t>
            </a:r>
            <a:r>
              <a:rPr lang="fr-CH" dirty="0" err="1" smtClean="0"/>
              <a:t>plateforms</a:t>
            </a: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of the power converters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Position of the cryo </a:t>
            </a:r>
            <a:r>
              <a:rPr lang="fr-CH" dirty="0" err="1" smtClean="0"/>
              <a:t>equipments</a:t>
            </a: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fr-CH" dirty="0" smtClean="0"/>
              <a:t>Path of the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trays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Layouts</a:t>
            </a:r>
            <a:r>
              <a:rPr lang="fr-CH" dirty="0" smtClean="0"/>
              <a:t> of the </a:t>
            </a:r>
            <a:r>
              <a:rPr lang="fr-CH" dirty="0" err="1" smtClean="0"/>
              <a:t>metallic</a:t>
            </a:r>
            <a:r>
              <a:rPr lang="fr-CH" dirty="0" smtClean="0"/>
              <a:t>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Construction</a:t>
            </a:r>
            <a:endParaRPr lang="fr-CH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5231580" y="1187450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57336" y="1275557"/>
            <a:ext cx="1050288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/>
              <a:t>June</a:t>
            </a:r>
            <a:r>
              <a:rPr lang="fr-CH" dirty="0" smtClean="0"/>
              <a:t> 2015 ?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5231580" y="2914650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57336" y="3002757"/>
            <a:ext cx="1221360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August 2015 ?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231580" y="3928618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57336" y="3877025"/>
            <a:ext cx="1809534" cy="5245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 smtClean="0"/>
              <a:t>Starts</a:t>
            </a:r>
            <a:r>
              <a:rPr lang="fr-CH" dirty="0" smtClean="0"/>
              <a:t> </a:t>
            </a:r>
            <a:r>
              <a:rPr lang="fr-CH" dirty="0" err="1" smtClean="0"/>
              <a:t>December</a:t>
            </a:r>
            <a:r>
              <a:rPr lang="fr-CH" dirty="0" smtClean="0"/>
              <a:t> 2015</a:t>
            </a:r>
          </a:p>
          <a:p>
            <a:r>
              <a:rPr lang="fr-CH" dirty="0" smtClean="0"/>
              <a:t>Ends April 2015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3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74" y="2947651"/>
            <a:ext cx="4078353" cy="2548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74" y="160985"/>
            <a:ext cx="4078353" cy="25489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20" y="2947651"/>
            <a:ext cx="4078353" cy="2548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20" y="160985"/>
            <a:ext cx="4078353" cy="2548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3D scans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8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98" y="484249"/>
            <a:ext cx="8280000" cy="474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268" y="0"/>
            <a:ext cx="6102498" cy="35496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215" y="3549620"/>
            <a:ext cx="3336760" cy="18741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53" y="3605586"/>
            <a:ext cx="3755633" cy="210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50" y="682533"/>
            <a:ext cx="6565938" cy="434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HISTORY…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1" y="519178"/>
            <a:ext cx="8216649" cy="467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7" y="356584"/>
            <a:ext cx="8272530" cy="46532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180_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Preparation</a:t>
            </a:r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 of the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floor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3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7" t="17700" r="21854" b="10162"/>
          <a:stretch/>
        </p:blipFill>
        <p:spPr>
          <a:xfrm>
            <a:off x="539750" y="2139950"/>
            <a:ext cx="5721350" cy="34036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47786" y="4368800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180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5586" y="5321300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279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2703291" y="2703291"/>
            <a:ext cx="5715000" cy="3084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General </a:t>
            </a:r>
            <a:r>
              <a:rPr lang="fr-CH" dirty="0" err="1" smtClean="0">
                <a:latin typeface="Arial" panose="020B0604020202020204" pitchFamily="34" charset="0"/>
                <a:ea typeface="3Dumb" pitchFamily="2" charset="0"/>
                <a:cs typeface="Arial" panose="020B0604020202020204" pitchFamily="34" charset="0"/>
              </a:rPr>
              <a:t>view</a:t>
            </a:r>
            <a:endParaRPr lang="en-US" dirty="0">
              <a:latin typeface="Arial" panose="020B0604020202020204" pitchFamily="34" charset="0"/>
              <a:ea typeface="3Dumb" pitchFamily="2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627" y="104430"/>
            <a:ext cx="3754823" cy="2137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2986" y="1835150"/>
            <a:ext cx="1298432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</a:rPr>
              <a:t>Bottom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view_Galleries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97154" y="349250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180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6136" y="868275"/>
            <a:ext cx="708527" cy="169277"/>
          </a:xfrm>
          <a:prstGeom prst="rect">
            <a:avLst/>
          </a:prstGeom>
          <a:solidFill>
            <a:schemeClr val="tx1">
              <a:alpha val="50196"/>
            </a:schemeClr>
          </a:solidFill>
          <a:effectLst/>
        </p:spPr>
        <p:txBody>
          <a:bodyPr wrap="none" lIns="0" tIns="0" rIns="0" bIns="0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Building 279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299</Words>
  <Application>Microsoft Office PowerPoint</Application>
  <PresentationFormat>On-screen Show (16:10)</PresentationFormat>
  <Paragraphs>123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3Dumb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Kosmicki</dc:creator>
  <cp:lastModifiedBy>Antoine Kosmicki</cp:lastModifiedBy>
  <cp:revision>25</cp:revision>
  <dcterms:created xsi:type="dcterms:W3CDTF">2015-05-11T15:03:34Z</dcterms:created>
  <dcterms:modified xsi:type="dcterms:W3CDTF">2015-05-12T08:12:59Z</dcterms:modified>
</cp:coreProperties>
</file>