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4" r:id="rId4"/>
    <p:sldId id="263" r:id="rId5"/>
    <p:sldId id="277" r:id="rId6"/>
    <p:sldId id="275" r:id="rId7"/>
    <p:sldId id="271" r:id="rId8"/>
    <p:sldId id="272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56" autoAdjust="0"/>
    <p:restoredTop sz="99570" autoAdjust="0"/>
  </p:normalViewPr>
  <p:slideViewPr>
    <p:cSldViewPr snapToGrid="0" showGuides="1">
      <p:cViewPr>
        <p:scale>
          <a:sx n="130" d="100"/>
          <a:sy n="130" d="100"/>
        </p:scale>
        <p:origin x="998" y="9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762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618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53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098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162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604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284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280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065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558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C334A-8958-445D-BFBE-EFCB6D11ECCE}" type="datetimeFigureOut">
              <a:rPr lang="en-GB" smtClean="0"/>
              <a:t>11/05/2015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3ED20-7AA5-469D-B16D-60C63B587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49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3554" y="3009046"/>
            <a:ext cx="445620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dirty="0" smtClean="0"/>
              <a:t>FAIR </a:t>
            </a:r>
            <a:r>
              <a:rPr lang="fr-CH" sz="4400" dirty="0" err="1" smtClean="0"/>
              <a:t>platforms</a:t>
            </a:r>
            <a:endParaRPr lang="fr-CH" sz="4400" dirty="0" smtClean="0"/>
          </a:p>
          <a:p>
            <a:r>
              <a:rPr lang="fr-CH" dirty="0" smtClean="0"/>
              <a:t>Mats </a:t>
            </a:r>
            <a:r>
              <a:rPr lang="fr-CH" dirty="0" err="1" smtClean="0"/>
              <a:t>Wilhelmsson</a:t>
            </a:r>
            <a:endParaRPr lang="fr-CH" dirty="0" smtClean="0"/>
          </a:p>
          <a:p>
            <a:endParaRPr lang="fr-CH" sz="900" dirty="0"/>
          </a:p>
          <a:p>
            <a:r>
              <a:rPr lang="fr-CH" sz="900" dirty="0" smtClean="0"/>
              <a:t>Meeting 12 May  2015</a:t>
            </a:r>
            <a:endParaRPr lang="fr-CH" sz="900" dirty="0"/>
          </a:p>
          <a:p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94786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Design &amp; building </a:t>
            </a:r>
            <a:r>
              <a:rPr lang="fr-CH" dirty="0" err="1" smtClean="0"/>
              <a:t>strategy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2754" y="404447"/>
            <a:ext cx="85871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Since</a:t>
            </a:r>
            <a:r>
              <a:rPr lang="fr-CH" dirty="0" smtClean="0"/>
              <a:t> last </a:t>
            </a:r>
            <a:r>
              <a:rPr lang="fr-CH" dirty="0" err="1" smtClean="0"/>
              <a:t>year</a:t>
            </a:r>
            <a:r>
              <a:rPr lang="fr-CH" dirty="0" smtClean="0"/>
              <a:t> (end 2013), </a:t>
            </a:r>
            <a:r>
              <a:rPr lang="fr-CH" dirty="0" err="1" smtClean="0"/>
              <a:t>we</a:t>
            </a:r>
            <a:r>
              <a:rPr lang="fr-CH" dirty="0" smtClean="0"/>
              <a:t> have a </a:t>
            </a:r>
            <a:r>
              <a:rPr lang="fr-CH" dirty="0" err="1" smtClean="0"/>
              <a:t>mechanical</a:t>
            </a:r>
            <a:r>
              <a:rPr lang="fr-CH" dirty="0" smtClean="0"/>
              <a:t> building </a:t>
            </a:r>
            <a:r>
              <a:rPr lang="fr-CH" dirty="0" err="1" smtClean="0"/>
              <a:t>contract</a:t>
            </a:r>
            <a:r>
              <a:rPr lang="fr-CH" dirty="0" smtClean="0"/>
              <a:t> in place in EN/MEF </a:t>
            </a:r>
            <a:r>
              <a:rPr lang="fr-CH" dirty="0" err="1" smtClean="0"/>
              <a:t>which</a:t>
            </a:r>
            <a:r>
              <a:rPr lang="fr-CH" dirty="0" smtClean="0"/>
              <a:t> supports the </a:t>
            </a:r>
            <a:r>
              <a:rPr lang="fr-CH" dirty="0" err="1" smtClean="0"/>
              <a:t>Accelerators</a:t>
            </a:r>
            <a:r>
              <a:rPr lang="fr-CH" dirty="0" smtClean="0"/>
              <a:t> and the </a:t>
            </a:r>
            <a:r>
              <a:rPr lang="fr-CH" dirty="0" err="1" smtClean="0"/>
              <a:t>experimental</a:t>
            </a:r>
            <a:r>
              <a:rPr lang="fr-CH" dirty="0" smtClean="0"/>
              <a:t> areas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mechanical</a:t>
            </a:r>
            <a:r>
              <a:rPr lang="fr-CH" dirty="0" smtClean="0"/>
              <a:t> structures.  (</a:t>
            </a:r>
            <a:r>
              <a:rPr lang="fr-CH" dirty="0" err="1" smtClean="0"/>
              <a:t>existed</a:t>
            </a:r>
            <a:r>
              <a:rPr lang="fr-CH" dirty="0" smtClean="0"/>
              <a:t> </a:t>
            </a:r>
            <a:r>
              <a:rPr lang="fr-CH" dirty="0" err="1" smtClean="0"/>
              <a:t>before</a:t>
            </a:r>
            <a:r>
              <a:rPr lang="fr-CH" dirty="0" smtClean="0"/>
              <a:t> in </a:t>
            </a:r>
            <a:r>
              <a:rPr lang="fr-CH" dirty="0" err="1" smtClean="0"/>
              <a:t>another</a:t>
            </a:r>
            <a:r>
              <a:rPr lang="fr-CH" dirty="0" smtClean="0"/>
              <a:t> group)</a:t>
            </a:r>
          </a:p>
          <a:p>
            <a:endParaRPr lang="en-GB" dirty="0"/>
          </a:p>
        </p:txBody>
      </p:sp>
      <p:pic>
        <p:nvPicPr>
          <p:cNvPr id="4" name="Picture 5" descr="PB2500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90700"/>
            <a:ext cx="4762219" cy="3566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" y="5457092"/>
            <a:ext cx="2351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Workshop building 904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66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154" y="812466"/>
            <a:ext cx="6277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A </a:t>
            </a:r>
            <a:r>
              <a:rPr lang="fr-CH" dirty="0" err="1"/>
              <a:t>cost</a:t>
            </a:r>
            <a:r>
              <a:rPr lang="fr-CH" dirty="0"/>
              <a:t> </a:t>
            </a:r>
            <a:r>
              <a:rPr lang="fr-CH" dirty="0" err="1"/>
              <a:t>estimate</a:t>
            </a:r>
            <a:r>
              <a:rPr lang="fr-CH" dirty="0"/>
              <a:t> </a:t>
            </a:r>
            <a:r>
              <a:rPr lang="fr-CH" dirty="0" err="1"/>
              <a:t>was</a:t>
            </a:r>
            <a:r>
              <a:rPr lang="fr-CH" dirty="0"/>
              <a:t> </a:t>
            </a:r>
            <a:r>
              <a:rPr lang="fr-CH" dirty="0" err="1"/>
              <a:t>produced</a:t>
            </a:r>
            <a:r>
              <a:rPr lang="fr-CH" dirty="0"/>
              <a:t> by M Arnaud, the </a:t>
            </a:r>
            <a:r>
              <a:rPr lang="fr-CH" dirty="0" err="1"/>
              <a:t>person</a:t>
            </a:r>
            <a:r>
              <a:rPr lang="fr-CH" dirty="0"/>
              <a:t> in charge of </a:t>
            </a:r>
            <a:r>
              <a:rPr lang="fr-CH" dirty="0" err="1"/>
              <a:t>this</a:t>
            </a:r>
            <a:r>
              <a:rPr lang="fr-CH" dirty="0"/>
              <a:t> support </a:t>
            </a:r>
            <a:r>
              <a:rPr lang="fr-CH" dirty="0" err="1"/>
              <a:t>activity</a:t>
            </a:r>
            <a:r>
              <a:rPr lang="fr-CH" dirty="0"/>
              <a:t>, </a:t>
            </a:r>
            <a:r>
              <a:rPr lang="fr-CH" dirty="0" err="1"/>
              <a:t>based</a:t>
            </a:r>
            <a:r>
              <a:rPr lang="fr-CH" dirty="0"/>
              <a:t> on a </a:t>
            </a:r>
            <a:r>
              <a:rPr lang="fr-CH" dirty="0" err="1"/>
              <a:t>preliminary</a:t>
            </a:r>
            <a:r>
              <a:rPr lang="fr-CH" dirty="0"/>
              <a:t> </a:t>
            </a:r>
            <a:r>
              <a:rPr lang="fr-CH" dirty="0" err="1"/>
              <a:t>layout</a:t>
            </a:r>
            <a:r>
              <a:rPr lang="fr-CH" dirty="0"/>
              <a:t>: </a:t>
            </a:r>
          </a:p>
          <a:p>
            <a:endParaRPr lang="en-GB" dirty="0"/>
          </a:p>
        </p:txBody>
      </p:sp>
      <p:pic>
        <p:nvPicPr>
          <p:cNvPr id="3" name="Picture 2" descr="G:\Departments\EN\Groups\MEF\INT\kosmicki\etudes\FAIR\0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81" y="1494692"/>
            <a:ext cx="6843519" cy="401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6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886192"/>
              </p:ext>
            </p:extLst>
          </p:nvPr>
        </p:nvGraphicFramePr>
        <p:xfrm>
          <a:off x="457200" y="1813488"/>
          <a:ext cx="8229598" cy="38914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8911"/>
                <a:gridCol w="1102685"/>
                <a:gridCol w="1102685"/>
                <a:gridCol w="1102685"/>
                <a:gridCol w="1102685"/>
                <a:gridCol w="3299947"/>
              </a:tblGrid>
              <a:tr h="26981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Structures fixes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Type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Nombre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Dimensions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Hauteur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Surface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Notes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6300x1000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7.4 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2950x4630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13.6m2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2450x4635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11.3m2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7000x1050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11.3m2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2350x2000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4.7m2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Certaines parties sont amovibles / Trappe Valvebox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3650x2000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3100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7.3m2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Certaines parties sont amovibles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15000x900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13.5m2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Chassis racks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4200x900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3.8m2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Chassis racks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8000x800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6.4m2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Support cannes de mesures au sol ou sur passerelle H=800mm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26981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Structures mobiles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Type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Nombre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Dimensions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Hauteur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Surface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Notes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10000x2600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26m2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Bouge de 4m / Trouver un système pour passer sur tuyaux cryo.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3000x2950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5.8m2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u="none" strike="noStrike">
                          <a:effectLst/>
                        </a:rPr>
                        <a:t>Bouge de 4m / Trouver un système pour passer sur tuyaux cryo.</a:t>
                      </a:r>
                      <a:endParaRPr lang="fr-FR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</a:tr>
              <a:tr h="26981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err="1">
                          <a:effectLst/>
                        </a:rPr>
                        <a:t>Escaliers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Type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Nombre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Hauteur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Notes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3100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Angles differents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1500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Angles differents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2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800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dirty="0">
                          <a:effectLst/>
                        </a:rPr>
                        <a:t> 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11" marR="8111" marT="8111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82016" y="1098143"/>
            <a:ext cx="2609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FAIR / Types de structures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884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Development</a:t>
            </a:r>
            <a:r>
              <a:rPr lang="fr-CH" dirty="0"/>
              <a:t> of the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C:\Users\wilhelmm\AppData\Local\Microsoft\Windows\Temporary Internet Files\Content.Outlook\DZVA2AJW\20150511_Slide_Mats_03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593" y="1605682"/>
            <a:ext cx="6400813" cy="364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10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56" y="368178"/>
            <a:ext cx="677227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14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fr-CH" dirty="0" err="1" smtClean="0"/>
              <a:t>Next</a:t>
            </a:r>
            <a:r>
              <a:rPr lang="fr-CH" dirty="0" smtClean="0"/>
              <a:t> stages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3769" y="967154"/>
            <a:ext cx="858715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When</a:t>
            </a:r>
            <a:r>
              <a:rPr lang="fr-CH" dirty="0" smtClean="0"/>
              <a:t> the </a:t>
            </a:r>
            <a:r>
              <a:rPr lang="fr-CH" dirty="0" err="1" smtClean="0"/>
              <a:t>integration</a:t>
            </a:r>
            <a:r>
              <a:rPr lang="fr-CH" dirty="0" smtClean="0"/>
              <a:t> </a:t>
            </a:r>
            <a:r>
              <a:rPr lang="fr-CH" dirty="0" err="1" smtClean="0"/>
              <a:t>models</a:t>
            </a:r>
            <a:r>
              <a:rPr lang="fr-CH" dirty="0" smtClean="0"/>
              <a:t> are </a:t>
            </a:r>
            <a:r>
              <a:rPr lang="fr-CH" dirty="0" err="1" smtClean="0"/>
              <a:t>freezed</a:t>
            </a:r>
            <a:r>
              <a:rPr lang="fr-CH" dirty="0" smtClean="0"/>
              <a:t> (</a:t>
            </a:r>
            <a:r>
              <a:rPr lang="fr-CH" dirty="0" err="1" smtClean="0"/>
              <a:t>when</a:t>
            </a:r>
            <a:r>
              <a:rPr lang="fr-CH" dirty="0" smtClean="0"/>
              <a:t> ?) the </a:t>
            </a:r>
            <a:r>
              <a:rPr lang="fr-CH" dirty="0" err="1" smtClean="0"/>
              <a:t>models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transformed</a:t>
            </a:r>
            <a:r>
              <a:rPr lang="fr-CH" dirty="0" smtClean="0"/>
              <a:t> </a:t>
            </a:r>
            <a:r>
              <a:rPr lang="fr-CH" dirty="0" err="1" smtClean="0"/>
              <a:t>into</a:t>
            </a:r>
            <a:endParaRPr lang="fr-CH" dirty="0" smtClean="0"/>
          </a:p>
          <a:p>
            <a:r>
              <a:rPr lang="fr-CH" dirty="0" smtClean="0"/>
              <a:t>construction </a:t>
            </a:r>
            <a:r>
              <a:rPr lang="fr-CH" dirty="0" err="1" smtClean="0"/>
              <a:t>drawings</a:t>
            </a:r>
            <a:endParaRPr lang="fr-CH" dirty="0" smtClean="0"/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Approval</a:t>
            </a:r>
            <a:r>
              <a:rPr lang="fr-CH" dirty="0" smtClean="0"/>
              <a:t> of the construction file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Procurement</a:t>
            </a:r>
            <a:r>
              <a:rPr lang="fr-CH" dirty="0" smtClean="0"/>
              <a:t> of </a:t>
            </a:r>
            <a:r>
              <a:rPr lang="fr-CH" dirty="0" err="1" smtClean="0"/>
              <a:t>material</a:t>
            </a:r>
            <a:r>
              <a:rPr lang="fr-CH" dirty="0" smtClean="0"/>
              <a:t> </a:t>
            </a:r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Pre-fabrication</a:t>
            </a:r>
            <a:r>
              <a:rPr lang="fr-CH" dirty="0" smtClean="0"/>
              <a:t> in </a:t>
            </a:r>
            <a:r>
              <a:rPr lang="fr-CH" dirty="0" err="1" smtClean="0"/>
              <a:t>our</a:t>
            </a:r>
            <a:r>
              <a:rPr lang="fr-CH" dirty="0" smtClean="0"/>
              <a:t> workshop (building 904)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Assembly</a:t>
            </a:r>
            <a:r>
              <a:rPr lang="fr-CH" dirty="0" smtClean="0"/>
              <a:t> in building 180.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Commissioning</a:t>
            </a:r>
            <a:r>
              <a:rPr lang="fr-CH" dirty="0" smtClean="0"/>
              <a:t> and </a:t>
            </a:r>
            <a:r>
              <a:rPr lang="fr-CH" dirty="0" err="1" smtClean="0"/>
              <a:t>adjustements</a:t>
            </a:r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r>
              <a:rPr lang="fr-CH" dirty="0" smtClean="0"/>
              <a:t>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65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EVM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325" y="1463675"/>
            <a:ext cx="780415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31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3042</TotalTime>
  <Words>273</Words>
  <Application>Microsoft Office PowerPoint</Application>
  <PresentationFormat>On-screen Show (4:3)</PresentationFormat>
  <Paragraphs>142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Design &amp; building strategy</vt:lpstr>
      <vt:lpstr>PowerPoint Presentation</vt:lpstr>
      <vt:lpstr>PowerPoint Presentation</vt:lpstr>
      <vt:lpstr>Development of the design</vt:lpstr>
      <vt:lpstr>PowerPoint Presentation</vt:lpstr>
      <vt:lpstr>Next stages </vt:lpstr>
      <vt:lpstr>EVM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Kosmicki</dc:creator>
  <cp:lastModifiedBy>Mats Wilhelmsson</cp:lastModifiedBy>
  <cp:revision>36</cp:revision>
  <cp:lastPrinted>2014-10-01T15:25:51Z</cp:lastPrinted>
  <dcterms:created xsi:type="dcterms:W3CDTF">2014-04-09T15:19:00Z</dcterms:created>
  <dcterms:modified xsi:type="dcterms:W3CDTF">2015-05-11T13:20:31Z</dcterms:modified>
</cp:coreProperties>
</file>