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7B4B-7D9A-4BAE-A4B6-E8B1ADB19756}" type="datetimeFigureOut">
              <a:rPr lang="en-GB" smtClean="0"/>
              <a:t>12/05/2015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EB319-B4DD-4224-BA98-78924DC5D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826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7B4B-7D9A-4BAE-A4B6-E8B1ADB19756}" type="datetimeFigureOut">
              <a:rPr lang="en-GB" smtClean="0"/>
              <a:t>12/05/2015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EB319-B4DD-4224-BA98-78924DC5D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139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7B4B-7D9A-4BAE-A4B6-E8B1ADB19756}" type="datetimeFigureOut">
              <a:rPr lang="en-GB" smtClean="0"/>
              <a:t>12/05/2015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EB319-B4DD-4224-BA98-78924DC5D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539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7B4B-7D9A-4BAE-A4B6-E8B1ADB19756}" type="datetimeFigureOut">
              <a:rPr lang="en-GB" smtClean="0"/>
              <a:t>12/05/2015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EB319-B4DD-4224-BA98-78924DC5D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4404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7B4B-7D9A-4BAE-A4B6-E8B1ADB19756}" type="datetimeFigureOut">
              <a:rPr lang="en-GB" smtClean="0"/>
              <a:t>12/05/2015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EB319-B4DD-4224-BA98-78924DC5D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329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7B4B-7D9A-4BAE-A4B6-E8B1ADB19756}" type="datetimeFigureOut">
              <a:rPr lang="en-GB" smtClean="0"/>
              <a:t>12/05/2015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EB319-B4DD-4224-BA98-78924DC5D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5639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7B4B-7D9A-4BAE-A4B6-E8B1ADB19756}" type="datetimeFigureOut">
              <a:rPr lang="en-GB" smtClean="0"/>
              <a:t>12/05/2015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EB319-B4DD-4224-BA98-78924DC5D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460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7B4B-7D9A-4BAE-A4B6-E8B1ADB19756}" type="datetimeFigureOut">
              <a:rPr lang="en-GB" smtClean="0"/>
              <a:t>12/05/2015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EB319-B4DD-4224-BA98-78924DC5D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008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7B4B-7D9A-4BAE-A4B6-E8B1ADB19756}" type="datetimeFigureOut">
              <a:rPr lang="en-GB" smtClean="0"/>
              <a:t>12/05/2015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EB319-B4DD-4224-BA98-78924DC5D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38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7B4B-7D9A-4BAE-A4B6-E8B1ADB19756}" type="datetimeFigureOut">
              <a:rPr lang="en-GB" smtClean="0"/>
              <a:t>12/05/2015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EB319-B4DD-4224-BA98-78924DC5D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391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7B4B-7D9A-4BAE-A4B6-E8B1ADB19756}" type="datetimeFigureOut">
              <a:rPr lang="en-GB" smtClean="0"/>
              <a:t>12/05/2015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EB319-B4DD-4224-BA98-78924DC5D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471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7B4B-7D9A-4BAE-A4B6-E8B1ADB19756}" type="datetimeFigureOut">
              <a:rPr lang="en-GB" smtClean="0"/>
              <a:t>12/05/2015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EB319-B4DD-4224-BA98-78924DC5D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449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7568" y="2060849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+mn-lt"/>
              </a:rPr>
              <a:t>The Building 180 Cryogenic infrastructure water cooling system</a:t>
            </a:r>
            <a:br>
              <a:rPr lang="en-GB" dirty="0" smtClean="0">
                <a:latin typeface="+mn-lt"/>
              </a:rPr>
            </a:br>
            <a:r>
              <a:rPr lang="en-GB" dirty="0" smtClean="0">
                <a:latin typeface="+mn-lt"/>
              </a:rPr>
              <a:t>Status Update</a:t>
            </a:r>
            <a:br>
              <a:rPr lang="en-GB" dirty="0" smtClean="0">
                <a:latin typeface="+mn-lt"/>
              </a:rPr>
            </a:br>
            <a:r>
              <a:rPr lang="en-GB" sz="2200" dirty="0">
                <a:latin typeface="+mn-lt"/>
              </a:rPr>
              <a:t>Stefano Moccia, EN-CV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83632" y="5373216"/>
            <a:ext cx="6400800" cy="1752600"/>
          </a:xfrm>
        </p:spPr>
        <p:txBody>
          <a:bodyPr>
            <a:normAutofit/>
          </a:bodyPr>
          <a:lstStyle/>
          <a:p>
            <a:r>
              <a:rPr lang="en-GB" sz="2000" dirty="0"/>
              <a:t>Coordination meeting 12/05/15</a:t>
            </a:r>
          </a:p>
        </p:txBody>
      </p:sp>
    </p:spTree>
    <p:extLst>
      <p:ext uri="{BB962C8B-B14F-4D97-AF65-F5344CB8AC3E}">
        <p14:creationId xmlns:p14="http://schemas.microsoft.com/office/powerpoint/2010/main" val="407202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2107363" y="1027793"/>
            <a:ext cx="8053266" cy="5717649"/>
            <a:chOff x="0" y="44624"/>
            <a:chExt cx="9144000" cy="6732396"/>
          </a:xfrm>
        </p:grpSpPr>
        <p:pic>
          <p:nvPicPr>
            <p:cNvPr id="50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4624"/>
              <a:ext cx="9144000" cy="6732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" name="TextBox 50"/>
            <p:cNvSpPr txBox="1"/>
            <p:nvPr/>
          </p:nvSpPr>
          <p:spPr>
            <a:xfrm>
              <a:off x="1043607" y="6165303"/>
              <a:ext cx="931899" cy="3986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Bat 279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059832" y="404664"/>
              <a:ext cx="931899" cy="3986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Bat 180</a:t>
              </a:r>
            </a:p>
          </p:txBody>
        </p:sp>
        <p:sp>
          <p:nvSpPr>
            <p:cNvPr id="53" name="Oval 52"/>
            <p:cNvSpPr/>
            <p:nvPr/>
          </p:nvSpPr>
          <p:spPr>
            <a:xfrm>
              <a:off x="107504" y="4437112"/>
              <a:ext cx="864096" cy="151216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 flipV="1">
              <a:off x="683568" y="3717032"/>
              <a:ext cx="144016" cy="72008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191288" y="3032085"/>
              <a:ext cx="1305239" cy="6885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Raw water</a:t>
              </a:r>
            </a:p>
            <a:p>
              <a:r>
                <a:rPr lang="en-GB" sz="1600" dirty="0"/>
                <a:t> production</a:t>
              </a:r>
            </a:p>
          </p:txBody>
        </p:sp>
        <p:sp>
          <p:nvSpPr>
            <p:cNvPr id="56" name="Oval 55"/>
            <p:cNvSpPr/>
            <p:nvPr/>
          </p:nvSpPr>
          <p:spPr>
            <a:xfrm>
              <a:off x="1026010" y="4704371"/>
              <a:ext cx="397895" cy="1258912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686332" y="4966830"/>
              <a:ext cx="1359189" cy="6885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Raw water</a:t>
              </a:r>
            </a:p>
            <a:p>
              <a:r>
                <a:rPr lang="en-GB" sz="1600" dirty="0"/>
                <a:t> distribution</a:t>
              </a:r>
            </a:p>
          </p:txBody>
        </p:sp>
        <p:cxnSp>
          <p:nvCxnSpPr>
            <p:cNvPr id="58" name="Straight Arrow Connector 57"/>
            <p:cNvCxnSpPr>
              <a:stCxn id="56" idx="6"/>
            </p:cNvCxnSpPr>
            <p:nvPr/>
          </p:nvCxnSpPr>
          <p:spPr>
            <a:xfrm>
              <a:off x="1423906" y="5333826"/>
              <a:ext cx="1114273" cy="0"/>
            </a:xfrm>
            <a:prstGeom prst="straightConnector1">
              <a:avLst/>
            </a:prstGeom>
            <a:ln w="1905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H="1">
              <a:off x="3402184" y="3165457"/>
              <a:ext cx="107194" cy="1801372"/>
            </a:xfrm>
            <a:prstGeom prst="straightConnector1">
              <a:avLst/>
            </a:prstGeom>
            <a:ln w="1905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l 59"/>
            <p:cNvSpPr/>
            <p:nvPr/>
          </p:nvSpPr>
          <p:spPr>
            <a:xfrm rot="18677930">
              <a:off x="1281638" y="3601942"/>
              <a:ext cx="2106603" cy="527828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Oval 60"/>
            <p:cNvSpPr/>
            <p:nvPr/>
          </p:nvSpPr>
          <p:spPr>
            <a:xfrm>
              <a:off x="2898445" y="2901543"/>
              <a:ext cx="1953032" cy="263914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2" name="Straight Arrow Connector 61"/>
            <p:cNvCxnSpPr>
              <a:stCxn id="60" idx="4"/>
            </p:cNvCxnSpPr>
            <p:nvPr/>
          </p:nvCxnSpPr>
          <p:spPr>
            <a:xfrm>
              <a:off x="2533212" y="4040035"/>
              <a:ext cx="510686" cy="926795"/>
            </a:xfrm>
            <a:prstGeom prst="straightConnector1">
              <a:avLst/>
            </a:prstGeom>
            <a:ln w="1905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Oval 62"/>
            <p:cNvSpPr/>
            <p:nvPr/>
          </p:nvSpPr>
          <p:spPr>
            <a:xfrm>
              <a:off x="4836567" y="2717138"/>
              <a:ext cx="671537" cy="629894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538710" y="4040034"/>
              <a:ext cx="1309026" cy="6885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Demi water</a:t>
              </a:r>
            </a:p>
            <a:p>
              <a:r>
                <a:rPr lang="en-GB" sz="1600" dirty="0"/>
                <a:t> production</a:t>
              </a:r>
            </a:p>
          </p:txBody>
        </p:sp>
        <p:cxnSp>
          <p:nvCxnSpPr>
            <p:cNvPr id="65" name="Straight Arrow Connector 64"/>
            <p:cNvCxnSpPr/>
            <p:nvPr/>
          </p:nvCxnSpPr>
          <p:spPr>
            <a:xfrm>
              <a:off x="5183574" y="3336023"/>
              <a:ext cx="57759" cy="684785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Oval 65"/>
            <p:cNvSpPr/>
            <p:nvPr/>
          </p:nvSpPr>
          <p:spPr>
            <a:xfrm>
              <a:off x="4211960" y="1340768"/>
              <a:ext cx="1600688" cy="122413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7" name="Straight Arrow Connector 66"/>
            <p:cNvCxnSpPr/>
            <p:nvPr/>
          </p:nvCxnSpPr>
          <p:spPr>
            <a:xfrm>
              <a:off x="5812648" y="2204864"/>
              <a:ext cx="991600" cy="136815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6516217" y="3573016"/>
              <a:ext cx="1359189" cy="6885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Demi water</a:t>
              </a:r>
            </a:p>
            <a:p>
              <a:r>
                <a:rPr lang="en-GB" sz="1600" dirty="0"/>
                <a:t> distribution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674127" y="223453"/>
            <a:ext cx="25797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System Layout</a:t>
            </a:r>
          </a:p>
        </p:txBody>
      </p:sp>
    </p:spTree>
    <p:extLst>
      <p:ext uri="{BB962C8B-B14F-4D97-AF65-F5344CB8AC3E}">
        <p14:creationId xmlns:p14="http://schemas.microsoft.com/office/powerpoint/2010/main" val="1075140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28" y="60903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GB" sz="3200" dirty="0">
                <a:latin typeface="+mn-lt"/>
              </a:rPr>
              <a:t>Status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196753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GB" dirty="0"/>
              <a:t>The contract for the Raw water production/distribution and the demi water production has been awarded to Delta </a:t>
            </a:r>
            <a:r>
              <a:rPr lang="en-GB" dirty="0" err="1"/>
              <a:t>Ti</a:t>
            </a:r>
            <a:r>
              <a:rPr lang="en-GB" dirty="0"/>
              <a:t> (Italy).</a:t>
            </a:r>
          </a:p>
          <a:p>
            <a:r>
              <a:rPr lang="en-GB" dirty="0"/>
              <a:t>Final input from </a:t>
            </a:r>
            <a:r>
              <a:rPr lang="en-GB" dirty="0" err="1"/>
              <a:t>Cryo</a:t>
            </a:r>
            <a:r>
              <a:rPr lang="en-GB" dirty="0"/>
              <a:t> needed in order to finalize the Raw water distribution layout inside Building 279. </a:t>
            </a:r>
            <a:r>
              <a:rPr lang="en-GB" u="sng" dirty="0">
                <a:solidFill>
                  <a:srgbClr val="FF0000"/>
                </a:solidFill>
              </a:rPr>
              <a:t>It would be desirable to have it by end of July 2015. </a:t>
            </a:r>
          </a:p>
          <a:p>
            <a:r>
              <a:rPr lang="en-GB" dirty="0"/>
              <a:t>Integration effort to define the Demi water distribution inside Building 180 is ongoing. </a:t>
            </a:r>
          </a:p>
          <a:p>
            <a:r>
              <a:rPr lang="en-GB" dirty="0" smtClean="0"/>
              <a:t>The Demi water distribution </a:t>
            </a:r>
            <a:r>
              <a:rPr lang="en-GB" dirty="0"/>
              <a:t>will be done within the framework of EN-CV small jobs contract or via an amendment of the main contract.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306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847528" y="60903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+mn-lt"/>
              </a:rPr>
              <a:t>Planning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633" y="836713"/>
            <a:ext cx="8316416" cy="58299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04646" y="2057665"/>
            <a:ext cx="1075936" cy="523220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/>
              <a:t>Design final </a:t>
            </a:r>
          </a:p>
          <a:p>
            <a:r>
              <a:rPr lang="en-GB" sz="1400" dirty="0"/>
              <a:t>approval</a:t>
            </a:r>
          </a:p>
        </p:txBody>
      </p:sp>
      <p:sp>
        <p:nvSpPr>
          <p:cNvPr id="6" name="Oval 5"/>
          <p:cNvSpPr/>
          <p:nvPr/>
        </p:nvSpPr>
        <p:spPr>
          <a:xfrm>
            <a:off x="5917842" y="2924944"/>
            <a:ext cx="394183" cy="432048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stCxn id="6" idx="0"/>
          </p:cNvCxnSpPr>
          <p:nvPr/>
        </p:nvCxnSpPr>
        <p:spPr>
          <a:xfrm flipV="1">
            <a:off x="6114934" y="2580886"/>
            <a:ext cx="197091" cy="344058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7218427" y="3086007"/>
            <a:ext cx="394183" cy="432048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>
            <a:stCxn id="11" idx="7"/>
          </p:cNvCxnSpPr>
          <p:nvPr/>
        </p:nvCxnSpPr>
        <p:spPr>
          <a:xfrm flipV="1">
            <a:off x="7554882" y="2742831"/>
            <a:ext cx="341318" cy="406449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837708" y="2219610"/>
            <a:ext cx="1646092" cy="523220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/>
              <a:t>End of procurement</a:t>
            </a:r>
          </a:p>
          <a:p>
            <a:r>
              <a:rPr lang="en-GB" sz="1400" dirty="0"/>
              <a:t>(end July 2015)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077012" y="2904213"/>
            <a:ext cx="2540311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/>
              <a:t>Raw water production</a:t>
            </a:r>
          </a:p>
          <a:p>
            <a:r>
              <a:rPr lang="en-GB" sz="1400" dirty="0"/>
              <a:t>Commissioning (end Sept. 2015)</a:t>
            </a:r>
          </a:p>
        </p:txBody>
      </p:sp>
      <p:sp>
        <p:nvSpPr>
          <p:cNvPr id="20" name="Oval 19"/>
          <p:cNvSpPr/>
          <p:nvPr/>
        </p:nvSpPr>
        <p:spPr>
          <a:xfrm>
            <a:off x="8256099" y="3738988"/>
            <a:ext cx="394183" cy="392771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cxnSp>
        <p:nvCxnSpPr>
          <p:cNvPr id="21" name="Straight Connector 20"/>
          <p:cNvCxnSpPr>
            <a:stCxn id="20" idx="7"/>
          </p:cNvCxnSpPr>
          <p:nvPr/>
        </p:nvCxnSpPr>
        <p:spPr>
          <a:xfrm flipV="1">
            <a:off x="8592554" y="3428445"/>
            <a:ext cx="358384" cy="368063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810471" y="4617467"/>
            <a:ext cx="2468946" cy="523220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/>
              <a:t>Demi water production</a:t>
            </a:r>
          </a:p>
          <a:p>
            <a:r>
              <a:rPr lang="en-GB" sz="1400" dirty="0"/>
              <a:t>Commissioning (</a:t>
            </a:r>
            <a:r>
              <a:rPr lang="en-GB" sz="1400"/>
              <a:t>end </a:t>
            </a:r>
            <a:r>
              <a:rPr lang="en-GB" sz="1400" smtClean="0"/>
              <a:t>Oct. </a:t>
            </a:r>
            <a:r>
              <a:rPr lang="en-GB" sz="1400" dirty="0"/>
              <a:t>2015)</a:t>
            </a:r>
          </a:p>
        </p:txBody>
      </p:sp>
      <p:sp>
        <p:nvSpPr>
          <p:cNvPr id="24" name="Oval 23"/>
          <p:cNvSpPr/>
          <p:nvPr/>
        </p:nvSpPr>
        <p:spPr>
          <a:xfrm>
            <a:off x="8771642" y="4423591"/>
            <a:ext cx="394183" cy="392771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cxnSp>
        <p:nvCxnSpPr>
          <p:cNvPr id="25" name="Straight Connector 24"/>
          <p:cNvCxnSpPr>
            <a:stCxn id="24" idx="2"/>
            <a:endCxn id="23" idx="3"/>
          </p:cNvCxnSpPr>
          <p:nvPr/>
        </p:nvCxnSpPr>
        <p:spPr>
          <a:xfrm flipH="1">
            <a:off x="8279417" y="4619977"/>
            <a:ext cx="492225" cy="25910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437903" y="5471951"/>
            <a:ext cx="4123308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/>
              <a:t>If Raw  and Demi water distributions are defined, then</a:t>
            </a:r>
          </a:p>
          <a:p>
            <a:r>
              <a:rPr lang="en-GB" sz="1400" dirty="0"/>
              <a:t>overall Commissioning (end Nov. 2015)</a:t>
            </a:r>
          </a:p>
        </p:txBody>
      </p:sp>
      <p:sp>
        <p:nvSpPr>
          <p:cNvPr id="31" name="Oval 30"/>
          <p:cNvSpPr/>
          <p:nvPr/>
        </p:nvSpPr>
        <p:spPr>
          <a:xfrm>
            <a:off x="9195939" y="5201097"/>
            <a:ext cx="302454" cy="323896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cxnSp>
        <p:nvCxnSpPr>
          <p:cNvPr id="32" name="Straight Connector 31"/>
          <p:cNvCxnSpPr>
            <a:stCxn id="31" idx="3"/>
            <a:endCxn id="30" idx="3"/>
          </p:cNvCxnSpPr>
          <p:nvPr/>
        </p:nvCxnSpPr>
        <p:spPr>
          <a:xfrm flipH="1">
            <a:off x="8561212" y="5477561"/>
            <a:ext cx="679021" cy="25600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324201" y="6378679"/>
            <a:ext cx="6350713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Overall heat load test to certify the cooling towers July- Aug. 2016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192858" y="3674926"/>
            <a:ext cx="1987724" cy="73866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/>
              <a:t>CE works</a:t>
            </a:r>
          </a:p>
          <a:p>
            <a:r>
              <a:rPr lang="en-GB" sz="1400" dirty="0"/>
              <a:t>(bike shed removal, slab,</a:t>
            </a:r>
          </a:p>
          <a:p>
            <a:r>
              <a:rPr lang="en-GB" sz="1400" dirty="0"/>
              <a:t>trench excavation)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6380598" y="3308454"/>
            <a:ext cx="262016" cy="366472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7142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1" grpId="0" animBg="1"/>
      <p:bldP spid="15" grpId="0" animBg="1"/>
      <p:bldP spid="19" grpId="0" animBg="1"/>
      <p:bldP spid="20" grpId="0" animBg="1"/>
      <p:bldP spid="23" grpId="0" animBg="1"/>
      <p:bldP spid="24" grpId="0" animBg="1"/>
      <p:bldP spid="30" grpId="0" animBg="1"/>
      <p:bldP spid="31" grpId="0" animBg="1"/>
      <p:bldP spid="40" grpId="0" animBg="1"/>
      <p:bldP spid="4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200</Words>
  <Application>Microsoft Office PowerPoint</Application>
  <PresentationFormat>Widescreen</PresentationFormat>
  <Paragraphs>33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The Building 180 Cryogenic infrastructure water cooling system Status Update Stefano Moccia, EN-CV</vt:lpstr>
      <vt:lpstr>PowerPoint Presentation</vt:lpstr>
      <vt:lpstr>Status Summary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Building 180 Cryogenic infrastructure water cooling system Status Update Stefano Moccia, EN-CV</dc:title>
  <dc:creator>Stefano Moccia</dc:creator>
  <cp:lastModifiedBy>Stefano Moccia</cp:lastModifiedBy>
  <cp:revision>3</cp:revision>
  <dcterms:created xsi:type="dcterms:W3CDTF">2015-05-11T15:01:48Z</dcterms:created>
  <dcterms:modified xsi:type="dcterms:W3CDTF">2015-05-12T07:57:57Z</dcterms:modified>
</cp:coreProperties>
</file>