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vml" ContentType="application/vnd.openxmlformats-officedocument.vmlDrawing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2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0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8" d="100"/>
          <a:sy n="98" d="100"/>
        </p:scale>
        <p:origin x="3516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7EB721-DF83-4C7C-B08B-3E072001E147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GB"/>
        </a:p>
      </dgm:t>
    </dgm:pt>
    <dgm:pt modelId="{EC3FE351-8612-4E13-B494-C7D94A82869C}">
      <dgm:prSet phldrT="[Text]"/>
      <dgm:spPr/>
      <dgm:t>
        <a:bodyPr/>
        <a:lstStyle/>
        <a:p>
          <a:r>
            <a:rPr lang="en-GB" dirty="0" smtClean="0"/>
            <a:t>MM WP</a:t>
          </a:r>
          <a:endParaRPr lang="en-GB" dirty="0"/>
        </a:p>
      </dgm:t>
    </dgm:pt>
    <dgm:pt modelId="{3F5E77FD-729F-4ADA-B11E-3CF70A36A3A4}" type="parTrans" cxnId="{45695298-2374-4749-AF34-45C9D5B26F73}">
      <dgm:prSet/>
      <dgm:spPr/>
      <dgm:t>
        <a:bodyPr/>
        <a:lstStyle/>
        <a:p>
          <a:endParaRPr lang="en-GB"/>
        </a:p>
      </dgm:t>
    </dgm:pt>
    <dgm:pt modelId="{370D82B6-6810-4E90-B308-D227414D648F}" type="sibTrans" cxnId="{45695298-2374-4749-AF34-45C9D5B26F73}">
      <dgm:prSet/>
      <dgm:spPr/>
      <dgm:t>
        <a:bodyPr/>
        <a:lstStyle/>
        <a:p>
          <a:endParaRPr lang="en-GB"/>
        </a:p>
      </dgm:t>
    </dgm:pt>
    <dgm:pt modelId="{2BE6BE3B-FA61-4F5B-A529-5DAE65D6D297}">
      <dgm:prSet phldrT="[Text]"/>
      <dgm:spPr/>
      <dgm:t>
        <a:bodyPr/>
        <a:lstStyle/>
        <a:p>
          <a:r>
            <a:rPr lang="en-GB" dirty="0" smtClean="0"/>
            <a:t>Dipole measurements</a:t>
          </a:r>
          <a:endParaRPr lang="en-GB" dirty="0"/>
        </a:p>
      </dgm:t>
    </dgm:pt>
    <dgm:pt modelId="{0B1D4719-064A-4E36-9A77-E39C65007458}" type="parTrans" cxnId="{B7688C67-DC05-4E20-9A71-377A595D80C0}">
      <dgm:prSet/>
      <dgm:spPr/>
      <dgm:t>
        <a:bodyPr/>
        <a:lstStyle/>
        <a:p>
          <a:endParaRPr lang="en-GB"/>
        </a:p>
      </dgm:t>
    </dgm:pt>
    <dgm:pt modelId="{11BBC265-2A22-4067-98D5-D961837EF8FE}" type="sibTrans" cxnId="{B7688C67-DC05-4E20-9A71-377A595D80C0}">
      <dgm:prSet/>
      <dgm:spPr/>
      <dgm:t>
        <a:bodyPr/>
        <a:lstStyle/>
        <a:p>
          <a:endParaRPr lang="en-GB"/>
        </a:p>
      </dgm:t>
    </dgm:pt>
    <dgm:pt modelId="{6C6D3583-E007-481B-981E-023536C2CD2D}">
      <dgm:prSet phldrT="[Text]"/>
      <dgm:spPr/>
      <dgm:t>
        <a:bodyPr/>
        <a:lstStyle/>
        <a:p>
          <a:r>
            <a:rPr lang="en-GB" dirty="0" err="1" smtClean="0"/>
            <a:t>Multiplet</a:t>
          </a:r>
          <a:r>
            <a:rPr lang="en-GB" dirty="0" smtClean="0"/>
            <a:t> measurements</a:t>
          </a:r>
          <a:endParaRPr lang="en-GB" dirty="0"/>
        </a:p>
      </dgm:t>
    </dgm:pt>
    <dgm:pt modelId="{798690AC-E36B-4ACA-B06E-23ACEBF6A931}" type="parTrans" cxnId="{847C63B2-6B41-4751-88B2-9D0C8D759465}">
      <dgm:prSet/>
      <dgm:spPr/>
      <dgm:t>
        <a:bodyPr/>
        <a:lstStyle/>
        <a:p>
          <a:endParaRPr lang="en-GB"/>
        </a:p>
      </dgm:t>
    </dgm:pt>
    <dgm:pt modelId="{5AD37001-F0E1-4683-9014-F72D977059B8}" type="sibTrans" cxnId="{847C63B2-6B41-4751-88B2-9D0C8D759465}">
      <dgm:prSet/>
      <dgm:spPr/>
      <dgm:t>
        <a:bodyPr/>
        <a:lstStyle/>
        <a:p>
          <a:endParaRPr lang="en-GB"/>
        </a:p>
      </dgm:t>
    </dgm:pt>
    <dgm:pt modelId="{10EA1D84-9C53-4ED3-A327-97EDAEA4401F}">
      <dgm:prSet phldrT="[Text]"/>
      <dgm:spPr>
        <a:solidFill>
          <a:srgbClr val="0070C0"/>
        </a:solidFill>
      </dgm:spPr>
      <dgm:t>
        <a:bodyPr/>
        <a:lstStyle/>
        <a:p>
          <a:r>
            <a:rPr lang="en-GB" dirty="0" smtClean="0"/>
            <a:t>Electronic and control</a:t>
          </a:r>
          <a:endParaRPr lang="en-GB" dirty="0"/>
        </a:p>
      </dgm:t>
    </dgm:pt>
    <dgm:pt modelId="{D162425D-8C6A-442C-9333-5E7B0646EB01}" type="parTrans" cxnId="{D209AB47-ECEB-4152-9982-5820A03778B9}">
      <dgm:prSet/>
      <dgm:spPr/>
      <dgm:t>
        <a:bodyPr/>
        <a:lstStyle/>
        <a:p>
          <a:endParaRPr lang="en-GB"/>
        </a:p>
      </dgm:t>
    </dgm:pt>
    <dgm:pt modelId="{1F458A2C-FD5A-4F38-80A3-7F2A0B7F73A4}" type="sibTrans" cxnId="{D209AB47-ECEB-4152-9982-5820A03778B9}">
      <dgm:prSet/>
      <dgm:spPr/>
      <dgm:t>
        <a:bodyPr/>
        <a:lstStyle/>
        <a:p>
          <a:endParaRPr lang="en-GB"/>
        </a:p>
      </dgm:t>
    </dgm:pt>
    <dgm:pt modelId="{0B94FD9C-4B0D-45D4-8B1B-36CE3E4C4522}">
      <dgm:prSet phldrT="[Text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GB" dirty="0" smtClean="0"/>
            <a:t>Integral field</a:t>
          </a:r>
          <a:endParaRPr lang="en-GB" dirty="0"/>
        </a:p>
      </dgm:t>
    </dgm:pt>
    <dgm:pt modelId="{4F23EE4F-8B72-43C2-AD9D-790820D9655E}" type="parTrans" cxnId="{BD148F27-49BB-4910-9B92-17F64444FFCC}">
      <dgm:prSet/>
      <dgm:spPr/>
      <dgm:t>
        <a:bodyPr/>
        <a:lstStyle/>
        <a:p>
          <a:endParaRPr lang="en-GB"/>
        </a:p>
      </dgm:t>
    </dgm:pt>
    <dgm:pt modelId="{0E544109-FD96-4CEA-83E4-CC8C2CEAF36B}" type="sibTrans" cxnId="{BD148F27-49BB-4910-9B92-17F64444FFCC}">
      <dgm:prSet/>
      <dgm:spPr/>
      <dgm:t>
        <a:bodyPr/>
        <a:lstStyle/>
        <a:p>
          <a:endParaRPr lang="en-GB"/>
        </a:p>
      </dgm:t>
    </dgm:pt>
    <dgm:pt modelId="{083FE953-8CDD-458A-BD8A-B962DDE9581D}">
      <dgm:prSet phldrT="[Text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GB" dirty="0" smtClean="0"/>
            <a:t>Homogeneity </a:t>
          </a:r>
          <a:endParaRPr lang="en-GB" dirty="0"/>
        </a:p>
      </dgm:t>
    </dgm:pt>
    <dgm:pt modelId="{A17A6BBE-451F-4378-8F16-641E6B2BB4B0}" type="parTrans" cxnId="{6B0E0F95-4163-4371-98BA-902E1FF1D7E8}">
      <dgm:prSet/>
      <dgm:spPr/>
      <dgm:t>
        <a:bodyPr/>
        <a:lstStyle/>
        <a:p>
          <a:endParaRPr lang="en-GB"/>
        </a:p>
      </dgm:t>
    </dgm:pt>
    <dgm:pt modelId="{BA6C0CED-F2F6-43C4-ADAF-40004F314289}" type="sibTrans" cxnId="{6B0E0F95-4163-4371-98BA-902E1FF1D7E8}">
      <dgm:prSet/>
      <dgm:spPr/>
      <dgm:t>
        <a:bodyPr/>
        <a:lstStyle/>
        <a:p>
          <a:endParaRPr lang="en-GB"/>
        </a:p>
      </dgm:t>
    </dgm:pt>
    <dgm:pt modelId="{1201563B-4322-4DEE-A41D-E82AF632F60A}">
      <dgm:prSet phldrT="[Text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GB" dirty="0" smtClean="0"/>
            <a:t>Field map</a:t>
          </a:r>
          <a:endParaRPr lang="en-GB" dirty="0"/>
        </a:p>
      </dgm:t>
    </dgm:pt>
    <dgm:pt modelId="{0E56BC30-FA81-4554-8A36-8B04BF09E234}" type="parTrans" cxnId="{ED7E984A-DD01-455D-BB31-53477F865353}">
      <dgm:prSet/>
      <dgm:spPr/>
      <dgm:t>
        <a:bodyPr/>
        <a:lstStyle/>
        <a:p>
          <a:endParaRPr lang="en-GB"/>
        </a:p>
      </dgm:t>
    </dgm:pt>
    <dgm:pt modelId="{8A59581C-424E-42D4-A4FF-9E68790391ED}" type="sibTrans" cxnId="{ED7E984A-DD01-455D-BB31-53477F865353}">
      <dgm:prSet/>
      <dgm:spPr/>
      <dgm:t>
        <a:bodyPr/>
        <a:lstStyle/>
        <a:p>
          <a:endParaRPr lang="en-GB"/>
        </a:p>
      </dgm:t>
    </dgm:pt>
    <dgm:pt modelId="{B08EE6D8-3908-4F48-9DB5-6A8833CEA8E5}">
      <dgm:prSet phldrT="[Text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GB" dirty="0" smtClean="0"/>
            <a:t>Acquisition systems (integrators, </a:t>
          </a:r>
          <a:r>
            <a:rPr lang="en-GB" dirty="0" err="1" smtClean="0"/>
            <a:t>DAQ,Racks</a:t>
          </a:r>
          <a:r>
            <a:rPr lang="en-GB" dirty="0" smtClean="0"/>
            <a:t>)</a:t>
          </a:r>
          <a:endParaRPr lang="en-GB" dirty="0"/>
        </a:p>
      </dgm:t>
    </dgm:pt>
    <dgm:pt modelId="{B7B525DD-CDBF-4778-BA14-3968BB8044B3}" type="parTrans" cxnId="{09584C18-0A8E-4A4C-8EAD-5D7E05266A23}">
      <dgm:prSet/>
      <dgm:spPr/>
      <dgm:t>
        <a:bodyPr/>
        <a:lstStyle/>
        <a:p>
          <a:endParaRPr lang="en-GB"/>
        </a:p>
      </dgm:t>
    </dgm:pt>
    <dgm:pt modelId="{1C2B300E-471C-436F-B55D-A169DFFA37EA}" type="sibTrans" cxnId="{09584C18-0A8E-4A4C-8EAD-5D7E05266A23}">
      <dgm:prSet/>
      <dgm:spPr/>
      <dgm:t>
        <a:bodyPr/>
        <a:lstStyle/>
        <a:p>
          <a:endParaRPr lang="en-GB"/>
        </a:p>
      </dgm:t>
    </dgm:pt>
    <dgm:pt modelId="{B0D2FAD3-A34E-46BE-B7D4-11881A3BE4F0}">
      <dgm:prSet phldrT="[Text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GB" dirty="0" smtClean="0"/>
            <a:t>Control system &amp; actuators</a:t>
          </a:r>
          <a:endParaRPr lang="en-GB" dirty="0"/>
        </a:p>
      </dgm:t>
    </dgm:pt>
    <dgm:pt modelId="{9DFF4564-7E60-4575-B6A0-261B241D43B5}" type="parTrans" cxnId="{BC5F2386-5763-42B8-BD61-6C8DB9ED081A}">
      <dgm:prSet/>
      <dgm:spPr/>
      <dgm:t>
        <a:bodyPr/>
        <a:lstStyle/>
        <a:p>
          <a:endParaRPr lang="en-GB"/>
        </a:p>
      </dgm:t>
    </dgm:pt>
    <dgm:pt modelId="{5F3B4A1C-4FCC-4509-94C2-2A068D5CCF1E}" type="sibTrans" cxnId="{BC5F2386-5763-42B8-BD61-6C8DB9ED081A}">
      <dgm:prSet/>
      <dgm:spPr/>
      <dgm:t>
        <a:bodyPr/>
        <a:lstStyle/>
        <a:p>
          <a:endParaRPr lang="en-GB"/>
        </a:p>
      </dgm:t>
    </dgm:pt>
    <dgm:pt modelId="{665E25EF-882B-4814-8AC7-37984DD36F3D}">
      <dgm:prSet phldrT="[Text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GB" dirty="0" smtClean="0"/>
            <a:t>Axis measurement</a:t>
          </a:r>
          <a:endParaRPr lang="en-GB" dirty="0"/>
        </a:p>
      </dgm:t>
    </dgm:pt>
    <dgm:pt modelId="{87CA726E-AB9F-4940-ACEC-C9523EC7EF0C}" type="parTrans" cxnId="{6CBD4BEC-ACC7-4096-9B74-C1F37CE542EE}">
      <dgm:prSet/>
      <dgm:spPr/>
      <dgm:t>
        <a:bodyPr/>
        <a:lstStyle/>
        <a:p>
          <a:endParaRPr lang="en-GB"/>
        </a:p>
      </dgm:t>
    </dgm:pt>
    <dgm:pt modelId="{1FCCDC70-EE4E-42AE-A6DA-172176EBB097}" type="sibTrans" cxnId="{6CBD4BEC-ACC7-4096-9B74-C1F37CE542EE}">
      <dgm:prSet/>
      <dgm:spPr/>
      <dgm:t>
        <a:bodyPr/>
        <a:lstStyle/>
        <a:p>
          <a:endParaRPr lang="en-GB"/>
        </a:p>
      </dgm:t>
    </dgm:pt>
    <dgm:pt modelId="{12DFFFBC-04DE-436B-AAF2-AD7E9E772C2B}">
      <dgm:prSet phldrT="[Text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GB" dirty="0" smtClean="0"/>
            <a:t>Field strength measurements</a:t>
          </a:r>
          <a:endParaRPr lang="en-GB" dirty="0"/>
        </a:p>
      </dgm:t>
    </dgm:pt>
    <dgm:pt modelId="{C5EE2842-E1D7-4C5C-B0AC-EB4C6C48940A}" type="parTrans" cxnId="{D11C00B2-9646-40E3-A22B-2D5A9794AAF6}">
      <dgm:prSet/>
      <dgm:spPr/>
      <dgm:t>
        <a:bodyPr/>
        <a:lstStyle/>
        <a:p>
          <a:endParaRPr lang="en-GB"/>
        </a:p>
      </dgm:t>
    </dgm:pt>
    <dgm:pt modelId="{91E09F0E-A5B4-4E86-92AB-70295D393731}" type="sibTrans" cxnId="{D11C00B2-9646-40E3-A22B-2D5A9794AAF6}">
      <dgm:prSet/>
      <dgm:spPr/>
      <dgm:t>
        <a:bodyPr/>
        <a:lstStyle/>
        <a:p>
          <a:endParaRPr lang="en-GB"/>
        </a:p>
      </dgm:t>
    </dgm:pt>
    <dgm:pt modelId="{ABFEBE65-49D6-48C6-B904-DA5BC371668C}">
      <dgm:prSet phldrT="[Text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GB" dirty="0" smtClean="0"/>
            <a:t>Homogeneity measurements</a:t>
          </a:r>
          <a:endParaRPr lang="en-GB" dirty="0"/>
        </a:p>
      </dgm:t>
    </dgm:pt>
    <dgm:pt modelId="{B91A93A7-B25C-4CF8-98BE-295055896792}" type="parTrans" cxnId="{40668636-6058-4C2B-86DA-427C42CD2E18}">
      <dgm:prSet/>
      <dgm:spPr/>
      <dgm:t>
        <a:bodyPr/>
        <a:lstStyle/>
        <a:p>
          <a:endParaRPr lang="en-GB"/>
        </a:p>
      </dgm:t>
    </dgm:pt>
    <dgm:pt modelId="{3B6A01F9-A412-4A7E-B854-DFE866A96F52}" type="sibTrans" cxnId="{40668636-6058-4C2B-86DA-427C42CD2E18}">
      <dgm:prSet/>
      <dgm:spPr/>
      <dgm:t>
        <a:bodyPr/>
        <a:lstStyle/>
        <a:p>
          <a:endParaRPr lang="en-GB"/>
        </a:p>
      </dgm:t>
    </dgm:pt>
    <dgm:pt modelId="{3194E742-5719-4DA1-9452-C206F7E73F86}">
      <dgm:prSet/>
      <dgm:spPr/>
      <dgm:t>
        <a:bodyPr/>
        <a:lstStyle/>
        <a:p>
          <a:r>
            <a:rPr lang="en-GB" dirty="0" smtClean="0"/>
            <a:t>Translating </a:t>
          </a:r>
          <a:r>
            <a:rPr lang="en-GB" dirty="0" err="1" smtClean="0"/>
            <a:t>fluxmeter</a:t>
          </a:r>
          <a:endParaRPr lang="en-GB" dirty="0"/>
        </a:p>
      </dgm:t>
    </dgm:pt>
    <dgm:pt modelId="{5C75ABD8-390D-4145-8F44-93BC95A5DECC}" type="parTrans" cxnId="{C5C360D1-46B7-4355-9C7B-61F2CAB7465F}">
      <dgm:prSet/>
      <dgm:spPr/>
      <dgm:t>
        <a:bodyPr/>
        <a:lstStyle/>
        <a:p>
          <a:endParaRPr lang="en-GB"/>
        </a:p>
      </dgm:t>
    </dgm:pt>
    <dgm:pt modelId="{7B20FD1F-FEA9-4023-A2E3-043243EBD213}" type="sibTrans" cxnId="{C5C360D1-46B7-4355-9C7B-61F2CAB7465F}">
      <dgm:prSet/>
      <dgm:spPr/>
      <dgm:t>
        <a:bodyPr/>
        <a:lstStyle/>
        <a:p>
          <a:endParaRPr lang="en-GB"/>
        </a:p>
      </dgm:t>
    </dgm:pt>
    <dgm:pt modelId="{6E1A84DB-7416-4C6C-893E-B291384629A8}">
      <dgm:prSet/>
      <dgm:spPr>
        <a:solidFill>
          <a:srgbClr val="0070C0"/>
        </a:solidFill>
      </dgm:spPr>
      <dgm:t>
        <a:bodyPr/>
        <a:lstStyle/>
        <a:p>
          <a:r>
            <a:rPr lang="en-GB" dirty="0" smtClean="0"/>
            <a:t>Translating </a:t>
          </a:r>
          <a:r>
            <a:rPr lang="en-GB" dirty="0" err="1" smtClean="0"/>
            <a:t>fluxmeter</a:t>
          </a:r>
          <a:endParaRPr lang="en-GB" dirty="0"/>
        </a:p>
      </dgm:t>
    </dgm:pt>
    <dgm:pt modelId="{B300A841-6F81-41B6-8FD5-BE725FC6A264}" type="parTrans" cxnId="{A9ED7A74-C26B-4C29-AF43-A9B02F98B9D3}">
      <dgm:prSet/>
      <dgm:spPr/>
      <dgm:t>
        <a:bodyPr/>
        <a:lstStyle/>
        <a:p>
          <a:endParaRPr lang="en-GB"/>
        </a:p>
      </dgm:t>
    </dgm:pt>
    <dgm:pt modelId="{7D22CF0E-6F6F-4684-B359-BCBE4CEE409C}" type="sibTrans" cxnId="{A9ED7A74-C26B-4C29-AF43-A9B02F98B9D3}">
      <dgm:prSet/>
      <dgm:spPr/>
      <dgm:t>
        <a:bodyPr/>
        <a:lstStyle/>
        <a:p>
          <a:endParaRPr lang="en-GB"/>
        </a:p>
      </dgm:t>
    </dgm:pt>
    <dgm:pt modelId="{8E50C011-DF2D-452A-B885-434D724ED29A}">
      <dgm:prSet phldrT="[Text]"/>
      <dgm:spPr>
        <a:solidFill>
          <a:srgbClr val="0070C0"/>
        </a:solidFill>
      </dgm:spPr>
      <dgm:t>
        <a:bodyPr/>
        <a:lstStyle/>
        <a:p>
          <a:r>
            <a:rPr lang="en-GB" dirty="0" smtClean="0"/>
            <a:t>3D mapper</a:t>
          </a:r>
          <a:endParaRPr lang="en-GB" dirty="0"/>
        </a:p>
      </dgm:t>
    </dgm:pt>
    <dgm:pt modelId="{4685258D-C651-4F12-9D9B-BD40240C06EB}" type="parTrans" cxnId="{E7A2A6CF-F9B8-4ADF-9050-FFEC2A9711C8}">
      <dgm:prSet/>
      <dgm:spPr/>
      <dgm:t>
        <a:bodyPr/>
        <a:lstStyle/>
        <a:p>
          <a:endParaRPr lang="en-GB"/>
        </a:p>
      </dgm:t>
    </dgm:pt>
    <dgm:pt modelId="{2136490C-48D0-4851-A8E2-832059577138}" type="sibTrans" cxnId="{E7A2A6CF-F9B8-4ADF-9050-FFEC2A9711C8}">
      <dgm:prSet/>
      <dgm:spPr/>
      <dgm:t>
        <a:bodyPr/>
        <a:lstStyle/>
        <a:p>
          <a:endParaRPr lang="en-GB"/>
        </a:p>
      </dgm:t>
    </dgm:pt>
    <dgm:pt modelId="{BC79952A-DBF7-4E2F-85D4-C15A5C194C15}">
      <dgm:prSet phldrT="[Text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GB" dirty="0" smtClean="0"/>
            <a:t>SSW</a:t>
          </a:r>
          <a:endParaRPr lang="en-GB" dirty="0"/>
        </a:p>
      </dgm:t>
    </dgm:pt>
    <dgm:pt modelId="{BA9AD9EC-CF34-49DA-A1FE-5098775CB4EC}" type="parTrans" cxnId="{2174379B-2EF5-4AF5-A217-64CBC909F2DE}">
      <dgm:prSet/>
      <dgm:spPr/>
      <dgm:t>
        <a:bodyPr/>
        <a:lstStyle/>
        <a:p>
          <a:endParaRPr lang="en-GB"/>
        </a:p>
      </dgm:t>
    </dgm:pt>
    <dgm:pt modelId="{8B83405D-226D-4E20-A30B-DA89E4F2D2CC}" type="sibTrans" cxnId="{2174379B-2EF5-4AF5-A217-64CBC909F2DE}">
      <dgm:prSet/>
      <dgm:spPr/>
      <dgm:t>
        <a:bodyPr/>
        <a:lstStyle/>
        <a:p>
          <a:endParaRPr lang="en-GB"/>
        </a:p>
      </dgm:t>
    </dgm:pt>
    <dgm:pt modelId="{6A417A73-55BA-4229-9977-22306F2B534B}">
      <dgm:prSet phldrT="[Text]"/>
      <dgm:spPr>
        <a:solidFill>
          <a:srgbClr val="0070C0"/>
        </a:solidFill>
      </dgm:spPr>
      <dgm:t>
        <a:bodyPr/>
        <a:lstStyle/>
        <a:p>
          <a:r>
            <a:rPr lang="en-GB" dirty="0" smtClean="0"/>
            <a:t>SSW</a:t>
          </a:r>
          <a:endParaRPr lang="en-GB" dirty="0"/>
        </a:p>
      </dgm:t>
    </dgm:pt>
    <dgm:pt modelId="{9AD81231-2ADD-40B0-82FA-2DF554B294A4}" type="parTrans" cxnId="{2B75281C-483D-4577-B420-030EEE8EC240}">
      <dgm:prSet/>
      <dgm:spPr/>
      <dgm:t>
        <a:bodyPr/>
        <a:lstStyle/>
        <a:p>
          <a:endParaRPr lang="en-GB"/>
        </a:p>
      </dgm:t>
    </dgm:pt>
    <dgm:pt modelId="{7777E296-1608-474C-A391-34B4D68143AF}" type="sibTrans" cxnId="{2B75281C-483D-4577-B420-030EEE8EC240}">
      <dgm:prSet/>
      <dgm:spPr/>
      <dgm:t>
        <a:bodyPr/>
        <a:lstStyle/>
        <a:p>
          <a:endParaRPr lang="en-GB"/>
        </a:p>
      </dgm:t>
    </dgm:pt>
    <dgm:pt modelId="{1426B40D-27F0-42D7-8A9C-552318A9DEEA}">
      <dgm:prSet phldrT="[Text]"/>
      <dgm:spPr>
        <a:solidFill>
          <a:srgbClr val="0070C0"/>
        </a:solidFill>
      </dgm:spPr>
      <dgm:t>
        <a:bodyPr/>
        <a:lstStyle/>
        <a:p>
          <a:r>
            <a:rPr lang="en-GB" dirty="0" smtClean="0"/>
            <a:t>Rotating coil</a:t>
          </a:r>
          <a:endParaRPr lang="en-GB" dirty="0"/>
        </a:p>
      </dgm:t>
    </dgm:pt>
    <dgm:pt modelId="{3B2EEFBC-57A7-4CA9-B265-B14FF76138F7}" type="parTrans" cxnId="{5DE305A9-8986-47E8-9CB6-C3A5DA6C8976}">
      <dgm:prSet/>
      <dgm:spPr/>
      <dgm:t>
        <a:bodyPr/>
        <a:lstStyle/>
        <a:p>
          <a:endParaRPr lang="en-GB"/>
        </a:p>
      </dgm:t>
    </dgm:pt>
    <dgm:pt modelId="{DF7AAB5D-43D0-4A6C-8C01-826AE22717C4}" type="sibTrans" cxnId="{5DE305A9-8986-47E8-9CB6-C3A5DA6C8976}">
      <dgm:prSet/>
      <dgm:spPr/>
      <dgm:t>
        <a:bodyPr/>
        <a:lstStyle/>
        <a:p>
          <a:endParaRPr lang="en-GB"/>
        </a:p>
      </dgm:t>
    </dgm:pt>
    <dgm:pt modelId="{D651E0A5-6B3C-461A-AE17-A302AD0C560D}" type="pres">
      <dgm:prSet presAssocID="{1F7EB721-DF83-4C7C-B08B-3E072001E147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DF7F430-67B1-49B6-B545-DE4C9735B2C9}" type="pres">
      <dgm:prSet presAssocID="{EC3FE351-8612-4E13-B494-C7D94A82869C}" presName="root1" presStyleCnt="0"/>
      <dgm:spPr/>
    </dgm:pt>
    <dgm:pt modelId="{3B1A676D-EFAD-4564-9399-D99B80F6C3A9}" type="pres">
      <dgm:prSet presAssocID="{EC3FE351-8612-4E13-B494-C7D94A82869C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9FDA2A9-979B-4205-B853-6D1ED60DECEE}" type="pres">
      <dgm:prSet presAssocID="{EC3FE351-8612-4E13-B494-C7D94A82869C}" presName="level2hierChild" presStyleCnt="0"/>
      <dgm:spPr/>
    </dgm:pt>
    <dgm:pt modelId="{46C9C740-F6BF-4D75-B533-4A9AE45FA4E0}" type="pres">
      <dgm:prSet presAssocID="{0B1D4719-064A-4E36-9A77-E39C65007458}" presName="conn2-1" presStyleLbl="parChTrans1D2" presStyleIdx="0" presStyleCnt="3"/>
      <dgm:spPr/>
      <dgm:t>
        <a:bodyPr/>
        <a:lstStyle/>
        <a:p>
          <a:endParaRPr lang="en-GB"/>
        </a:p>
      </dgm:t>
    </dgm:pt>
    <dgm:pt modelId="{EEFD5018-8A47-4AA5-9ECE-E60D6B73714D}" type="pres">
      <dgm:prSet presAssocID="{0B1D4719-064A-4E36-9A77-E39C65007458}" presName="connTx" presStyleLbl="parChTrans1D2" presStyleIdx="0" presStyleCnt="3"/>
      <dgm:spPr/>
      <dgm:t>
        <a:bodyPr/>
        <a:lstStyle/>
        <a:p>
          <a:endParaRPr lang="en-GB"/>
        </a:p>
      </dgm:t>
    </dgm:pt>
    <dgm:pt modelId="{1F9CA610-630B-4095-BDA9-386C3B5A352E}" type="pres">
      <dgm:prSet presAssocID="{2BE6BE3B-FA61-4F5B-A529-5DAE65D6D297}" presName="root2" presStyleCnt="0"/>
      <dgm:spPr/>
    </dgm:pt>
    <dgm:pt modelId="{76341DDE-B56D-4F51-A8D5-B882837DCDCE}" type="pres">
      <dgm:prSet presAssocID="{2BE6BE3B-FA61-4F5B-A529-5DAE65D6D297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6517CB2-B7AD-4E50-88E4-FF5F013F252F}" type="pres">
      <dgm:prSet presAssocID="{2BE6BE3B-FA61-4F5B-A529-5DAE65D6D297}" presName="level3hierChild" presStyleCnt="0"/>
      <dgm:spPr/>
    </dgm:pt>
    <dgm:pt modelId="{2C0A00BB-D8F6-490D-9791-38C207B5E020}" type="pres">
      <dgm:prSet presAssocID="{4F23EE4F-8B72-43C2-AD9D-790820D9655E}" presName="conn2-1" presStyleLbl="parChTrans1D3" presStyleIdx="0" presStyleCnt="8"/>
      <dgm:spPr/>
      <dgm:t>
        <a:bodyPr/>
        <a:lstStyle/>
        <a:p>
          <a:endParaRPr lang="en-GB"/>
        </a:p>
      </dgm:t>
    </dgm:pt>
    <dgm:pt modelId="{AEAEAF00-1672-4C38-80CA-73CECDE9E93B}" type="pres">
      <dgm:prSet presAssocID="{4F23EE4F-8B72-43C2-AD9D-790820D9655E}" presName="connTx" presStyleLbl="parChTrans1D3" presStyleIdx="0" presStyleCnt="8"/>
      <dgm:spPr/>
      <dgm:t>
        <a:bodyPr/>
        <a:lstStyle/>
        <a:p>
          <a:endParaRPr lang="en-GB"/>
        </a:p>
      </dgm:t>
    </dgm:pt>
    <dgm:pt modelId="{915B760E-6C9F-4CC9-98AB-7D5E971006ED}" type="pres">
      <dgm:prSet presAssocID="{0B94FD9C-4B0D-45D4-8B1B-36CE3E4C4522}" presName="root2" presStyleCnt="0"/>
      <dgm:spPr/>
    </dgm:pt>
    <dgm:pt modelId="{34DAE2E2-230F-400D-BBAB-E890550E856B}" type="pres">
      <dgm:prSet presAssocID="{0B94FD9C-4B0D-45D4-8B1B-36CE3E4C4522}" presName="LevelTwoTextNode" presStyleLbl="node3" presStyleIdx="0" presStyleCnt="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84EDFA9-B462-4B97-961B-B634D4B08337}" type="pres">
      <dgm:prSet presAssocID="{0B94FD9C-4B0D-45D4-8B1B-36CE3E4C4522}" presName="level3hierChild" presStyleCnt="0"/>
      <dgm:spPr/>
    </dgm:pt>
    <dgm:pt modelId="{1AD9DC0E-10AB-4A75-A226-BB43E61BB2D9}" type="pres">
      <dgm:prSet presAssocID="{5C75ABD8-390D-4145-8F44-93BC95A5DECC}" presName="conn2-1" presStyleLbl="parChTrans1D4" presStyleIdx="0" presStyleCnt="6"/>
      <dgm:spPr/>
      <dgm:t>
        <a:bodyPr/>
        <a:lstStyle/>
        <a:p>
          <a:endParaRPr lang="en-GB"/>
        </a:p>
      </dgm:t>
    </dgm:pt>
    <dgm:pt modelId="{575A2B79-BB26-4C2C-AB95-2CFCA9C10FF0}" type="pres">
      <dgm:prSet presAssocID="{5C75ABD8-390D-4145-8F44-93BC95A5DECC}" presName="connTx" presStyleLbl="parChTrans1D4" presStyleIdx="0" presStyleCnt="6"/>
      <dgm:spPr/>
      <dgm:t>
        <a:bodyPr/>
        <a:lstStyle/>
        <a:p>
          <a:endParaRPr lang="en-GB"/>
        </a:p>
      </dgm:t>
    </dgm:pt>
    <dgm:pt modelId="{25E5F127-4926-4337-8C31-4A3945FF966D}" type="pres">
      <dgm:prSet presAssocID="{3194E742-5719-4DA1-9452-C206F7E73F86}" presName="root2" presStyleCnt="0"/>
      <dgm:spPr/>
    </dgm:pt>
    <dgm:pt modelId="{17395D74-3B8B-4064-B4AD-9B2AF99EAFBE}" type="pres">
      <dgm:prSet presAssocID="{3194E742-5719-4DA1-9452-C206F7E73F86}" presName="LevelTwoTextNode" presStyleLbl="node4" presStyleIdx="0" presStyleCnt="6" custLinFactY="25872" custLinFactNeighborY="10000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E13E2AF-2296-4533-89F2-8890563F128F}" type="pres">
      <dgm:prSet presAssocID="{3194E742-5719-4DA1-9452-C206F7E73F86}" presName="level3hierChild" presStyleCnt="0"/>
      <dgm:spPr/>
    </dgm:pt>
    <dgm:pt modelId="{5407E4C4-B4AD-47C1-B1C5-D09C27A84A96}" type="pres">
      <dgm:prSet presAssocID="{A17A6BBE-451F-4378-8F16-641E6B2BB4B0}" presName="conn2-1" presStyleLbl="parChTrans1D3" presStyleIdx="1" presStyleCnt="8"/>
      <dgm:spPr/>
      <dgm:t>
        <a:bodyPr/>
        <a:lstStyle/>
        <a:p>
          <a:endParaRPr lang="en-GB"/>
        </a:p>
      </dgm:t>
    </dgm:pt>
    <dgm:pt modelId="{FC2678BB-EA5A-4718-886B-E70CAC11C8E3}" type="pres">
      <dgm:prSet presAssocID="{A17A6BBE-451F-4378-8F16-641E6B2BB4B0}" presName="connTx" presStyleLbl="parChTrans1D3" presStyleIdx="1" presStyleCnt="8"/>
      <dgm:spPr/>
      <dgm:t>
        <a:bodyPr/>
        <a:lstStyle/>
        <a:p>
          <a:endParaRPr lang="en-GB"/>
        </a:p>
      </dgm:t>
    </dgm:pt>
    <dgm:pt modelId="{89A15527-F039-49ED-9A37-912E689647E2}" type="pres">
      <dgm:prSet presAssocID="{083FE953-8CDD-458A-BD8A-B962DDE9581D}" presName="root2" presStyleCnt="0"/>
      <dgm:spPr/>
    </dgm:pt>
    <dgm:pt modelId="{AE1BC11C-1A56-44B5-900E-F4A2FE6BBA2F}" type="pres">
      <dgm:prSet presAssocID="{083FE953-8CDD-458A-BD8A-B962DDE9581D}" presName="LevelTwoTextNode" presStyleLbl="node3" presStyleIdx="1" presStyleCnt="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8F771D4-AA83-4665-A4DA-CE621E6ACAD0}" type="pres">
      <dgm:prSet presAssocID="{083FE953-8CDD-458A-BD8A-B962DDE9581D}" presName="level3hierChild" presStyleCnt="0"/>
      <dgm:spPr/>
    </dgm:pt>
    <dgm:pt modelId="{672BD903-D876-4DAA-BFD0-9A7F4C10BBAA}" type="pres">
      <dgm:prSet presAssocID="{B300A841-6F81-41B6-8FD5-BE725FC6A264}" presName="conn2-1" presStyleLbl="parChTrans1D4" presStyleIdx="1" presStyleCnt="6"/>
      <dgm:spPr/>
      <dgm:t>
        <a:bodyPr/>
        <a:lstStyle/>
        <a:p>
          <a:endParaRPr lang="en-GB"/>
        </a:p>
      </dgm:t>
    </dgm:pt>
    <dgm:pt modelId="{1141DCBF-18B2-4AEF-BCA1-77B24BDCDB48}" type="pres">
      <dgm:prSet presAssocID="{B300A841-6F81-41B6-8FD5-BE725FC6A264}" presName="connTx" presStyleLbl="parChTrans1D4" presStyleIdx="1" presStyleCnt="6"/>
      <dgm:spPr/>
      <dgm:t>
        <a:bodyPr/>
        <a:lstStyle/>
        <a:p>
          <a:endParaRPr lang="en-GB"/>
        </a:p>
      </dgm:t>
    </dgm:pt>
    <dgm:pt modelId="{9E0959C0-E970-46A2-B9AD-98285D226A1B}" type="pres">
      <dgm:prSet presAssocID="{6E1A84DB-7416-4C6C-893E-B291384629A8}" presName="root2" presStyleCnt="0"/>
      <dgm:spPr/>
    </dgm:pt>
    <dgm:pt modelId="{EACB4E74-3A86-4DE6-86E6-88EE84DF1211}" type="pres">
      <dgm:prSet presAssocID="{6E1A84DB-7416-4C6C-893E-B291384629A8}" presName="LevelTwoTextNode" presStyleLbl="node4" presStyleIdx="1" presStyleCnt="6" custLinFactNeighborX="505" custLinFactNeighborY="160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3424634-6A85-4050-A681-75ABE324B6B0}" type="pres">
      <dgm:prSet presAssocID="{6E1A84DB-7416-4C6C-893E-B291384629A8}" presName="level3hierChild" presStyleCnt="0"/>
      <dgm:spPr/>
    </dgm:pt>
    <dgm:pt modelId="{D5591D27-7DF2-46E9-BA46-17AC0D07F07F}" type="pres">
      <dgm:prSet presAssocID="{0E56BC30-FA81-4554-8A36-8B04BF09E234}" presName="conn2-1" presStyleLbl="parChTrans1D3" presStyleIdx="2" presStyleCnt="8"/>
      <dgm:spPr/>
      <dgm:t>
        <a:bodyPr/>
        <a:lstStyle/>
        <a:p>
          <a:endParaRPr lang="en-GB"/>
        </a:p>
      </dgm:t>
    </dgm:pt>
    <dgm:pt modelId="{E0E3388F-E67E-4FE7-B4E0-972A3190D916}" type="pres">
      <dgm:prSet presAssocID="{0E56BC30-FA81-4554-8A36-8B04BF09E234}" presName="connTx" presStyleLbl="parChTrans1D3" presStyleIdx="2" presStyleCnt="8"/>
      <dgm:spPr/>
      <dgm:t>
        <a:bodyPr/>
        <a:lstStyle/>
        <a:p>
          <a:endParaRPr lang="en-GB"/>
        </a:p>
      </dgm:t>
    </dgm:pt>
    <dgm:pt modelId="{EF1B06FD-935D-4A53-9E37-741D31A54F46}" type="pres">
      <dgm:prSet presAssocID="{1201563B-4322-4DEE-A41D-E82AF632F60A}" presName="root2" presStyleCnt="0"/>
      <dgm:spPr/>
    </dgm:pt>
    <dgm:pt modelId="{B1FA90BA-4896-4ADC-AFDB-99FBF5A9ADD4}" type="pres">
      <dgm:prSet presAssocID="{1201563B-4322-4DEE-A41D-E82AF632F60A}" presName="LevelTwoTextNode" presStyleLbl="node3" presStyleIdx="2" presStyleCnt="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22657BA-B863-4FC3-905C-067CEBEC5063}" type="pres">
      <dgm:prSet presAssocID="{1201563B-4322-4DEE-A41D-E82AF632F60A}" presName="level3hierChild" presStyleCnt="0"/>
      <dgm:spPr/>
    </dgm:pt>
    <dgm:pt modelId="{0C2971B2-2823-4417-9DD1-2EB8B739E253}" type="pres">
      <dgm:prSet presAssocID="{4685258D-C651-4F12-9D9B-BD40240C06EB}" presName="conn2-1" presStyleLbl="parChTrans1D4" presStyleIdx="2" presStyleCnt="6"/>
      <dgm:spPr/>
      <dgm:t>
        <a:bodyPr/>
        <a:lstStyle/>
        <a:p>
          <a:endParaRPr lang="en-GB"/>
        </a:p>
      </dgm:t>
    </dgm:pt>
    <dgm:pt modelId="{F00436A8-78C6-4AC0-BC5C-E3A9806075A2}" type="pres">
      <dgm:prSet presAssocID="{4685258D-C651-4F12-9D9B-BD40240C06EB}" presName="connTx" presStyleLbl="parChTrans1D4" presStyleIdx="2" presStyleCnt="6"/>
      <dgm:spPr/>
      <dgm:t>
        <a:bodyPr/>
        <a:lstStyle/>
        <a:p>
          <a:endParaRPr lang="en-GB"/>
        </a:p>
      </dgm:t>
    </dgm:pt>
    <dgm:pt modelId="{92FFAA5C-C48C-4B79-917C-AA5D0EC124B8}" type="pres">
      <dgm:prSet presAssocID="{8E50C011-DF2D-452A-B885-434D724ED29A}" presName="root2" presStyleCnt="0"/>
      <dgm:spPr/>
    </dgm:pt>
    <dgm:pt modelId="{812A6EA2-9925-4BB7-8D8B-289FCBBFDF01}" type="pres">
      <dgm:prSet presAssocID="{8E50C011-DF2D-452A-B885-434D724ED29A}" presName="LevelTwoTextNode" presStyleLbl="node4" presStyleIdx="2" presStyleCnt="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F004812-9CFF-419C-8D31-1C9583A43E80}" type="pres">
      <dgm:prSet presAssocID="{8E50C011-DF2D-452A-B885-434D724ED29A}" presName="level3hierChild" presStyleCnt="0"/>
      <dgm:spPr/>
    </dgm:pt>
    <dgm:pt modelId="{8AEEA708-0B37-4C71-897B-29F0A9E94684}" type="pres">
      <dgm:prSet presAssocID="{D162425D-8C6A-442C-9333-5E7B0646EB01}" presName="conn2-1" presStyleLbl="parChTrans1D2" presStyleIdx="1" presStyleCnt="3"/>
      <dgm:spPr/>
      <dgm:t>
        <a:bodyPr/>
        <a:lstStyle/>
        <a:p>
          <a:endParaRPr lang="en-GB"/>
        </a:p>
      </dgm:t>
    </dgm:pt>
    <dgm:pt modelId="{E9D769B0-CB01-458D-B605-57A47578D2E8}" type="pres">
      <dgm:prSet presAssocID="{D162425D-8C6A-442C-9333-5E7B0646EB01}" presName="connTx" presStyleLbl="parChTrans1D2" presStyleIdx="1" presStyleCnt="3"/>
      <dgm:spPr/>
      <dgm:t>
        <a:bodyPr/>
        <a:lstStyle/>
        <a:p>
          <a:endParaRPr lang="en-GB"/>
        </a:p>
      </dgm:t>
    </dgm:pt>
    <dgm:pt modelId="{11A7FC9B-DCE7-4B89-8BEE-A270B006AA44}" type="pres">
      <dgm:prSet presAssocID="{10EA1D84-9C53-4ED3-A327-97EDAEA4401F}" presName="root2" presStyleCnt="0"/>
      <dgm:spPr/>
    </dgm:pt>
    <dgm:pt modelId="{AE085084-F7DA-469C-B81D-26301597F908}" type="pres">
      <dgm:prSet presAssocID="{10EA1D84-9C53-4ED3-A327-97EDAEA4401F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B5DBED5-4C63-4E71-BD0B-5D57CE00A15A}" type="pres">
      <dgm:prSet presAssocID="{10EA1D84-9C53-4ED3-A327-97EDAEA4401F}" presName="level3hierChild" presStyleCnt="0"/>
      <dgm:spPr/>
    </dgm:pt>
    <dgm:pt modelId="{852C3B3C-B7AD-4ECB-A3B0-CA5D47B18F55}" type="pres">
      <dgm:prSet presAssocID="{B7B525DD-CDBF-4778-BA14-3968BB8044B3}" presName="conn2-1" presStyleLbl="parChTrans1D3" presStyleIdx="3" presStyleCnt="8"/>
      <dgm:spPr/>
      <dgm:t>
        <a:bodyPr/>
        <a:lstStyle/>
        <a:p>
          <a:endParaRPr lang="en-GB"/>
        </a:p>
      </dgm:t>
    </dgm:pt>
    <dgm:pt modelId="{1263A19B-7639-4DF1-A881-7806F541F689}" type="pres">
      <dgm:prSet presAssocID="{B7B525DD-CDBF-4778-BA14-3968BB8044B3}" presName="connTx" presStyleLbl="parChTrans1D3" presStyleIdx="3" presStyleCnt="8"/>
      <dgm:spPr/>
      <dgm:t>
        <a:bodyPr/>
        <a:lstStyle/>
        <a:p>
          <a:endParaRPr lang="en-GB"/>
        </a:p>
      </dgm:t>
    </dgm:pt>
    <dgm:pt modelId="{4CFE10B6-7CDD-43CA-9491-A2ED5D932A01}" type="pres">
      <dgm:prSet presAssocID="{B08EE6D8-3908-4F48-9DB5-6A8833CEA8E5}" presName="root2" presStyleCnt="0"/>
      <dgm:spPr/>
    </dgm:pt>
    <dgm:pt modelId="{D79293A7-1749-4437-B2C2-A4E0853F7435}" type="pres">
      <dgm:prSet presAssocID="{B08EE6D8-3908-4F48-9DB5-6A8833CEA8E5}" presName="LevelTwoTextNode" presStyleLbl="node3" presStyleIdx="3" presStyleCnt="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8716B4F-E6FD-45CA-883E-E454CBFE5AA5}" type="pres">
      <dgm:prSet presAssocID="{B08EE6D8-3908-4F48-9DB5-6A8833CEA8E5}" presName="level3hierChild" presStyleCnt="0"/>
      <dgm:spPr/>
    </dgm:pt>
    <dgm:pt modelId="{12A26257-54B7-4988-871E-5C97E8F4A836}" type="pres">
      <dgm:prSet presAssocID="{9DFF4564-7E60-4575-B6A0-261B241D43B5}" presName="conn2-1" presStyleLbl="parChTrans1D3" presStyleIdx="4" presStyleCnt="8"/>
      <dgm:spPr/>
      <dgm:t>
        <a:bodyPr/>
        <a:lstStyle/>
        <a:p>
          <a:endParaRPr lang="en-GB"/>
        </a:p>
      </dgm:t>
    </dgm:pt>
    <dgm:pt modelId="{FC81E911-5C70-4CCD-AF82-6C640BC9D974}" type="pres">
      <dgm:prSet presAssocID="{9DFF4564-7E60-4575-B6A0-261B241D43B5}" presName="connTx" presStyleLbl="parChTrans1D3" presStyleIdx="4" presStyleCnt="8"/>
      <dgm:spPr/>
      <dgm:t>
        <a:bodyPr/>
        <a:lstStyle/>
        <a:p>
          <a:endParaRPr lang="en-GB"/>
        </a:p>
      </dgm:t>
    </dgm:pt>
    <dgm:pt modelId="{5ECEF850-ABA4-4B4C-8B92-4C62DC36AD17}" type="pres">
      <dgm:prSet presAssocID="{B0D2FAD3-A34E-46BE-B7D4-11881A3BE4F0}" presName="root2" presStyleCnt="0"/>
      <dgm:spPr/>
    </dgm:pt>
    <dgm:pt modelId="{409E7C6B-FCD9-4DD7-833B-AB860F258D1F}" type="pres">
      <dgm:prSet presAssocID="{B0D2FAD3-A34E-46BE-B7D4-11881A3BE4F0}" presName="LevelTwoTextNode" presStyleLbl="node3" presStyleIdx="4" presStyleCnt="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7BB54D8-F0A8-4DCA-809C-128C153BC465}" type="pres">
      <dgm:prSet presAssocID="{B0D2FAD3-A34E-46BE-B7D4-11881A3BE4F0}" presName="level3hierChild" presStyleCnt="0"/>
      <dgm:spPr/>
    </dgm:pt>
    <dgm:pt modelId="{FC999AF9-A6D7-4EF6-B005-B8BBC5A5744A}" type="pres">
      <dgm:prSet presAssocID="{798690AC-E36B-4ACA-B06E-23ACEBF6A931}" presName="conn2-1" presStyleLbl="parChTrans1D2" presStyleIdx="2" presStyleCnt="3"/>
      <dgm:spPr/>
      <dgm:t>
        <a:bodyPr/>
        <a:lstStyle/>
        <a:p>
          <a:endParaRPr lang="en-GB"/>
        </a:p>
      </dgm:t>
    </dgm:pt>
    <dgm:pt modelId="{E8F9C823-14C8-49CC-952E-F730CCCBDB60}" type="pres">
      <dgm:prSet presAssocID="{798690AC-E36B-4ACA-B06E-23ACEBF6A931}" presName="connTx" presStyleLbl="parChTrans1D2" presStyleIdx="2" presStyleCnt="3"/>
      <dgm:spPr/>
      <dgm:t>
        <a:bodyPr/>
        <a:lstStyle/>
        <a:p>
          <a:endParaRPr lang="en-GB"/>
        </a:p>
      </dgm:t>
    </dgm:pt>
    <dgm:pt modelId="{DCF3F4DC-B938-40A5-9976-B1804FEDD0F8}" type="pres">
      <dgm:prSet presAssocID="{6C6D3583-E007-481B-981E-023536C2CD2D}" presName="root2" presStyleCnt="0"/>
      <dgm:spPr/>
    </dgm:pt>
    <dgm:pt modelId="{9E85BAB7-8B5D-4B05-A342-4E6596CA9862}" type="pres">
      <dgm:prSet presAssocID="{6C6D3583-E007-481B-981E-023536C2CD2D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B6E9BC6-94A1-4361-B702-8C50E4E033E6}" type="pres">
      <dgm:prSet presAssocID="{6C6D3583-E007-481B-981E-023536C2CD2D}" presName="level3hierChild" presStyleCnt="0"/>
      <dgm:spPr/>
    </dgm:pt>
    <dgm:pt modelId="{B866E7AC-0106-449B-8890-A9800A1170C8}" type="pres">
      <dgm:prSet presAssocID="{87CA726E-AB9F-4940-ACEC-C9523EC7EF0C}" presName="conn2-1" presStyleLbl="parChTrans1D3" presStyleIdx="5" presStyleCnt="8"/>
      <dgm:spPr/>
      <dgm:t>
        <a:bodyPr/>
        <a:lstStyle/>
        <a:p>
          <a:endParaRPr lang="en-GB"/>
        </a:p>
      </dgm:t>
    </dgm:pt>
    <dgm:pt modelId="{A125F5DC-A491-4C98-9FA9-FFF8EFD9E968}" type="pres">
      <dgm:prSet presAssocID="{87CA726E-AB9F-4940-ACEC-C9523EC7EF0C}" presName="connTx" presStyleLbl="parChTrans1D3" presStyleIdx="5" presStyleCnt="8"/>
      <dgm:spPr/>
      <dgm:t>
        <a:bodyPr/>
        <a:lstStyle/>
        <a:p>
          <a:endParaRPr lang="en-GB"/>
        </a:p>
      </dgm:t>
    </dgm:pt>
    <dgm:pt modelId="{5F1C4EE1-5055-4CEF-95FE-6E776F74781F}" type="pres">
      <dgm:prSet presAssocID="{665E25EF-882B-4814-8AC7-37984DD36F3D}" presName="root2" presStyleCnt="0"/>
      <dgm:spPr/>
    </dgm:pt>
    <dgm:pt modelId="{03AC0200-F4AA-4801-AFA0-1F05FC18C2F4}" type="pres">
      <dgm:prSet presAssocID="{665E25EF-882B-4814-8AC7-37984DD36F3D}" presName="LevelTwoTextNode" presStyleLbl="node3" presStyleIdx="5" presStyleCnt="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0C0B63E-4179-4741-993E-56C7373E99D7}" type="pres">
      <dgm:prSet presAssocID="{665E25EF-882B-4814-8AC7-37984DD36F3D}" presName="level3hierChild" presStyleCnt="0"/>
      <dgm:spPr/>
    </dgm:pt>
    <dgm:pt modelId="{D3175211-E66A-4B06-840D-6713B9DF0F21}" type="pres">
      <dgm:prSet presAssocID="{BA9AD9EC-CF34-49DA-A1FE-5098775CB4EC}" presName="conn2-1" presStyleLbl="parChTrans1D4" presStyleIdx="3" presStyleCnt="6"/>
      <dgm:spPr/>
      <dgm:t>
        <a:bodyPr/>
        <a:lstStyle/>
        <a:p>
          <a:endParaRPr lang="en-GB"/>
        </a:p>
      </dgm:t>
    </dgm:pt>
    <dgm:pt modelId="{A3C2847A-3490-4A8E-AA5E-33EFF77F2E57}" type="pres">
      <dgm:prSet presAssocID="{BA9AD9EC-CF34-49DA-A1FE-5098775CB4EC}" presName="connTx" presStyleLbl="parChTrans1D4" presStyleIdx="3" presStyleCnt="6"/>
      <dgm:spPr/>
      <dgm:t>
        <a:bodyPr/>
        <a:lstStyle/>
        <a:p>
          <a:endParaRPr lang="en-GB"/>
        </a:p>
      </dgm:t>
    </dgm:pt>
    <dgm:pt modelId="{E729FF55-E3FD-4BD7-88C9-FFEF001A453C}" type="pres">
      <dgm:prSet presAssocID="{BC79952A-DBF7-4E2F-85D4-C15A5C194C15}" presName="root2" presStyleCnt="0"/>
      <dgm:spPr/>
    </dgm:pt>
    <dgm:pt modelId="{9B640A25-7FB3-47C6-87BA-4DED1304FC5C}" type="pres">
      <dgm:prSet presAssocID="{BC79952A-DBF7-4E2F-85D4-C15A5C194C15}" presName="LevelTwoTextNode" presStyleLbl="node4" presStyleIdx="3" presStyleCnt="6" custLinFactNeighborY="7847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EC9A5E5-A298-45F6-BE6E-B1EAFA830F45}" type="pres">
      <dgm:prSet presAssocID="{BC79952A-DBF7-4E2F-85D4-C15A5C194C15}" presName="level3hierChild" presStyleCnt="0"/>
      <dgm:spPr/>
    </dgm:pt>
    <dgm:pt modelId="{0C55088E-3011-4D8A-A509-272156D55BAD}" type="pres">
      <dgm:prSet presAssocID="{C5EE2842-E1D7-4C5C-B0AC-EB4C6C48940A}" presName="conn2-1" presStyleLbl="parChTrans1D3" presStyleIdx="6" presStyleCnt="8"/>
      <dgm:spPr/>
      <dgm:t>
        <a:bodyPr/>
        <a:lstStyle/>
        <a:p>
          <a:endParaRPr lang="en-GB"/>
        </a:p>
      </dgm:t>
    </dgm:pt>
    <dgm:pt modelId="{7A4A6760-F405-4560-8FE8-86F6862ACEDE}" type="pres">
      <dgm:prSet presAssocID="{C5EE2842-E1D7-4C5C-B0AC-EB4C6C48940A}" presName="connTx" presStyleLbl="parChTrans1D3" presStyleIdx="6" presStyleCnt="8"/>
      <dgm:spPr/>
      <dgm:t>
        <a:bodyPr/>
        <a:lstStyle/>
        <a:p>
          <a:endParaRPr lang="en-GB"/>
        </a:p>
      </dgm:t>
    </dgm:pt>
    <dgm:pt modelId="{938DA532-B48A-44FA-8DEC-4D1A0189011C}" type="pres">
      <dgm:prSet presAssocID="{12DFFFBC-04DE-436B-AAF2-AD7E9E772C2B}" presName="root2" presStyleCnt="0"/>
      <dgm:spPr/>
    </dgm:pt>
    <dgm:pt modelId="{B6F64B82-760E-4EEF-A7E0-F133860A3710}" type="pres">
      <dgm:prSet presAssocID="{12DFFFBC-04DE-436B-AAF2-AD7E9E772C2B}" presName="LevelTwoTextNode" presStyleLbl="node3" presStyleIdx="6" presStyleCnt="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D7A178D-3342-4789-9E85-392ECFB8226F}" type="pres">
      <dgm:prSet presAssocID="{12DFFFBC-04DE-436B-AAF2-AD7E9E772C2B}" presName="level3hierChild" presStyleCnt="0"/>
      <dgm:spPr/>
    </dgm:pt>
    <dgm:pt modelId="{4B9AE254-4F5E-4B38-889D-9764291FB6DD}" type="pres">
      <dgm:prSet presAssocID="{9AD81231-2ADD-40B0-82FA-2DF554B294A4}" presName="conn2-1" presStyleLbl="parChTrans1D4" presStyleIdx="4" presStyleCnt="6"/>
      <dgm:spPr/>
      <dgm:t>
        <a:bodyPr/>
        <a:lstStyle/>
        <a:p>
          <a:endParaRPr lang="en-GB"/>
        </a:p>
      </dgm:t>
    </dgm:pt>
    <dgm:pt modelId="{9F56060B-9931-4F87-A7F2-FE2729227D60}" type="pres">
      <dgm:prSet presAssocID="{9AD81231-2ADD-40B0-82FA-2DF554B294A4}" presName="connTx" presStyleLbl="parChTrans1D4" presStyleIdx="4" presStyleCnt="6"/>
      <dgm:spPr/>
      <dgm:t>
        <a:bodyPr/>
        <a:lstStyle/>
        <a:p>
          <a:endParaRPr lang="en-GB"/>
        </a:p>
      </dgm:t>
    </dgm:pt>
    <dgm:pt modelId="{FEBF8A99-F9AC-4F90-89F2-8A13C8CA7055}" type="pres">
      <dgm:prSet presAssocID="{6A417A73-55BA-4229-9977-22306F2B534B}" presName="root2" presStyleCnt="0"/>
      <dgm:spPr/>
    </dgm:pt>
    <dgm:pt modelId="{58566651-7AE5-48F2-8C8A-7D486920DA05}" type="pres">
      <dgm:prSet presAssocID="{6A417A73-55BA-4229-9977-22306F2B534B}" presName="LevelTwoTextNode" presStyleLbl="node4" presStyleIdx="4" presStyleCnt="6" custLinFactNeighborX="570" custLinFactNeighborY="-4484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5B04028-6E13-43D2-AD49-4BC455DFA8F8}" type="pres">
      <dgm:prSet presAssocID="{6A417A73-55BA-4229-9977-22306F2B534B}" presName="level3hierChild" presStyleCnt="0"/>
      <dgm:spPr/>
    </dgm:pt>
    <dgm:pt modelId="{902C9B87-C63C-49DA-B51E-6881A061028F}" type="pres">
      <dgm:prSet presAssocID="{B91A93A7-B25C-4CF8-98BE-295055896792}" presName="conn2-1" presStyleLbl="parChTrans1D3" presStyleIdx="7" presStyleCnt="8"/>
      <dgm:spPr/>
      <dgm:t>
        <a:bodyPr/>
        <a:lstStyle/>
        <a:p>
          <a:endParaRPr lang="en-GB"/>
        </a:p>
      </dgm:t>
    </dgm:pt>
    <dgm:pt modelId="{5C7335C2-3AB0-4E1B-AA8A-1C42F6B3B6CD}" type="pres">
      <dgm:prSet presAssocID="{B91A93A7-B25C-4CF8-98BE-295055896792}" presName="connTx" presStyleLbl="parChTrans1D3" presStyleIdx="7" presStyleCnt="8"/>
      <dgm:spPr/>
      <dgm:t>
        <a:bodyPr/>
        <a:lstStyle/>
        <a:p>
          <a:endParaRPr lang="en-GB"/>
        </a:p>
      </dgm:t>
    </dgm:pt>
    <dgm:pt modelId="{D8161A6D-FD59-48FF-B690-5FC6C97421D6}" type="pres">
      <dgm:prSet presAssocID="{ABFEBE65-49D6-48C6-B904-DA5BC371668C}" presName="root2" presStyleCnt="0"/>
      <dgm:spPr/>
    </dgm:pt>
    <dgm:pt modelId="{76B57735-3CF5-43D6-A196-580F6D5331D2}" type="pres">
      <dgm:prSet presAssocID="{ABFEBE65-49D6-48C6-B904-DA5BC371668C}" presName="LevelTwoTextNode" presStyleLbl="node3" presStyleIdx="7" presStyleCnt="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F0DF39F-30AC-4D8F-83C1-91DB8FB34787}" type="pres">
      <dgm:prSet presAssocID="{ABFEBE65-49D6-48C6-B904-DA5BC371668C}" presName="level3hierChild" presStyleCnt="0"/>
      <dgm:spPr/>
    </dgm:pt>
    <dgm:pt modelId="{41EC3AFB-57AA-4D32-B2CB-91C22A55840A}" type="pres">
      <dgm:prSet presAssocID="{3B2EEFBC-57A7-4CA9-B265-B14FF76138F7}" presName="conn2-1" presStyleLbl="parChTrans1D4" presStyleIdx="5" presStyleCnt="6"/>
      <dgm:spPr/>
      <dgm:t>
        <a:bodyPr/>
        <a:lstStyle/>
        <a:p>
          <a:endParaRPr lang="en-GB"/>
        </a:p>
      </dgm:t>
    </dgm:pt>
    <dgm:pt modelId="{25282B58-2802-4BF5-B3B1-50E88F84CC2D}" type="pres">
      <dgm:prSet presAssocID="{3B2EEFBC-57A7-4CA9-B265-B14FF76138F7}" presName="connTx" presStyleLbl="parChTrans1D4" presStyleIdx="5" presStyleCnt="6"/>
      <dgm:spPr/>
      <dgm:t>
        <a:bodyPr/>
        <a:lstStyle/>
        <a:p>
          <a:endParaRPr lang="en-GB"/>
        </a:p>
      </dgm:t>
    </dgm:pt>
    <dgm:pt modelId="{E3767B50-8FA0-487B-B6BC-ED4B1A3800A5}" type="pres">
      <dgm:prSet presAssocID="{1426B40D-27F0-42D7-8A9C-552318A9DEEA}" presName="root2" presStyleCnt="0"/>
      <dgm:spPr/>
    </dgm:pt>
    <dgm:pt modelId="{F288F5AC-EE71-45E2-BA9A-1AD82030A453}" type="pres">
      <dgm:prSet presAssocID="{1426B40D-27F0-42D7-8A9C-552318A9DEEA}" presName="LevelTwoTextNode" presStyleLbl="node4" presStyleIdx="5" presStyleCnt="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F81AA5E-79BC-4D5C-8997-EBB8FE7F1F51}" type="pres">
      <dgm:prSet presAssocID="{1426B40D-27F0-42D7-8A9C-552318A9DEEA}" presName="level3hierChild" presStyleCnt="0"/>
      <dgm:spPr/>
    </dgm:pt>
  </dgm:ptLst>
  <dgm:cxnLst>
    <dgm:cxn modelId="{D209AB47-ECEB-4152-9982-5820A03778B9}" srcId="{EC3FE351-8612-4E13-B494-C7D94A82869C}" destId="{10EA1D84-9C53-4ED3-A327-97EDAEA4401F}" srcOrd="1" destOrd="0" parTransId="{D162425D-8C6A-442C-9333-5E7B0646EB01}" sibTransId="{1F458A2C-FD5A-4F38-80A3-7F2A0B7F73A4}"/>
    <dgm:cxn modelId="{B1CBE632-C12C-403C-8E6A-3F03E2722D9A}" type="presOf" srcId="{3194E742-5719-4DA1-9452-C206F7E73F86}" destId="{17395D74-3B8B-4064-B4AD-9B2AF99EAFBE}" srcOrd="0" destOrd="0" presId="urn:microsoft.com/office/officeart/2008/layout/HorizontalMultiLevelHierarchy"/>
    <dgm:cxn modelId="{E7A2A6CF-F9B8-4ADF-9050-FFEC2A9711C8}" srcId="{1201563B-4322-4DEE-A41D-E82AF632F60A}" destId="{8E50C011-DF2D-452A-B885-434D724ED29A}" srcOrd="0" destOrd="0" parTransId="{4685258D-C651-4F12-9D9B-BD40240C06EB}" sibTransId="{2136490C-48D0-4851-A8E2-832059577138}"/>
    <dgm:cxn modelId="{4C9E585A-5080-4D8E-9451-3F93B1D133CD}" type="presOf" srcId="{BC79952A-DBF7-4E2F-85D4-C15A5C194C15}" destId="{9B640A25-7FB3-47C6-87BA-4DED1304FC5C}" srcOrd="0" destOrd="0" presId="urn:microsoft.com/office/officeart/2008/layout/HorizontalMultiLevelHierarchy"/>
    <dgm:cxn modelId="{BC5F2386-5763-42B8-BD61-6C8DB9ED081A}" srcId="{10EA1D84-9C53-4ED3-A327-97EDAEA4401F}" destId="{B0D2FAD3-A34E-46BE-B7D4-11881A3BE4F0}" srcOrd="1" destOrd="0" parTransId="{9DFF4564-7E60-4575-B6A0-261B241D43B5}" sibTransId="{5F3B4A1C-4FCC-4509-94C2-2A068D5CCF1E}"/>
    <dgm:cxn modelId="{EA55593D-C2EC-46CE-8CCB-ED3B625D845D}" type="presOf" srcId="{4F23EE4F-8B72-43C2-AD9D-790820D9655E}" destId="{2C0A00BB-D8F6-490D-9791-38C207B5E020}" srcOrd="0" destOrd="0" presId="urn:microsoft.com/office/officeart/2008/layout/HorizontalMultiLevelHierarchy"/>
    <dgm:cxn modelId="{62E934DD-2BA6-441D-A770-DB6E7C35114D}" type="presOf" srcId="{3B2EEFBC-57A7-4CA9-B265-B14FF76138F7}" destId="{41EC3AFB-57AA-4D32-B2CB-91C22A55840A}" srcOrd="0" destOrd="0" presId="urn:microsoft.com/office/officeart/2008/layout/HorizontalMultiLevelHierarchy"/>
    <dgm:cxn modelId="{CB18C28A-1BA0-4585-A393-A84A90AC6BAB}" type="presOf" srcId="{A17A6BBE-451F-4378-8F16-641E6B2BB4B0}" destId="{FC2678BB-EA5A-4718-886B-E70CAC11C8E3}" srcOrd="1" destOrd="0" presId="urn:microsoft.com/office/officeart/2008/layout/HorizontalMultiLevelHierarchy"/>
    <dgm:cxn modelId="{4D42EBE8-1B34-47FD-9492-616564DF7BB7}" type="presOf" srcId="{6E1A84DB-7416-4C6C-893E-B291384629A8}" destId="{EACB4E74-3A86-4DE6-86E6-88EE84DF1211}" srcOrd="0" destOrd="0" presId="urn:microsoft.com/office/officeart/2008/layout/HorizontalMultiLevelHierarchy"/>
    <dgm:cxn modelId="{0340CE3B-D6F1-46AB-8AB5-200463300164}" type="presOf" srcId="{12DFFFBC-04DE-436B-AAF2-AD7E9E772C2B}" destId="{B6F64B82-760E-4EEF-A7E0-F133860A3710}" srcOrd="0" destOrd="0" presId="urn:microsoft.com/office/officeart/2008/layout/HorizontalMultiLevelHierarchy"/>
    <dgm:cxn modelId="{BAABC1DC-4017-4CE2-B3BF-1BA4F60000F7}" type="presOf" srcId="{0E56BC30-FA81-4554-8A36-8B04BF09E234}" destId="{E0E3388F-E67E-4FE7-B4E0-972A3190D916}" srcOrd="1" destOrd="0" presId="urn:microsoft.com/office/officeart/2008/layout/HorizontalMultiLevelHierarchy"/>
    <dgm:cxn modelId="{FD418854-E406-4405-A74B-F71E68EDB750}" type="presOf" srcId="{10EA1D84-9C53-4ED3-A327-97EDAEA4401F}" destId="{AE085084-F7DA-469C-B81D-26301597F908}" srcOrd="0" destOrd="0" presId="urn:microsoft.com/office/officeart/2008/layout/HorizontalMultiLevelHierarchy"/>
    <dgm:cxn modelId="{DE3622D5-EFF9-471E-AB27-57C2F7B7C7C2}" type="presOf" srcId="{BA9AD9EC-CF34-49DA-A1FE-5098775CB4EC}" destId="{D3175211-E66A-4B06-840D-6713B9DF0F21}" srcOrd="0" destOrd="0" presId="urn:microsoft.com/office/officeart/2008/layout/HorizontalMultiLevelHierarchy"/>
    <dgm:cxn modelId="{AD7CC022-3A9F-47DB-A69E-E6EEFA9DA921}" type="presOf" srcId="{0E56BC30-FA81-4554-8A36-8B04BF09E234}" destId="{D5591D27-7DF2-46E9-BA46-17AC0D07F07F}" srcOrd="0" destOrd="0" presId="urn:microsoft.com/office/officeart/2008/layout/HorizontalMultiLevelHierarchy"/>
    <dgm:cxn modelId="{51DCF237-8245-474B-9A55-2EC31143EE18}" type="presOf" srcId="{798690AC-E36B-4ACA-B06E-23ACEBF6A931}" destId="{FC999AF9-A6D7-4EF6-B005-B8BBC5A5744A}" srcOrd="0" destOrd="0" presId="urn:microsoft.com/office/officeart/2008/layout/HorizontalMultiLevelHierarchy"/>
    <dgm:cxn modelId="{2B75281C-483D-4577-B420-030EEE8EC240}" srcId="{12DFFFBC-04DE-436B-AAF2-AD7E9E772C2B}" destId="{6A417A73-55BA-4229-9977-22306F2B534B}" srcOrd="0" destOrd="0" parTransId="{9AD81231-2ADD-40B0-82FA-2DF554B294A4}" sibTransId="{7777E296-1608-474C-A391-34B4D68143AF}"/>
    <dgm:cxn modelId="{F250BF99-C729-468B-9DE4-567814297BC4}" type="presOf" srcId="{083FE953-8CDD-458A-BD8A-B962DDE9581D}" destId="{AE1BC11C-1A56-44B5-900E-F4A2FE6BBA2F}" srcOrd="0" destOrd="0" presId="urn:microsoft.com/office/officeart/2008/layout/HorizontalMultiLevelHierarchy"/>
    <dgm:cxn modelId="{B7688C67-DC05-4E20-9A71-377A595D80C0}" srcId="{EC3FE351-8612-4E13-B494-C7D94A82869C}" destId="{2BE6BE3B-FA61-4F5B-A529-5DAE65D6D297}" srcOrd="0" destOrd="0" parTransId="{0B1D4719-064A-4E36-9A77-E39C65007458}" sibTransId="{11BBC265-2A22-4067-98D5-D961837EF8FE}"/>
    <dgm:cxn modelId="{A9ED7A74-C26B-4C29-AF43-A9B02F98B9D3}" srcId="{083FE953-8CDD-458A-BD8A-B962DDE9581D}" destId="{6E1A84DB-7416-4C6C-893E-B291384629A8}" srcOrd="0" destOrd="0" parTransId="{B300A841-6F81-41B6-8FD5-BE725FC6A264}" sibTransId="{7D22CF0E-6F6F-4684-B359-BCBE4CEE409C}"/>
    <dgm:cxn modelId="{E3C347E8-F1D8-4C9B-A277-9FB0650949CF}" type="presOf" srcId="{3B2EEFBC-57A7-4CA9-B265-B14FF76138F7}" destId="{25282B58-2802-4BF5-B3B1-50E88F84CC2D}" srcOrd="1" destOrd="0" presId="urn:microsoft.com/office/officeart/2008/layout/HorizontalMultiLevelHierarchy"/>
    <dgm:cxn modelId="{D99B5C5A-3BD6-4E40-8AD7-BD58BE177D29}" type="presOf" srcId="{4F23EE4F-8B72-43C2-AD9D-790820D9655E}" destId="{AEAEAF00-1672-4C38-80CA-73CECDE9E93B}" srcOrd="1" destOrd="0" presId="urn:microsoft.com/office/officeart/2008/layout/HorizontalMultiLevelHierarchy"/>
    <dgm:cxn modelId="{45695298-2374-4749-AF34-45C9D5B26F73}" srcId="{1F7EB721-DF83-4C7C-B08B-3E072001E147}" destId="{EC3FE351-8612-4E13-B494-C7D94A82869C}" srcOrd="0" destOrd="0" parTransId="{3F5E77FD-729F-4ADA-B11E-3CF70A36A3A4}" sibTransId="{370D82B6-6810-4E90-B308-D227414D648F}"/>
    <dgm:cxn modelId="{8C408AEB-3276-4A50-9AEE-374F452C3D88}" type="presOf" srcId="{87CA726E-AB9F-4940-ACEC-C9523EC7EF0C}" destId="{A125F5DC-A491-4C98-9FA9-FFF8EFD9E968}" srcOrd="1" destOrd="0" presId="urn:microsoft.com/office/officeart/2008/layout/HorizontalMultiLevelHierarchy"/>
    <dgm:cxn modelId="{E148CAFC-51CD-444D-B2DB-C71830B494A9}" type="presOf" srcId="{0B1D4719-064A-4E36-9A77-E39C65007458}" destId="{46C9C740-F6BF-4D75-B533-4A9AE45FA4E0}" srcOrd="0" destOrd="0" presId="urn:microsoft.com/office/officeart/2008/layout/HorizontalMultiLevelHierarchy"/>
    <dgm:cxn modelId="{6CBD4BEC-ACC7-4096-9B74-C1F37CE542EE}" srcId="{6C6D3583-E007-481B-981E-023536C2CD2D}" destId="{665E25EF-882B-4814-8AC7-37984DD36F3D}" srcOrd="0" destOrd="0" parTransId="{87CA726E-AB9F-4940-ACEC-C9523EC7EF0C}" sibTransId="{1FCCDC70-EE4E-42AE-A6DA-172176EBB097}"/>
    <dgm:cxn modelId="{2E55E416-30C3-4978-94EB-74642A46EBED}" type="presOf" srcId="{798690AC-E36B-4ACA-B06E-23ACEBF6A931}" destId="{E8F9C823-14C8-49CC-952E-F730CCCBDB60}" srcOrd="1" destOrd="0" presId="urn:microsoft.com/office/officeart/2008/layout/HorizontalMultiLevelHierarchy"/>
    <dgm:cxn modelId="{C31294DF-A91F-46EC-B5CB-592464BC1761}" type="presOf" srcId="{4685258D-C651-4F12-9D9B-BD40240C06EB}" destId="{F00436A8-78C6-4AC0-BC5C-E3A9806075A2}" srcOrd="1" destOrd="0" presId="urn:microsoft.com/office/officeart/2008/layout/HorizontalMultiLevelHierarchy"/>
    <dgm:cxn modelId="{96031ADB-A86F-49D6-B012-D07A5089EC40}" type="presOf" srcId="{C5EE2842-E1D7-4C5C-B0AC-EB4C6C48940A}" destId="{0C55088E-3011-4D8A-A509-272156D55BAD}" srcOrd="0" destOrd="0" presId="urn:microsoft.com/office/officeart/2008/layout/HorizontalMultiLevelHierarchy"/>
    <dgm:cxn modelId="{EE5FB259-A11E-4322-B667-84E194436C6D}" type="presOf" srcId="{A17A6BBE-451F-4378-8F16-641E6B2BB4B0}" destId="{5407E4C4-B4AD-47C1-B1C5-D09C27A84A96}" srcOrd="0" destOrd="0" presId="urn:microsoft.com/office/officeart/2008/layout/HorizontalMultiLevelHierarchy"/>
    <dgm:cxn modelId="{C14BA398-73C9-49A0-A834-AB623778AE4D}" type="presOf" srcId="{B91A93A7-B25C-4CF8-98BE-295055896792}" destId="{902C9B87-C63C-49DA-B51E-6881A061028F}" srcOrd="0" destOrd="0" presId="urn:microsoft.com/office/officeart/2008/layout/HorizontalMultiLevelHierarchy"/>
    <dgm:cxn modelId="{3F822E1E-5A6E-4EBB-98AA-27C263C219DC}" type="presOf" srcId="{0B1D4719-064A-4E36-9A77-E39C65007458}" destId="{EEFD5018-8A47-4AA5-9ECE-E60D6B73714D}" srcOrd="1" destOrd="0" presId="urn:microsoft.com/office/officeart/2008/layout/HorizontalMultiLevelHierarchy"/>
    <dgm:cxn modelId="{004563FF-CD23-42E9-AFC0-542766D24B06}" type="presOf" srcId="{B7B525DD-CDBF-4778-BA14-3968BB8044B3}" destId="{1263A19B-7639-4DF1-A881-7806F541F689}" srcOrd="1" destOrd="0" presId="urn:microsoft.com/office/officeart/2008/layout/HorizontalMultiLevelHierarchy"/>
    <dgm:cxn modelId="{CFF047E8-000D-40B2-8EF7-AD1CFAAE42CA}" type="presOf" srcId="{665E25EF-882B-4814-8AC7-37984DD36F3D}" destId="{03AC0200-F4AA-4801-AFA0-1F05FC18C2F4}" srcOrd="0" destOrd="0" presId="urn:microsoft.com/office/officeart/2008/layout/HorizontalMultiLevelHierarchy"/>
    <dgm:cxn modelId="{43DB1DFE-B091-4432-9885-AA9DD647BBD6}" type="presOf" srcId="{ABFEBE65-49D6-48C6-B904-DA5BC371668C}" destId="{76B57735-3CF5-43D6-A196-580F6D5331D2}" srcOrd="0" destOrd="0" presId="urn:microsoft.com/office/officeart/2008/layout/HorizontalMultiLevelHierarchy"/>
    <dgm:cxn modelId="{1E4F83E2-E36D-4233-9342-04564E895F6E}" type="presOf" srcId="{C5EE2842-E1D7-4C5C-B0AC-EB4C6C48940A}" destId="{7A4A6760-F405-4560-8FE8-86F6862ACEDE}" srcOrd="1" destOrd="0" presId="urn:microsoft.com/office/officeart/2008/layout/HorizontalMultiLevelHierarchy"/>
    <dgm:cxn modelId="{444338C5-21EA-4337-8C09-95E789CFC1E8}" type="presOf" srcId="{5C75ABD8-390D-4145-8F44-93BC95A5DECC}" destId="{1AD9DC0E-10AB-4A75-A226-BB43E61BB2D9}" srcOrd="0" destOrd="0" presId="urn:microsoft.com/office/officeart/2008/layout/HorizontalMultiLevelHierarchy"/>
    <dgm:cxn modelId="{5DE305A9-8986-47E8-9CB6-C3A5DA6C8976}" srcId="{ABFEBE65-49D6-48C6-B904-DA5BC371668C}" destId="{1426B40D-27F0-42D7-8A9C-552318A9DEEA}" srcOrd="0" destOrd="0" parTransId="{3B2EEFBC-57A7-4CA9-B265-B14FF76138F7}" sibTransId="{DF7AAB5D-43D0-4A6C-8C01-826AE22717C4}"/>
    <dgm:cxn modelId="{191CBFEE-6E34-48AB-A5B6-BFE5D095D83E}" type="presOf" srcId="{8E50C011-DF2D-452A-B885-434D724ED29A}" destId="{812A6EA2-9925-4BB7-8D8B-289FCBBFDF01}" srcOrd="0" destOrd="0" presId="urn:microsoft.com/office/officeart/2008/layout/HorizontalMultiLevelHierarchy"/>
    <dgm:cxn modelId="{73E8E2BF-B77E-4CBD-A475-083DD05A6434}" type="presOf" srcId="{6A417A73-55BA-4229-9977-22306F2B534B}" destId="{58566651-7AE5-48F2-8C8A-7D486920DA05}" srcOrd="0" destOrd="0" presId="urn:microsoft.com/office/officeart/2008/layout/HorizontalMultiLevelHierarchy"/>
    <dgm:cxn modelId="{3E1FF324-2EE3-42E1-82B3-388479FE50C2}" type="presOf" srcId="{9DFF4564-7E60-4575-B6A0-261B241D43B5}" destId="{12A26257-54B7-4988-871E-5C97E8F4A836}" srcOrd="0" destOrd="0" presId="urn:microsoft.com/office/officeart/2008/layout/HorizontalMultiLevelHierarchy"/>
    <dgm:cxn modelId="{C5C360D1-46B7-4355-9C7B-61F2CAB7465F}" srcId="{0B94FD9C-4B0D-45D4-8B1B-36CE3E4C4522}" destId="{3194E742-5719-4DA1-9452-C206F7E73F86}" srcOrd="0" destOrd="0" parTransId="{5C75ABD8-390D-4145-8F44-93BC95A5DECC}" sibTransId="{7B20FD1F-FEA9-4023-A2E3-043243EBD213}"/>
    <dgm:cxn modelId="{5FFEE496-807C-4305-82BA-42C4F02C0AB4}" type="presOf" srcId="{87CA726E-AB9F-4940-ACEC-C9523EC7EF0C}" destId="{B866E7AC-0106-449B-8890-A9800A1170C8}" srcOrd="0" destOrd="0" presId="urn:microsoft.com/office/officeart/2008/layout/HorizontalMultiLevelHierarchy"/>
    <dgm:cxn modelId="{926739E3-00E9-4EDE-B126-27C65BBDF5D1}" type="presOf" srcId="{1201563B-4322-4DEE-A41D-E82AF632F60A}" destId="{B1FA90BA-4896-4ADC-AFDB-99FBF5A9ADD4}" srcOrd="0" destOrd="0" presId="urn:microsoft.com/office/officeart/2008/layout/HorizontalMultiLevelHierarchy"/>
    <dgm:cxn modelId="{83CD1C02-39E3-4BFB-BD1A-8E7598B73671}" type="presOf" srcId="{B300A841-6F81-41B6-8FD5-BE725FC6A264}" destId="{1141DCBF-18B2-4AEF-BCA1-77B24BDCDB48}" srcOrd="1" destOrd="0" presId="urn:microsoft.com/office/officeart/2008/layout/HorizontalMultiLevelHierarchy"/>
    <dgm:cxn modelId="{BD148F27-49BB-4910-9B92-17F64444FFCC}" srcId="{2BE6BE3B-FA61-4F5B-A529-5DAE65D6D297}" destId="{0B94FD9C-4B0D-45D4-8B1B-36CE3E4C4522}" srcOrd="0" destOrd="0" parTransId="{4F23EE4F-8B72-43C2-AD9D-790820D9655E}" sibTransId="{0E544109-FD96-4CEA-83E4-CC8C2CEAF36B}"/>
    <dgm:cxn modelId="{06B93857-D281-4D5F-992C-ECFBA60E023D}" type="presOf" srcId="{BA9AD9EC-CF34-49DA-A1FE-5098775CB4EC}" destId="{A3C2847A-3490-4A8E-AA5E-33EFF77F2E57}" srcOrd="1" destOrd="0" presId="urn:microsoft.com/office/officeart/2008/layout/HorizontalMultiLevelHierarchy"/>
    <dgm:cxn modelId="{60A567C0-1221-475A-80FA-B84A31DE3137}" type="presOf" srcId="{D162425D-8C6A-442C-9333-5E7B0646EB01}" destId="{8AEEA708-0B37-4C71-897B-29F0A9E94684}" srcOrd="0" destOrd="0" presId="urn:microsoft.com/office/officeart/2008/layout/HorizontalMultiLevelHierarchy"/>
    <dgm:cxn modelId="{9B965749-32C1-4BCA-AB29-65F259C4C260}" type="presOf" srcId="{2BE6BE3B-FA61-4F5B-A529-5DAE65D6D297}" destId="{76341DDE-B56D-4F51-A8D5-B882837DCDCE}" srcOrd="0" destOrd="0" presId="urn:microsoft.com/office/officeart/2008/layout/HorizontalMultiLevelHierarchy"/>
    <dgm:cxn modelId="{620D0AB4-9024-4482-B6A8-21A3A36230ED}" type="presOf" srcId="{B0D2FAD3-A34E-46BE-B7D4-11881A3BE4F0}" destId="{409E7C6B-FCD9-4DD7-833B-AB860F258D1F}" srcOrd="0" destOrd="0" presId="urn:microsoft.com/office/officeart/2008/layout/HorizontalMultiLevelHierarchy"/>
    <dgm:cxn modelId="{52CCDE00-71D7-4097-B0AD-F896AB41BC45}" type="presOf" srcId="{B300A841-6F81-41B6-8FD5-BE725FC6A264}" destId="{672BD903-D876-4DAA-BFD0-9A7F4C10BBAA}" srcOrd="0" destOrd="0" presId="urn:microsoft.com/office/officeart/2008/layout/HorizontalMultiLevelHierarchy"/>
    <dgm:cxn modelId="{40668636-6058-4C2B-86DA-427C42CD2E18}" srcId="{6C6D3583-E007-481B-981E-023536C2CD2D}" destId="{ABFEBE65-49D6-48C6-B904-DA5BC371668C}" srcOrd="2" destOrd="0" parTransId="{B91A93A7-B25C-4CF8-98BE-295055896792}" sibTransId="{3B6A01F9-A412-4A7E-B854-DFE866A96F52}"/>
    <dgm:cxn modelId="{8AE77604-9860-4275-832B-A45BA973B943}" type="presOf" srcId="{9AD81231-2ADD-40B0-82FA-2DF554B294A4}" destId="{4B9AE254-4F5E-4B38-889D-9764291FB6DD}" srcOrd="0" destOrd="0" presId="urn:microsoft.com/office/officeart/2008/layout/HorizontalMultiLevelHierarchy"/>
    <dgm:cxn modelId="{679C88E9-3912-4DDC-9ED2-8E8CB98C0195}" type="presOf" srcId="{D162425D-8C6A-442C-9333-5E7B0646EB01}" destId="{E9D769B0-CB01-458D-B605-57A47578D2E8}" srcOrd="1" destOrd="0" presId="urn:microsoft.com/office/officeart/2008/layout/HorizontalMultiLevelHierarchy"/>
    <dgm:cxn modelId="{10B3D2CD-C544-4BB3-9F66-8D5FC67CDCCD}" type="presOf" srcId="{9AD81231-2ADD-40B0-82FA-2DF554B294A4}" destId="{9F56060B-9931-4F87-A7F2-FE2729227D60}" srcOrd="1" destOrd="0" presId="urn:microsoft.com/office/officeart/2008/layout/HorizontalMultiLevelHierarchy"/>
    <dgm:cxn modelId="{2A5AD0A2-55EE-453B-8678-2ECBE73CDE73}" type="presOf" srcId="{0B94FD9C-4B0D-45D4-8B1B-36CE3E4C4522}" destId="{34DAE2E2-230F-400D-BBAB-E890550E856B}" srcOrd="0" destOrd="0" presId="urn:microsoft.com/office/officeart/2008/layout/HorizontalMultiLevelHierarchy"/>
    <dgm:cxn modelId="{2EC59E2F-B7E4-4360-ACE5-D041F3029B88}" type="presOf" srcId="{B7B525DD-CDBF-4778-BA14-3968BB8044B3}" destId="{852C3B3C-B7AD-4ECB-A3B0-CA5D47B18F55}" srcOrd="0" destOrd="0" presId="urn:microsoft.com/office/officeart/2008/layout/HorizontalMultiLevelHierarchy"/>
    <dgm:cxn modelId="{09584C18-0A8E-4A4C-8EAD-5D7E05266A23}" srcId="{10EA1D84-9C53-4ED3-A327-97EDAEA4401F}" destId="{B08EE6D8-3908-4F48-9DB5-6A8833CEA8E5}" srcOrd="0" destOrd="0" parTransId="{B7B525DD-CDBF-4778-BA14-3968BB8044B3}" sibTransId="{1C2B300E-471C-436F-B55D-A169DFFA37EA}"/>
    <dgm:cxn modelId="{270F5799-1DBE-491F-A1FB-EF08F0442A31}" type="presOf" srcId="{EC3FE351-8612-4E13-B494-C7D94A82869C}" destId="{3B1A676D-EFAD-4564-9399-D99B80F6C3A9}" srcOrd="0" destOrd="0" presId="urn:microsoft.com/office/officeart/2008/layout/HorizontalMultiLevelHierarchy"/>
    <dgm:cxn modelId="{6B0E0F95-4163-4371-98BA-902E1FF1D7E8}" srcId="{2BE6BE3B-FA61-4F5B-A529-5DAE65D6D297}" destId="{083FE953-8CDD-458A-BD8A-B962DDE9581D}" srcOrd="1" destOrd="0" parTransId="{A17A6BBE-451F-4378-8F16-641E6B2BB4B0}" sibTransId="{BA6C0CED-F2F6-43C4-ADAF-40004F314289}"/>
    <dgm:cxn modelId="{847C63B2-6B41-4751-88B2-9D0C8D759465}" srcId="{EC3FE351-8612-4E13-B494-C7D94A82869C}" destId="{6C6D3583-E007-481B-981E-023536C2CD2D}" srcOrd="2" destOrd="0" parTransId="{798690AC-E36B-4ACA-B06E-23ACEBF6A931}" sibTransId="{5AD37001-F0E1-4683-9014-F72D977059B8}"/>
    <dgm:cxn modelId="{2174379B-2EF5-4AF5-A217-64CBC909F2DE}" srcId="{665E25EF-882B-4814-8AC7-37984DD36F3D}" destId="{BC79952A-DBF7-4E2F-85D4-C15A5C194C15}" srcOrd="0" destOrd="0" parTransId="{BA9AD9EC-CF34-49DA-A1FE-5098775CB4EC}" sibTransId="{8B83405D-226D-4E20-A30B-DA89E4F2D2CC}"/>
    <dgm:cxn modelId="{8E6A94B6-C885-4350-B4D7-EA392A7CF43D}" type="presOf" srcId="{5C75ABD8-390D-4145-8F44-93BC95A5DECC}" destId="{575A2B79-BB26-4C2C-AB95-2CFCA9C10FF0}" srcOrd="1" destOrd="0" presId="urn:microsoft.com/office/officeart/2008/layout/HorizontalMultiLevelHierarchy"/>
    <dgm:cxn modelId="{D11C00B2-9646-40E3-A22B-2D5A9794AAF6}" srcId="{6C6D3583-E007-481B-981E-023536C2CD2D}" destId="{12DFFFBC-04DE-436B-AAF2-AD7E9E772C2B}" srcOrd="1" destOrd="0" parTransId="{C5EE2842-E1D7-4C5C-B0AC-EB4C6C48940A}" sibTransId="{91E09F0E-A5B4-4E86-92AB-70295D393731}"/>
    <dgm:cxn modelId="{9D482A3D-4973-4BE2-BD75-DB166D73C472}" type="presOf" srcId="{B91A93A7-B25C-4CF8-98BE-295055896792}" destId="{5C7335C2-3AB0-4E1B-AA8A-1C42F6B3B6CD}" srcOrd="1" destOrd="0" presId="urn:microsoft.com/office/officeart/2008/layout/HorizontalMultiLevelHierarchy"/>
    <dgm:cxn modelId="{082A37FA-41BA-40A6-96BB-A487D0D4444C}" type="presOf" srcId="{6C6D3583-E007-481B-981E-023536C2CD2D}" destId="{9E85BAB7-8B5D-4B05-A342-4E6596CA9862}" srcOrd="0" destOrd="0" presId="urn:microsoft.com/office/officeart/2008/layout/HorizontalMultiLevelHierarchy"/>
    <dgm:cxn modelId="{74218859-AE6E-4D0C-BFD9-DA5B2D235051}" type="presOf" srcId="{4685258D-C651-4F12-9D9B-BD40240C06EB}" destId="{0C2971B2-2823-4417-9DD1-2EB8B739E253}" srcOrd="0" destOrd="0" presId="urn:microsoft.com/office/officeart/2008/layout/HorizontalMultiLevelHierarchy"/>
    <dgm:cxn modelId="{6759AA6F-447A-4BE7-B1F2-DD6895B89E12}" type="presOf" srcId="{1F7EB721-DF83-4C7C-B08B-3E072001E147}" destId="{D651E0A5-6B3C-461A-AE17-A302AD0C560D}" srcOrd="0" destOrd="0" presId="urn:microsoft.com/office/officeart/2008/layout/HorizontalMultiLevelHierarchy"/>
    <dgm:cxn modelId="{8E804271-9B3B-4835-BC4E-DC1B8C9CA197}" type="presOf" srcId="{B08EE6D8-3908-4F48-9DB5-6A8833CEA8E5}" destId="{D79293A7-1749-4437-B2C2-A4E0853F7435}" srcOrd="0" destOrd="0" presId="urn:microsoft.com/office/officeart/2008/layout/HorizontalMultiLevelHierarchy"/>
    <dgm:cxn modelId="{6D161A13-2C86-46E5-AFC3-A7C5BCDB06D1}" type="presOf" srcId="{9DFF4564-7E60-4575-B6A0-261B241D43B5}" destId="{FC81E911-5C70-4CCD-AF82-6C640BC9D974}" srcOrd="1" destOrd="0" presId="urn:microsoft.com/office/officeart/2008/layout/HorizontalMultiLevelHierarchy"/>
    <dgm:cxn modelId="{ED7E984A-DD01-455D-BB31-53477F865353}" srcId="{2BE6BE3B-FA61-4F5B-A529-5DAE65D6D297}" destId="{1201563B-4322-4DEE-A41D-E82AF632F60A}" srcOrd="2" destOrd="0" parTransId="{0E56BC30-FA81-4554-8A36-8B04BF09E234}" sibTransId="{8A59581C-424E-42D4-A4FF-9E68790391ED}"/>
    <dgm:cxn modelId="{D1DA4C12-5073-4E6D-9113-AD49C6F431BA}" type="presOf" srcId="{1426B40D-27F0-42D7-8A9C-552318A9DEEA}" destId="{F288F5AC-EE71-45E2-BA9A-1AD82030A453}" srcOrd="0" destOrd="0" presId="urn:microsoft.com/office/officeart/2008/layout/HorizontalMultiLevelHierarchy"/>
    <dgm:cxn modelId="{E0C17513-BDF4-4624-A20D-08E1E5F052E2}" type="presParOf" srcId="{D651E0A5-6B3C-461A-AE17-A302AD0C560D}" destId="{8DF7F430-67B1-49B6-B545-DE4C9735B2C9}" srcOrd="0" destOrd="0" presId="urn:microsoft.com/office/officeart/2008/layout/HorizontalMultiLevelHierarchy"/>
    <dgm:cxn modelId="{8D913378-4D77-4BF4-9AFA-168A2AFD2A98}" type="presParOf" srcId="{8DF7F430-67B1-49B6-B545-DE4C9735B2C9}" destId="{3B1A676D-EFAD-4564-9399-D99B80F6C3A9}" srcOrd="0" destOrd="0" presId="urn:microsoft.com/office/officeart/2008/layout/HorizontalMultiLevelHierarchy"/>
    <dgm:cxn modelId="{EA450B96-E27D-4382-ABB9-F0D6407EAF12}" type="presParOf" srcId="{8DF7F430-67B1-49B6-B545-DE4C9735B2C9}" destId="{09FDA2A9-979B-4205-B853-6D1ED60DECEE}" srcOrd="1" destOrd="0" presId="urn:microsoft.com/office/officeart/2008/layout/HorizontalMultiLevelHierarchy"/>
    <dgm:cxn modelId="{BA62EC2F-2521-47D7-B040-E417ABE19D21}" type="presParOf" srcId="{09FDA2A9-979B-4205-B853-6D1ED60DECEE}" destId="{46C9C740-F6BF-4D75-B533-4A9AE45FA4E0}" srcOrd="0" destOrd="0" presId="urn:microsoft.com/office/officeart/2008/layout/HorizontalMultiLevelHierarchy"/>
    <dgm:cxn modelId="{560D823A-5423-4761-8CF0-4CEF67049EFC}" type="presParOf" srcId="{46C9C740-F6BF-4D75-B533-4A9AE45FA4E0}" destId="{EEFD5018-8A47-4AA5-9ECE-E60D6B73714D}" srcOrd="0" destOrd="0" presId="urn:microsoft.com/office/officeart/2008/layout/HorizontalMultiLevelHierarchy"/>
    <dgm:cxn modelId="{AFEAA203-8463-486D-8F41-0659B6ABD388}" type="presParOf" srcId="{09FDA2A9-979B-4205-B853-6D1ED60DECEE}" destId="{1F9CA610-630B-4095-BDA9-386C3B5A352E}" srcOrd="1" destOrd="0" presId="urn:microsoft.com/office/officeart/2008/layout/HorizontalMultiLevelHierarchy"/>
    <dgm:cxn modelId="{F87043E9-E878-4E94-8BF7-AC5F5C95B5A6}" type="presParOf" srcId="{1F9CA610-630B-4095-BDA9-386C3B5A352E}" destId="{76341DDE-B56D-4F51-A8D5-B882837DCDCE}" srcOrd="0" destOrd="0" presId="urn:microsoft.com/office/officeart/2008/layout/HorizontalMultiLevelHierarchy"/>
    <dgm:cxn modelId="{D4D3E856-640F-40D3-BB26-93C3B37F4E83}" type="presParOf" srcId="{1F9CA610-630B-4095-BDA9-386C3B5A352E}" destId="{66517CB2-B7AD-4E50-88E4-FF5F013F252F}" srcOrd="1" destOrd="0" presId="urn:microsoft.com/office/officeart/2008/layout/HorizontalMultiLevelHierarchy"/>
    <dgm:cxn modelId="{9529A136-73C5-4C38-8D62-69CCEAA4089B}" type="presParOf" srcId="{66517CB2-B7AD-4E50-88E4-FF5F013F252F}" destId="{2C0A00BB-D8F6-490D-9791-38C207B5E020}" srcOrd="0" destOrd="0" presId="urn:microsoft.com/office/officeart/2008/layout/HorizontalMultiLevelHierarchy"/>
    <dgm:cxn modelId="{27294657-94BB-4B8B-B4F2-5AF7A09AE291}" type="presParOf" srcId="{2C0A00BB-D8F6-490D-9791-38C207B5E020}" destId="{AEAEAF00-1672-4C38-80CA-73CECDE9E93B}" srcOrd="0" destOrd="0" presId="urn:microsoft.com/office/officeart/2008/layout/HorizontalMultiLevelHierarchy"/>
    <dgm:cxn modelId="{29FE65A7-69C5-4C2D-BB0D-EEDF4A0D9F30}" type="presParOf" srcId="{66517CB2-B7AD-4E50-88E4-FF5F013F252F}" destId="{915B760E-6C9F-4CC9-98AB-7D5E971006ED}" srcOrd="1" destOrd="0" presId="urn:microsoft.com/office/officeart/2008/layout/HorizontalMultiLevelHierarchy"/>
    <dgm:cxn modelId="{CE7469FE-514E-4987-8413-D214C4F775C9}" type="presParOf" srcId="{915B760E-6C9F-4CC9-98AB-7D5E971006ED}" destId="{34DAE2E2-230F-400D-BBAB-E890550E856B}" srcOrd="0" destOrd="0" presId="urn:microsoft.com/office/officeart/2008/layout/HorizontalMultiLevelHierarchy"/>
    <dgm:cxn modelId="{C3D86932-9066-4499-8A6C-9BD602552181}" type="presParOf" srcId="{915B760E-6C9F-4CC9-98AB-7D5E971006ED}" destId="{184EDFA9-B462-4B97-961B-B634D4B08337}" srcOrd="1" destOrd="0" presId="urn:microsoft.com/office/officeart/2008/layout/HorizontalMultiLevelHierarchy"/>
    <dgm:cxn modelId="{B9A57E7D-7CCE-4915-9A9D-58874B3D2590}" type="presParOf" srcId="{184EDFA9-B462-4B97-961B-B634D4B08337}" destId="{1AD9DC0E-10AB-4A75-A226-BB43E61BB2D9}" srcOrd="0" destOrd="0" presId="urn:microsoft.com/office/officeart/2008/layout/HorizontalMultiLevelHierarchy"/>
    <dgm:cxn modelId="{64B5D73D-BC71-43C1-A5C3-49AF220CA261}" type="presParOf" srcId="{1AD9DC0E-10AB-4A75-A226-BB43E61BB2D9}" destId="{575A2B79-BB26-4C2C-AB95-2CFCA9C10FF0}" srcOrd="0" destOrd="0" presId="urn:microsoft.com/office/officeart/2008/layout/HorizontalMultiLevelHierarchy"/>
    <dgm:cxn modelId="{539041D8-9490-45A8-BC37-1EBE724D7072}" type="presParOf" srcId="{184EDFA9-B462-4B97-961B-B634D4B08337}" destId="{25E5F127-4926-4337-8C31-4A3945FF966D}" srcOrd="1" destOrd="0" presId="urn:microsoft.com/office/officeart/2008/layout/HorizontalMultiLevelHierarchy"/>
    <dgm:cxn modelId="{BD69435A-0350-4E8A-B0B5-DED96D54A77D}" type="presParOf" srcId="{25E5F127-4926-4337-8C31-4A3945FF966D}" destId="{17395D74-3B8B-4064-B4AD-9B2AF99EAFBE}" srcOrd="0" destOrd="0" presId="urn:microsoft.com/office/officeart/2008/layout/HorizontalMultiLevelHierarchy"/>
    <dgm:cxn modelId="{07DC1ED6-1B6B-4EBD-BA3A-03FA92F7CB73}" type="presParOf" srcId="{25E5F127-4926-4337-8C31-4A3945FF966D}" destId="{DE13E2AF-2296-4533-89F2-8890563F128F}" srcOrd="1" destOrd="0" presId="urn:microsoft.com/office/officeart/2008/layout/HorizontalMultiLevelHierarchy"/>
    <dgm:cxn modelId="{2C9D5513-5317-4FA8-A4DE-372E83E4DE93}" type="presParOf" srcId="{66517CB2-B7AD-4E50-88E4-FF5F013F252F}" destId="{5407E4C4-B4AD-47C1-B1C5-D09C27A84A96}" srcOrd="2" destOrd="0" presId="urn:microsoft.com/office/officeart/2008/layout/HorizontalMultiLevelHierarchy"/>
    <dgm:cxn modelId="{61668CDB-2EDF-4AA6-BE77-CDBDD56244BF}" type="presParOf" srcId="{5407E4C4-B4AD-47C1-B1C5-D09C27A84A96}" destId="{FC2678BB-EA5A-4718-886B-E70CAC11C8E3}" srcOrd="0" destOrd="0" presId="urn:microsoft.com/office/officeart/2008/layout/HorizontalMultiLevelHierarchy"/>
    <dgm:cxn modelId="{5F18FB79-B665-4F60-A8D3-F5AB9C898B38}" type="presParOf" srcId="{66517CB2-B7AD-4E50-88E4-FF5F013F252F}" destId="{89A15527-F039-49ED-9A37-912E689647E2}" srcOrd="3" destOrd="0" presId="urn:microsoft.com/office/officeart/2008/layout/HorizontalMultiLevelHierarchy"/>
    <dgm:cxn modelId="{1E3D568D-4F3B-4DBF-A6B6-04BCD1DFBC1D}" type="presParOf" srcId="{89A15527-F039-49ED-9A37-912E689647E2}" destId="{AE1BC11C-1A56-44B5-900E-F4A2FE6BBA2F}" srcOrd="0" destOrd="0" presId="urn:microsoft.com/office/officeart/2008/layout/HorizontalMultiLevelHierarchy"/>
    <dgm:cxn modelId="{1E54C3DB-8B9C-4E68-8B0B-BB495A916F76}" type="presParOf" srcId="{89A15527-F039-49ED-9A37-912E689647E2}" destId="{F8F771D4-AA83-4665-A4DA-CE621E6ACAD0}" srcOrd="1" destOrd="0" presId="urn:microsoft.com/office/officeart/2008/layout/HorizontalMultiLevelHierarchy"/>
    <dgm:cxn modelId="{772C2BA7-D201-40F2-B64C-3BD5965129FB}" type="presParOf" srcId="{F8F771D4-AA83-4665-A4DA-CE621E6ACAD0}" destId="{672BD903-D876-4DAA-BFD0-9A7F4C10BBAA}" srcOrd="0" destOrd="0" presId="urn:microsoft.com/office/officeart/2008/layout/HorizontalMultiLevelHierarchy"/>
    <dgm:cxn modelId="{24884906-430A-422D-9C64-2197745F9078}" type="presParOf" srcId="{672BD903-D876-4DAA-BFD0-9A7F4C10BBAA}" destId="{1141DCBF-18B2-4AEF-BCA1-77B24BDCDB48}" srcOrd="0" destOrd="0" presId="urn:microsoft.com/office/officeart/2008/layout/HorizontalMultiLevelHierarchy"/>
    <dgm:cxn modelId="{3D176AAF-015F-4C74-AD02-B04C7ED9818A}" type="presParOf" srcId="{F8F771D4-AA83-4665-A4DA-CE621E6ACAD0}" destId="{9E0959C0-E970-46A2-B9AD-98285D226A1B}" srcOrd="1" destOrd="0" presId="urn:microsoft.com/office/officeart/2008/layout/HorizontalMultiLevelHierarchy"/>
    <dgm:cxn modelId="{721C2B36-6B21-4191-9571-5604D9B1F8BE}" type="presParOf" srcId="{9E0959C0-E970-46A2-B9AD-98285D226A1B}" destId="{EACB4E74-3A86-4DE6-86E6-88EE84DF1211}" srcOrd="0" destOrd="0" presId="urn:microsoft.com/office/officeart/2008/layout/HorizontalMultiLevelHierarchy"/>
    <dgm:cxn modelId="{2B03BE35-4181-49E0-97D4-010F1F8AA4A4}" type="presParOf" srcId="{9E0959C0-E970-46A2-B9AD-98285D226A1B}" destId="{83424634-6A85-4050-A681-75ABE324B6B0}" srcOrd="1" destOrd="0" presId="urn:microsoft.com/office/officeart/2008/layout/HorizontalMultiLevelHierarchy"/>
    <dgm:cxn modelId="{E0C2E814-E466-4605-9BDA-AAE244CED788}" type="presParOf" srcId="{66517CB2-B7AD-4E50-88E4-FF5F013F252F}" destId="{D5591D27-7DF2-46E9-BA46-17AC0D07F07F}" srcOrd="4" destOrd="0" presId="urn:microsoft.com/office/officeart/2008/layout/HorizontalMultiLevelHierarchy"/>
    <dgm:cxn modelId="{E931E6A3-44B3-41E2-871D-DE6A926FFB1E}" type="presParOf" srcId="{D5591D27-7DF2-46E9-BA46-17AC0D07F07F}" destId="{E0E3388F-E67E-4FE7-B4E0-972A3190D916}" srcOrd="0" destOrd="0" presId="urn:microsoft.com/office/officeart/2008/layout/HorizontalMultiLevelHierarchy"/>
    <dgm:cxn modelId="{86285F91-FDD7-4875-A2E4-03F06DEEF2FC}" type="presParOf" srcId="{66517CB2-B7AD-4E50-88E4-FF5F013F252F}" destId="{EF1B06FD-935D-4A53-9E37-741D31A54F46}" srcOrd="5" destOrd="0" presId="urn:microsoft.com/office/officeart/2008/layout/HorizontalMultiLevelHierarchy"/>
    <dgm:cxn modelId="{7F367852-1C08-4B8F-B373-AE155611BF8C}" type="presParOf" srcId="{EF1B06FD-935D-4A53-9E37-741D31A54F46}" destId="{B1FA90BA-4896-4ADC-AFDB-99FBF5A9ADD4}" srcOrd="0" destOrd="0" presId="urn:microsoft.com/office/officeart/2008/layout/HorizontalMultiLevelHierarchy"/>
    <dgm:cxn modelId="{7E641BEC-C535-420B-94C2-872C1DA17B09}" type="presParOf" srcId="{EF1B06FD-935D-4A53-9E37-741D31A54F46}" destId="{D22657BA-B863-4FC3-905C-067CEBEC5063}" srcOrd="1" destOrd="0" presId="urn:microsoft.com/office/officeart/2008/layout/HorizontalMultiLevelHierarchy"/>
    <dgm:cxn modelId="{53E4691E-19AC-424A-8911-4A9442E8FC3A}" type="presParOf" srcId="{D22657BA-B863-4FC3-905C-067CEBEC5063}" destId="{0C2971B2-2823-4417-9DD1-2EB8B739E253}" srcOrd="0" destOrd="0" presId="urn:microsoft.com/office/officeart/2008/layout/HorizontalMultiLevelHierarchy"/>
    <dgm:cxn modelId="{EEE687E5-FD18-48C1-8F32-062CB4F05F93}" type="presParOf" srcId="{0C2971B2-2823-4417-9DD1-2EB8B739E253}" destId="{F00436A8-78C6-4AC0-BC5C-E3A9806075A2}" srcOrd="0" destOrd="0" presId="urn:microsoft.com/office/officeart/2008/layout/HorizontalMultiLevelHierarchy"/>
    <dgm:cxn modelId="{2C46F5EB-4112-4C46-94D6-CEED795664E5}" type="presParOf" srcId="{D22657BA-B863-4FC3-905C-067CEBEC5063}" destId="{92FFAA5C-C48C-4B79-917C-AA5D0EC124B8}" srcOrd="1" destOrd="0" presId="urn:microsoft.com/office/officeart/2008/layout/HorizontalMultiLevelHierarchy"/>
    <dgm:cxn modelId="{0DCAE79E-C717-4F61-B367-FCBF93060AA4}" type="presParOf" srcId="{92FFAA5C-C48C-4B79-917C-AA5D0EC124B8}" destId="{812A6EA2-9925-4BB7-8D8B-289FCBBFDF01}" srcOrd="0" destOrd="0" presId="urn:microsoft.com/office/officeart/2008/layout/HorizontalMultiLevelHierarchy"/>
    <dgm:cxn modelId="{049D48C2-F7CA-46F8-B1D4-9E436FEBDDE9}" type="presParOf" srcId="{92FFAA5C-C48C-4B79-917C-AA5D0EC124B8}" destId="{0F004812-9CFF-419C-8D31-1C9583A43E80}" srcOrd="1" destOrd="0" presId="urn:microsoft.com/office/officeart/2008/layout/HorizontalMultiLevelHierarchy"/>
    <dgm:cxn modelId="{C0A9C736-A0E5-4269-83C3-BA9EC48C04F0}" type="presParOf" srcId="{09FDA2A9-979B-4205-B853-6D1ED60DECEE}" destId="{8AEEA708-0B37-4C71-897B-29F0A9E94684}" srcOrd="2" destOrd="0" presId="urn:microsoft.com/office/officeart/2008/layout/HorizontalMultiLevelHierarchy"/>
    <dgm:cxn modelId="{4CDC21AE-C5A5-4A61-806F-3EA793E4CBFA}" type="presParOf" srcId="{8AEEA708-0B37-4C71-897B-29F0A9E94684}" destId="{E9D769B0-CB01-458D-B605-57A47578D2E8}" srcOrd="0" destOrd="0" presId="urn:microsoft.com/office/officeart/2008/layout/HorizontalMultiLevelHierarchy"/>
    <dgm:cxn modelId="{762F21EF-378D-4FFC-94DE-A0CF3B5CE7B5}" type="presParOf" srcId="{09FDA2A9-979B-4205-B853-6D1ED60DECEE}" destId="{11A7FC9B-DCE7-4B89-8BEE-A270B006AA44}" srcOrd="3" destOrd="0" presId="urn:microsoft.com/office/officeart/2008/layout/HorizontalMultiLevelHierarchy"/>
    <dgm:cxn modelId="{D7C120CC-EF4A-458C-B936-3E345A1E4014}" type="presParOf" srcId="{11A7FC9B-DCE7-4B89-8BEE-A270B006AA44}" destId="{AE085084-F7DA-469C-B81D-26301597F908}" srcOrd="0" destOrd="0" presId="urn:microsoft.com/office/officeart/2008/layout/HorizontalMultiLevelHierarchy"/>
    <dgm:cxn modelId="{1236A189-111E-4D07-8DC1-0C1153F31432}" type="presParOf" srcId="{11A7FC9B-DCE7-4B89-8BEE-A270B006AA44}" destId="{0B5DBED5-4C63-4E71-BD0B-5D57CE00A15A}" srcOrd="1" destOrd="0" presId="urn:microsoft.com/office/officeart/2008/layout/HorizontalMultiLevelHierarchy"/>
    <dgm:cxn modelId="{5E02EE73-AC0F-47CB-B734-A34237AA04FB}" type="presParOf" srcId="{0B5DBED5-4C63-4E71-BD0B-5D57CE00A15A}" destId="{852C3B3C-B7AD-4ECB-A3B0-CA5D47B18F55}" srcOrd="0" destOrd="0" presId="urn:microsoft.com/office/officeart/2008/layout/HorizontalMultiLevelHierarchy"/>
    <dgm:cxn modelId="{AA467195-D98F-4FE8-8A64-795402CCC1F4}" type="presParOf" srcId="{852C3B3C-B7AD-4ECB-A3B0-CA5D47B18F55}" destId="{1263A19B-7639-4DF1-A881-7806F541F689}" srcOrd="0" destOrd="0" presId="urn:microsoft.com/office/officeart/2008/layout/HorizontalMultiLevelHierarchy"/>
    <dgm:cxn modelId="{08731E24-971B-44F9-8BB9-85A2B7790962}" type="presParOf" srcId="{0B5DBED5-4C63-4E71-BD0B-5D57CE00A15A}" destId="{4CFE10B6-7CDD-43CA-9491-A2ED5D932A01}" srcOrd="1" destOrd="0" presId="urn:microsoft.com/office/officeart/2008/layout/HorizontalMultiLevelHierarchy"/>
    <dgm:cxn modelId="{C1E4322E-395F-4411-A592-0CA794040442}" type="presParOf" srcId="{4CFE10B6-7CDD-43CA-9491-A2ED5D932A01}" destId="{D79293A7-1749-4437-B2C2-A4E0853F7435}" srcOrd="0" destOrd="0" presId="urn:microsoft.com/office/officeart/2008/layout/HorizontalMultiLevelHierarchy"/>
    <dgm:cxn modelId="{8F40BE6E-A8A3-4A68-9E47-7C98B5FEC3E7}" type="presParOf" srcId="{4CFE10B6-7CDD-43CA-9491-A2ED5D932A01}" destId="{28716B4F-E6FD-45CA-883E-E454CBFE5AA5}" srcOrd="1" destOrd="0" presId="urn:microsoft.com/office/officeart/2008/layout/HorizontalMultiLevelHierarchy"/>
    <dgm:cxn modelId="{0EA0CABD-2F97-419E-86FD-91A50B2D6877}" type="presParOf" srcId="{0B5DBED5-4C63-4E71-BD0B-5D57CE00A15A}" destId="{12A26257-54B7-4988-871E-5C97E8F4A836}" srcOrd="2" destOrd="0" presId="urn:microsoft.com/office/officeart/2008/layout/HorizontalMultiLevelHierarchy"/>
    <dgm:cxn modelId="{E7DC99B0-DDFA-4B83-87E0-65227BEACD73}" type="presParOf" srcId="{12A26257-54B7-4988-871E-5C97E8F4A836}" destId="{FC81E911-5C70-4CCD-AF82-6C640BC9D974}" srcOrd="0" destOrd="0" presId="urn:microsoft.com/office/officeart/2008/layout/HorizontalMultiLevelHierarchy"/>
    <dgm:cxn modelId="{CE2C3659-C765-4A88-B5BE-2BF76F577628}" type="presParOf" srcId="{0B5DBED5-4C63-4E71-BD0B-5D57CE00A15A}" destId="{5ECEF850-ABA4-4B4C-8B92-4C62DC36AD17}" srcOrd="3" destOrd="0" presId="urn:microsoft.com/office/officeart/2008/layout/HorizontalMultiLevelHierarchy"/>
    <dgm:cxn modelId="{137771B6-0C70-4A90-BA53-F1B33BA62B97}" type="presParOf" srcId="{5ECEF850-ABA4-4B4C-8B92-4C62DC36AD17}" destId="{409E7C6B-FCD9-4DD7-833B-AB860F258D1F}" srcOrd="0" destOrd="0" presId="urn:microsoft.com/office/officeart/2008/layout/HorizontalMultiLevelHierarchy"/>
    <dgm:cxn modelId="{F3BF4A6B-3B74-4B38-BDA0-44217C58EAAF}" type="presParOf" srcId="{5ECEF850-ABA4-4B4C-8B92-4C62DC36AD17}" destId="{B7BB54D8-F0A8-4DCA-809C-128C153BC465}" srcOrd="1" destOrd="0" presId="urn:microsoft.com/office/officeart/2008/layout/HorizontalMultiLevelHierarchy"/>
    <dgm:cxn modelId="{7DD082CE-703B-4CFB-B7C2-238E7A3A4968}" type="presParOf" srcId="{09FDA2A9-979B-4205-B853-6D1ED60DECEE}" destId="{FC999AF9-A6D7-4EF6-B005-B8BBC5A5744A}" srcOrd="4" destOrd="0" presId="urn:microsoft.com/office/officeart/2008/layout/HorizontalMultiLevelHierarchy"/>
    <dgm:cxn modelId="{EFA81C79-4B19-458E-96BE-8832ED36D9A5}" type="presParOf" srcId="{FC999AF9-A6D7-4EF6-B005-B8BBC5A5744A}" destId="{E8F9C823-14C8-49CC-952E-F730CCCBDB60}" srcOrd="0" destOrd="0" presId="urn:microsoft.com/office/officeart/2008/layout/HorizontalMultiLevelHierarchy"/>
    <dgm:cxn modelId="{2AB2727A-FF94-46D0-A32E-45EA14837ACA}" type="presParOf" srcId="{09FDA2A9-979B-4205-B853-6D1ED60DECEE}" destId="{DCF3F4DC-B938-40A5-9976-B1804FEDD0F8}" srcOrd="5" destOrd="0" presId="urn:microsoft.com/office/officeart/2008/layout/HorizontalMultiLevelHierarchy"/>
    <dgm:cxn modelId="{43CC3506-63FA-4CC8-B2F5-F9936436CCF8}" type="presParOf" srcId="{DCF3F4DC-B938-40A5-9976-B1804FEDD0F8}" destId="{9E85BAB7-8B5D-4B05-A342-4E6596CA9862}" srcOrd="0" destOrd="0" presId="urn:microsoft.com/office/officeart/2008/layout/HorizontalMultiLevelHierarchy"/>
    <dgm:cxn modelId="{F9C615E9-388D-48BD-9547-458A4DFAB4F2}" type="presParOf" srcId="{DCF3F4DC-B938-40A5-9976-B1804FEDD0F8}" destId="{2B6E9BC6-94A1-4361-B702-8C50E4E033E6}" srcOrd="1" destOrd="0" presId="urn:microsoft.com/office/officeart/2008/layout/HorizontalMultiLevelHierarchy"/>
    <dgm:cxn modelId="{CAE16604-C0E8-45D1-86AA-D50A4D4B4FFE}" type="presParOf" srcId="{2B6E9BC6-94A1-4361-B702-8C50E4E033E6}" destId="{B866E7AC-0106-449B-8890-A9800A1170C8}" srcOrd="0" destOrd="0" presId="urn:microsoft.com/office/officeart/2008/layout/HorizontalMultiLevelHierarchy"/>
    <dgm:cxn modelId="{313A5367-8125-4779-B6AE-4DF51A6BD694}" type="presParOf" srcId="{B866E7AC-0106-449B-8890-A9800A1170C8}" destId="{A125F5DC-A491-4C98-9FA9-FFF8EFD9E968}" srcOrd="0" destOrd="0" presId="urn:microsoft.com/office/officeart/2008/layout/HorizontalMultiLevelHierarchy"/>
    <dgm:cxn modelId="{9D4E061E-0DB8-4068-B8F4-3BEFE4A19E4E}" type="presParOf" srcId="{2B6E9BC6-94A1-4361-B702-8C50E4E033E6}" destId="{5F1C4EE1-5055-4CEF-95FE-6E776F74781F}" srcOrd="1" destOrd="0" presId="urn:microsoft.com/office/officeart/2008/layout/HorizontalMultiLevelHierarchy"/>
    <dgm:cxn modelId="{9BE41460-1051-4401-AF2B-A9C7EA92F836}" type="presParOf" srcId="{5F1C4EE1-5055-4CEF-95FE-6E776F74781F}" destId="{03AC0200-F4AA-4801-AFA0-1F05FC18C2F4}" srcOrd="0" destOrd="0" presId="urn:microsoft.com/office/officeart/2008/layout/HorizontalMultiLevelHierarchy"/>
    <dgm:cxn modelId="{6110AA77-B1B3-48AC-A68F-24E1D085723E}" type="presParOf" srcId="{5F1C4EE1-5055-4CEF-95FE-6E776F74781F}" destId="{40C0B63E-4179-4741-993E-56C7373E99D7}" srcOrd="1" destOrd="0" presId="urn:microsoft.com/office/officeart/2008/layout/HorizontalMultiLevelHierarchy"/>
    <dgm:cxn modelId="{BD0FB37D-257A-42E6-9DEE-15B6996A0B6E}" type="presParOf" srcId="{40C0B63E-4179-4741-993E-56C7373E99D7}" destId="{D3175211-E66A-4B06-840D-6713B9DF0F21}" srcOrd="0" destOrd="0" presId="urn:microsoft.com/office/officeart/2008/layout/HorizontalMultiLevelHierarchy"/>
    <dgm:cxn modelId="{DAFC42A1-8865-48A3-9469-3E5E247A57BB}" type="presParOf" srcId="{D3175211-E66A-4B06-840D-6713B9DF0F21}" destId="{A3C2847A-3490-4A8E-AA5E-33EFF77F2E57}" srcOrd="0" destOrd="0" presId="urn:microsoft.com/office/officeart/2008/layout/HorizontalMultiLevelHierarchy"/>
    <dgm:cxn modelId="{F0352CD7-6467-4788-A4CA-D8D08E71348C}" type="presParOf" srcId="{40C0B63E-4179-4741-993E-56C7373E99D7}" destId="{E729FF55-E3FD-4BD7-88C9-FFEF001A453C}" srcOrd="1" destOrd="0" presId="urn:microsoft.com/office/officeart/2008/layout/HorizontalMultiLevelHierarchy"/>
    <dgm:cxn modelId="{BC435035-6544-4810-9E02-BB815CA0112F}" type="presParOf" srcId="{E729FF55-E3FD-4BD7-88C9-FFEF001A453C}" destId="{9B640A25-7FB3-47C6-87BA-4DED1304FC5C}" srcOrd="0" destOrd="0" presId="urn:microsoft.com/office/officeart/2008/layout/HorizontalMultiLevelHierarchy"/>
    <dgm:cxn modelId="{A1DE0D88-8A7C-40B7-8335-9EACB9316AE6}" type="presParOf" srcId="{E729FF55-E3FD-4BD7-88C9-FFEF001A453C}" destId="{4EC9A5E5-A298-45F6-BE6E-B1EAFA830F45}" srcOrd="1" destOrd="0" presId="urn:microsoft.com/office/officeart/2008/layout/HorizontalMultiLevelHierarchy"/>
    <dgm:cxn modelId="{E1A59B6A-6AD3-45D5-B711-829B54FBD359}" type="presParOf" srcId="{2B6E9BC6-94A1-4361-B702-8C50E4E033E6}" destId="{0C55088E-3011-4D8A-A509-272156D55BAD}" srcOrd="2" destOrd="0" presId="urn:microsoft.com/office/officeart/2008/layout/HorizontalMultiLevelHierarchy"/>
    <dgm:cxn modelId="{1101FF48-2AD5-4066-B7C1-A352745F89D3}" type="presParOf" srcId="{0C55088E-3011-4D8A-A509-272156D55BAD}" destId="{7A4A6760-F405-4560-8FE8-86F6862ACEDE}" srcOrd="0" destOrd="0" presId="urn:microsoft.com/office/officeart/2008/layout/HorizontalMultiLevelHierarchy"/>
    <dgm:cxn modelId="{17671478-FCD3-4FFA-8C1E-B7D51D5651DF}" type="presParOf" srcId="{2B6E9BC6-94A1-4361-B702-8C50E4E033E6}" destId="{938DA532-B48A-44FA-8DEC-4D1A0189011C}" srcOrd="3" destOrd="0" presId="urn:microsoft.com/office/officeart/2008/layout/HorizontalMultiLevelHierarchy"/>
    <dgm:cxn modelId="{C4F01B99-CBC5-4B98-B78A-54355832D8C2}" type="presParOf" srcId="{938DA532-B48A-44FA-8DEC-4D1A0189011C}" destId="{B6F64B82-760E-4EEF-A7E0-F133860A3710}" srcOrd="0" destOrd="0" presId="urn:microsoft.com/office/officeart/2008/layout/HorizontalMultiLevelHierarchy"/>
    <dgm:cxn modelId="{C0E278D4-1D23-4A32-9CC7-459677E19A97}" type="presParOf" srcId="{938DA532-B48A-44FA-8DEC-4D1A0189011C}" destId="{0D7A178D-3342-4789-9E85-392ECFB8226F}" srcOrd="1" destOrd="0" presId="urn:microsoft.com/office/officeart/2008/layout/HorizontalMultiLevelHierarchy"/>
    <dgm:cxn modelId="{92A2FFEC-B492-4B00-B9B5-C6237ABE9644}" type="presParOf" srcId="{0D7A178D-3342-4789-9E85-392ECFB8226F}" destId="{4B9AE254-4F5E-4B38-889D-9764291FB6DD}" srcOrd="0" destOrd="0" presId="urn:microsoft.com/office/officeart/2008/layout/HorizontalMultiLevelHierarchy"/>
    <dgm:cxn modelId="{E780BB35-284D-4E1D-82D3-E22A4BAE00EE}" type="presParOf" srcId="{4B9AE254-4F5E-4B38-889D-9764291FB6DD}" destId="{9F56060B-9931-4F87-A7F2-FE2729227D60}" srcOrd="0" destOrd="0" presId="urn:microsoft.com/office/officeart/2008/layout/HorizontalMultiLevelHierarchy"/>
    <dgm:cxn modelId="{52761575-F2DF-4857-BEB8-CDD8EC7C4DA4}" type="presParOf" srcId="{0D7A178D-3342-4789-9E85-392ECFB8226F}" destId="{FEBF8A99-F9AC-4F90-89F2-8A13C8CA7055}" srcOrd="1" destOrd="0" presId="urn:microsoft.com/office/officeart/2008/layout/HorizontalMultiLevelHierarchy"/>
    <dgm:cxn modelId="{1F997142-1DA1-4E7B-A5E8-479982E5A182}" type="presParOf" srcId="{FEBF8A99-F9AC-4F90-89F2-8A13C8CA7055}" destId="{58566651-7AE5-48F2-8C8A-7D486920DA05}" srcOrd="0" destOrd="0" presId="urn:microsoft.com/office/officeart/2008/layout/HorizontalMultiLevelHierarchy"/>
    <dgm:cxn modelId="{CD85A382-6A0E-4F04-9FEF-DF8C8851D814}" type="presParOf" srcId="{FEBF8A99-F9AC-4F90-89F2-8A13C8CA7055}" destId="{95B04028-6E13-43D2-AD49-4BC455DFA8F8}" srcOrd="1" destOrd="0" presId="urn:microsoft.com/office/officeart/2008/layout/HorizontalMultiLevelHierarchy"/>
    <dgm:cxn modelId="{F8DBAADB-B1B7-49AC-901A-1AF2A5C3543B}" type="presParOf" srcId="{2B6E9BC6-94A1-4361-B702-8C50E4E033E6}" destId="{902C9B87-C63C-49DA-B51E-6881A061028F}" srcOrd="4" destOrd="0" presId="urn:microsoft.com/office/officeart/2008/layout/HorizontalMultiLevelHierarchy"/>
    <dgm:cxn modelId="{0C9216FE-4035-4A9F-9DD6-1DDE82F593A5}" type="presParOf" srcId="{902C9B87-C63C-49DA-B51E-6881A061028F}" destId="{5C7335C2-3AB0-4E1B-AA8A-1C42F6B3B6CD}" srcOrd="0" destOrd="0" presId="urn:microsoft.com/office/officeart/2008/layout/HorizontalMultiLevelHierarchy"/>
    <dgm:cxn modelId="{E9F993CF-3CF0-4CFA-A876-A40EB2C52C8A}" type="presParOf" srcId="{2B6E9BC6-94A1-4361-B702-8C50E4E033E6}" destId="{D8161A6D-FD59-48FF-B690-5FC6C97421D6}" srcOrd="5" destOrd="0" presId="urn:microsoft.com/office/officeart/2008/layout/HorizontalMultiLevelHierarchy"/>
    <dgm:cxn modelId="{31DD16A9-8F57-4632-8147-B2EAF4E239A4}" type="presParOf" srcId="{D8161A6D-FD59-48FF-B690-5FC6C97421D6}" destId="{76B57735-3CF5-43D6-A196-580F6D5331D2}" srcOrd="0" destOrd="0" presId="urn:microsoft.com/office/officeart/2008/layout/HorizontalMultiLevelHierarchy"/>
    <dgm:cxn modelId="{BA58F70D-F5CA-40C1-958B-F072B7835530}" type="presParOf" srcId="{D8161A6D-FD59-48FF-B690-5FC6C97421D6}" destId="{0F0DF39F-30AC-4D8F-83C1-91DB8FB34787}" srcOrd="1" destOrd="0" presId="urn:microsoft.com/office/officeart/2008/layout/HorizontalMultiLevelHierarchy"/>
    <dgm:cxn modelId="{38F85F04-4662-46BE-BC54-CF29272CBC55}" type="presParOf" srcId="{0F0DF39F-30AC-4D8F-83C1-91DB8FB34787}" destId="{41EC3AFB-57AA-4D32-B2CB-91C22A55840A}" srcOrd="0" destOrd="0" presId="urn:microsoft.com/office/officeart/2008/layout/HorizontalMultiLevelHierarchy"/>
    <dgm:cxn modelId="{959E753D-FE92-4F68-84CB-00826DDBB86A}" type="presParOf" srcId="{41EC3AFB-57AA-4D32-B2CB-91C22A55840A}" destId="{25282B58-2802-4BF5-B3B1-50E88F84CC2D}" srcOrd="0" destOrd="0" presId="urn:microsoft.com/office/officeart/2008/layout/HorizontalMultiLevelHierarchy"/>
    <dgm:cxn modelId="{4B5CF7BA-0FDD-4E30-9706-28B304F3FCE2}" type="presParOf" srcId="{0F0DF39F-30AC-4D8F-83C1-91DB8FB34787}" destId="{E3767B50-8FA0-487B-B6BC-ED4B1A3800A5}" srcOrd="1" destOrd="0" presId="urn:microsoft.com/office/officeart/2008/layout/HorizontalMultiLevelHierarchy"/>
    <dgm:cxn modelId="{38F5C178-533C-4844-8421-C0198B1689E8}" type="presParOf" srcId="{E3767B50-8FA0-487B-B6BC-ED4B1A3800A5}" destId="{F288F5AC-EE71-45E2-BA9A-1AD82030A453}" srcOrd="0" destOrd="0" presId="urn:microsoft.com/office/officeart/2008/layout/HorizontalMultiLevelHierarchy"/>
    <dgm:cxn modelId="{86E93D65-DAC9-4A8B-BF15-229A52462C9D}" type="presParOf" srcId="{E3767B50-8FA0-487B-B6BC-ED4B1A3800A5}" destId="{2F81AA5E-79BC-4D5C-8997-EBB8FE7F1F51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EC3AFB-57AA-4D32-B2CB-91C22A55840A}">
      <dsp:nvSpPr>
        <dsp:cNvPr id="0" name=""/>
        <dsp:cNvSpPr/>
      </dsp:nvSpPr>
      <dsp:spPr>
        <a:xfrm>
          <a:off x="5793292" y="5220932"/>
          <a:ext cx="37323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3232" y="45720"/>
              </a:lnTo>
            </a:path>
          </a:pathLst>
        </a:custGeom>
        <a:noFill/>
        <a:ln w="254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5970577" y="5257321"/>
        <a:ext cx="18661" cy="18661"/>
      </dsp:txXfrm>
    </dsp:sp>
    <dsp:sp modelId="{902C9B87-C63C-49DA-B51E-6881A061028F}">
      <dsp:nvSpPr>
        <dsp:cNvPr id="0" name=""/>
        <dsp:cNvSpPr/>
      </dsp:nvSpPr>
      <dsp:spPr>
        <a:xfrm>
          <a:off x="3553899" y="4555463"/>
          <a:ext cx="373232" cy="7111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6616" y="0"/>
              </a:lnTo>
              <a:lnTo>
                <a:pt x="186616" y="711189"/>
              </a:lnTo>
              <a:lnTo>
                <a:pt x="373232" y="711189"/>
              </a:lnTo>
            </a:path>
          </a:pathLst>
        </a:custGeom>
        <a:noFill/>
        <a:ln w="25400" cap="flat" cmpd="sng" algn="ctr">
          <a:solidFill>
            <a:schemeClr val="accent2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3720435" y="4890978"/>
        <a:ext cx="40158" cy="40158"/>
      </dsp:txXfrm>
    </dsp:sp>
    <dsp:sp modelId="{4B9AE254-4F5E-4B38-889D-9764291FB6DD}">
      <dsp:nvSpPr>
        <dsp:cNvPr id="0" name=""/>
        <dsp:cNvSpPr/>
      </dsp:nvSpPr>
      <dsp:spPr>
        <a:xfrm>
          <a:off x="5793292" y="4300334"/>
          <a:ext cx="383869" cy="255129"/>
        </a:xfrm>
        <a:custGeom>
          <a:avLst/>
          <a:gdLst/>
          <a:ahLst/>
          <a:cxnLst/>
          <a:rect l="0" t="0" r="0" b="0"/>
          <a:pathLst>
            <a:path>
              <a:moveTo>
                <a:pt x="0" y="255129"/>
              </a:moveTo>
              <a:lnTo>
                <a:pt x="191934" y="255129"/>
              </a:lnTo>
              <a:lnTo>
                <a:pt x="191934" y="0"/>
              </a:lnTo>
              <a:lnTo>
                <a:pt x="383869" y="0"/>
              </a:lnTo>
            </a:path>
          </a:pathLst>
        </a:custGeom>
        <a:noFill/>
        <a:ln w="254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5973703" y="4416375"/>
        <a:ext cx="23045" cy="23045"/>
      </dsp:txXfrm>
    </dsp:sp>
    <dsp:sp modelId="{0C55088E-3011-4D8A-A509-272156D55BAD}">
      <dsp:nvSpPr>
        <dsp:cNvPr id="0" name=""/>
        <dsp:cNvSpPr/>
      </dsp:nvSpPr>
      <dsp:spPr>
        <a:xfrm>
          <a:off x="3553899" y="4509743"/>
          <a:ext cx="37323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3232" y="45720"/>
              </a:lnTo>
            </a:path>
          </a:pathLst>
        </a:custGeom>
        <a:noFill/>
        <a:ln w="25400" cap="flat" cmpd="sng" algn="ctr">
          <a:solidFill>
            <a:schemeClr val="accent2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3731184" y="4546132"/>
        <a:ext cx="18661" cy="18661"/>
      </dsp:txXfrm>
    </dsp:sp>
    <dsp:sp modelId="{D3175211-E66A-4B06-840D-6713B9DF0F21}">
      <dsp:nvSpPr>
        <dsp:cNvPr id="0" name=""/>
        <dsp:cNvSpPr/>
      </dsp:nvSpPr>
      <dsp:spPr>
        <a:xfrm>
          <a:off x="5793292" y="3844274"/>
          <a:ext cx="373232" cy="4464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6616" y="0"/>
              </a:lnTo>
              <a:lnTo>
                <a:pt x="186616" y="446478"/>
              </a:lnTo>
              <a:lnTo>
                <a:pt x="373232" y="446478"/>
              </a:lnTo>
            </a:path>
          </a:pathLst>
        </a:custGeom>
        <a:noFill/>
        <a:ln w="254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5965359" y="4052965"/>
        <a:ext cx="29096" cy="29096"/>
      </dsp:txXfrm>
    </dsp:sp>
    <dsp:sp modelId="{B866E7AC-0106-449B-8890-A9800A1170C8}">
      <dsp:nvSpPr>
        <dsp:cNvPr id="0" name=""/>
        <dsp:cNvSpPr/>
      </dsp:nvSpPr>
      <dsp:spPr>
        <a:xfrm>
          <a:off x="3553899" y="3844274"/>
          <a:ext cx="373232" cy="711189"/>
        </a:xfrm>
        <a:custGeom>
          <a:avLst/>
          <a:gdLst/>
          <a:ahLst/>
          <a:cxnLst/>
          <a:rect l="0" t="0" r="0" b="0"/>
          <a:pathLst>
            <a:path>
              <a:moveTo>
                <a:pt x="0" y="711189"/>
              </a:moveTo>
              <a:lnTo>
                <a:pt x="186616" y="711189"/>
              </a:lnTo>
              <a:lnTo>
                <a:pt x="186616" y="0"/>
              </a:lnTo>
              <a:lnTo>
                <a:pt x="373232" y="0"/>
              </a:lnTo>
            </a:path>
          </a:pathLst>
        </a:custGeom>
        <a:noFill/>
        <a:ln w="25400" cap="flat" cmpd="sng" algn="ctr">
          <a:solidFill>
            <a:schemeClr val="accent2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3720435" y="4179789"/>
        <a:ext cx="40158" cy="40158"/>
      </dsp:txXfrm>
    </dsp:sp>
    <dsp:sp modelId="{FC999AF9-A6D7-4EF6-B005-B8BBC5A5744A}">
      <dsp:nvSpPr>
        <dsp:cNvPr id="0" name=""/>
        <dsp:cNvSpPr/>
      </dsp:nvSpPr>
      <dsp:spPr>
        <a:xfrm>
          <a:off x="1314506" y="2777489"/>
          <a:ext cx="373232" cy="17779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6616" y="0"/>
              </a:lnTo>
              <a:lnTo>
                <a:pt x="186616" y="1777973"/>
              </a:lnTo>
              <a:lnTo>
                <a:pt x="373232" y="1777973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600" kern="1200"/>
        </a:p>
      </dsp:txBody>
      <dsp:txXfrm>
        <a:off x="1455704" y="3621058"/>
        <a:ext cx="90836" cy="90836"/>
      </dsp:txXfrm>
    </dsp:sp>
    <dsp:sp modelId="{12A26257-54B7-4988-871E-5C97E8F4A836}">
      <dsp:nvSpPr>
        <dsp:cNvPr id="0" name=""/>
        <dsp:cNvSpPr/>
      </dsp:nvSpPr>
      <dsp:spPr>
        <a:xfrm>
          <a:off x="3553899" y="2777490"/>
          <a:ext cx="373232" cy="3555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6616" y="0"/>
              </a:lnTo>
              <a:lnTo>
                <a:pt x="186616" y="355594"/>
              </a:lnTo>
              <a:lnTo>
                <a:pt x="373232" y="355594"/>
              </a:lnTo>
            </a:path>
          </a:pathLst>
        </a:custGeom>
        <a:noFill/>
        <a:ln w="25400" cap="flat" cmpd="sng" algn="ctr">
          <a:solidFill>
            <a:schemeClr val="accent2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3727627" y="2942399"/>
        <a:ext cx="25775" cy="25775"/>
      </dsp:txXfrm>
    </dsp:sp>
    <dsp:sp modelId="{852C3B3C-B7AD-4ECB-A3B0-CA5D47B18F55}">
      <dsp:nvSpPr>
        <dsp:cNvPr id="0" name=""/>
        <dsp:cNvSpPr/>
      </dsp:nvSpPr>
      <dsp:spPr>
        <a:xfrm>
          <a:off x="3553899" y="2421895"/>
          <a:ext cx="373232" cy="355594"/>
        </a:xfrm>
        <a:custGeom>
          <a:avLst/>
          <a:gdLst/>
          <a:ahLst/>
          <a:cxnLst/>
          <a:rect l="0" t="0" r="0" b="0"/>
          <a:pathLst>
            <a:path>
              <a:moveTo>
                <a:pt x="0" y="355594"/>
              </a:moveTo>
              <a:lnTo>
                <a:pt x="186616" y="355594"/>
              </a:lnTo>
              <a:lnTo>
                <a:pt x="186616" y="0"/>
              </a:lnTo>
              <a:lnTo>
                <a:pt x="373232" y="0"/>
              </a:lnTo>
            </a:path>
          </a:pathLst>
        </a:custGeom>
        <a:noFill/>
        <a:ln w="25400" cap="flat" cmpd="sng" algn="ctr">
          <a:solidFill>
            <a:schemeClr val="accent2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3727627" y="2586804"/>
        <a:ext cx="25775" cy="25775"/>
      </dsp:txXfrm>
    </dsp:sp>
    <dsp:sp modelId="{8AEEA708-0B37-4C71-897B-29F0A9E94684}">
      <dsp:nvSpPr>
        <dsp:cNvPr id="0" name=""/>
        <dsp:cNvSpPr/>
      </dsp:nvSpPr>
      <dsp:spPr>
        <a:xfrm>
          <a:off x="1314506" y="2731769"/>
          <a:ext cx="37323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3232" y="45720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1491791" y="2768159"/>
        <a:ext cx="18661" cy="18661"/>
      </dsp:txXfrm>
    </dsp:sp>
    <dsp:sp modelId="{0C2971B2-2823-4417-9DD1-2EB8B739E253}">
      <dsp:nvSpPr>
        <dsp:cNvPr id="0" name=""/>
        <dsp:cNvSpPr/>
      </dsp:nvSpPr>
      <dsp:spPr>
        <a:xfrm>
          <a:off x="5793292" y="1664985"/>
          <a:ext cx="37323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3232" y="45720"/>
              </a:lnTo>
            </a:path>
          </a:pathLst>
        </a:custGeom>
        <a:noFill/>
        <a:ln w="254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5970577" y="1701375"/>
        <a:ext cx="18661" cy="18661"/>
      </dsp:txXfrm>
    </dsp:sp>
    <dsp:sp modelId="{D5591D27-7DF2-46E9-BA46-17AC0D07F07F}">
      <dsp:nvSpPr>
        <dsp:cNvPr id="0" name=""/>
        <dsp:cNvSpPr/>
      </dsp:nvSpPr>
      <dsp:spPr>
        <a:xfrm>
          <a:off x="3553899" y="999516"/>
          <a:ext cx="373232" cy="7111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6616" y="0"/>
              </a:lnTo>
              <a:lnTo>
                <a:pt x="186616" y="711189"/>
              </a:lnTo>
              <a:lnTo>
                <a:pt x="373232" y="711189"/>
              </a:lnTo>
            </a:path>
          </a:pathLst>
        </a:custGeom>
        <a:noFill/>
        <a:ln w="25400" cap="flat" cmpd="sng" algn="ctr">
          <a:solidFill>
            <a:schemeClr val="accent2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3720435" y="1335031"/>
        <a:ext cx="40158" cy="40158"/>
      </dsp:txXfrm>
    </dsp:sp>
    <dsp:sp modelId="{672BD903-D876-4DAA-BFD0-9A7F4C10BBAA}">
      <dsp:nvSpPr>
        <dsp:cNvPr id="0" name=""/>
        <dsp:cNvSpPr/>
      </dsp:nvSpPr>
      <dsp:spPr>
        <a:xfrm>
          <a:off x="5793292" y="953796"/>
          <a:ext cx="38265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91328" y="45720"/>
              </a:lnTo>
              <a:lnTo>
                <a:pt x="191328" y="54863"/>
              </a:lnTo>
              <a:lnTo>
                <a:pt x="382656" y="54863"/>
              </a:lnTo>
            </a:path>
          </a:pathLst>
        </a:custGeom>
        <a:noFill/>
        <a:ln w="254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5975051" y="989947"/>
        <a:ext cx="19138" cy="19138"/>
      </dsp:txXfrm>
    </dsp:sp>
    <dsp:sp modelId="{5407E4C4-B4AD-47C1-B1C5-D09C27A84A96}">
      <dsp:nvSpPr>
        <dsp:cNvPr id="0" name=""/>
        <dsp:cNvSpPr/>
      </dsp:nvSpPr>
      <dsp:spPr>
        <a:xfrm>
          <a:off x="3553899" y="953796"/>
          <a:ext cx="37323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3232" y="45720"/>
              </a:lnTo>
            </a:path>
          </a:pathLst>
        </a:custGeom>
        <a:noFill/>
        <a:ln w="25400" cap="flat" cmpd="sng" algn="ctr">
          <a:solidFill>
            <a:schemeClr val="accent2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3731184" y="990185"/>
        <a:ext cx="18661" cy="18661"/>
      </dsp:txXfrm>
    </dsp:sp>
    <dsp:sp modelId="{1AD9DC0E-10AB-4A75-A226-BB43E61BB2D9}">
      <dsp:nvSpPr>
        <dsp:cNvPr id="0" name=""/>
        <dsp:cNvSpPr/>
      </dsp:nvSpPr>
      <dsp:spPr>
        <a:xfrm>
          <a:off x="5793292" y="288327"/>
          <a:ext cx="373232" cy="7161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6616" y="0"/>
              </a:lnTo>
              <a:lnTo>
                <a:pt x="186616" y="716150"/>
              </a:lnTo>
              <a:lnTo>
                <a:pt x="373232" y="716150"/>
              </a:lnTo>
            </a:path>
          </a:pathLst>
        </a:custGeom>
        <a:noFill/>
        <a:ln w="254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5959718" y="626213"/>
        <a:ext cx="40378" cy="40378"/>
      </dsp:txXfrm>
    </dsp:sp>
    <dsp:sp modelId="{2C0A00BB-D8F6-490D-9791-38C207B5E020}">
      <dsp:nvSpPr>
        <dsp:cNvPr id="0" name=""/>
        <dsp:cNvSpPr/>
      </dsp:nvSpPr>
      <dsp:spPr>
        <a:xfrm>
          <a:off x="3553899" y="288327"/>
          <a:ext cx="373232" cy="711189"/>
        </a:xfrm>
        <a:custGeom>
          <a:avLst/>
          <a:gdLst/>
          <a:ahLst/>
          <a:cxnLst/>
          <a:rect l="0" t="0" r="0" b="0"/>
          <a:pathLst>
            <a:path>
              <a:moveTo>
                <a:pt x="0" y="711189"/>
              </a:moveTo>
              <a:lnTo>
                <a:pt x="186616" y="711189"/>
              </a:lnTo>
              <a:lnTo>
                <a:pt x="186616" y="0"/>
              </a:lnTo>
              <a:lnTo>
                <a:pt x="373232" y="0"/>
              </a:lnTo>
            </a:path>
          </a:pathLst>
        </a:custGeom>
        <a:noFill/>
        <a:ln w="25400" cap="flat" cmpd="sng" algn="ctr">
          <a:solidFill>
            <a:schemeClr val="accent2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3720435" y="623842"/>
        <a:ext cx="40158" cy="40158"/>
      </dsp:txXfrm>
    </dsp:sp>
    <dsp:sp modelId="{46C9C740-F6BF-4D75-B533-4A9AE45FA4E0}">
      <dsp:nvSpPr>
        <dsp:cNvPr id="0" name=""/>
        <dsp:cNvSpPr/>
      </dsp:nvSpPr>
      <dsp:spPr>
        <a:xfrm>
          <a:off x="1314506" y="999516"/>
          <a:ext cx="373232" cy="1777973"/>
        </a:xfrm>
        <a:custGeom>
          <a:avLst/>
          <a:gdLst/>
          <a:ahLst/>
          <a:cxnLst/>
          <a:rect l="0" t="0" r="0" b="0"/>
          <a:pathLst>
            <a:path>
              <a:moveTo>
                <a:pt x="0" y="1777973"/>
              </a:moveTo>
              <a:lnTo>
                <a:pt x="186616" y="1777973"/>
              </a:lnTo>
              <a:lnTo>
                <a:pt x="186616" y="0"/>
              </a:lnTo>
              <a:lnTo>
                <a:pt x="373232" y="0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600" kern="1200"/>
        </a:p>
      </dsp:txBody>
      <dsp:txXfrm>
        <a:off x="1455704" y="1843085"/>
        <a:ext cx="90836" cy="90836"/>
      </dsp:txXfrm>
    </dsp:sp>
    <dsp:sp modelId="{3B1A676D-EFAD-4564-9399-D99B80F6C3A9}">
      <dsp:nvSpPr>
        <dsp:cNvPr id="0" name=""/>
        <dsp:cNvSpPr/>
      </dsp:nvSpPr>
      <dsp:spPr>
        <a:xfrm rot="16200000">
          <a:off x="-467210" y="2493014"/>
          <a:ext cx="2994481" cy="568951"/>
        </a:xfrm>
        <a:prstGeom prst="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700" kern="1200" dirty="0" smtClean="0"/>
            <a:t>MM WP</a:t>
          </a:r>
          <a:endParaRPr lang="en-GB" sz="3700" kern="1200" dirty="0"/>
        </a:p>
      </dsp:txBody>
      <dsp:txXfrm>
        <a:off x="-467210" y="2493014"/>
        <a:ext cx="2994481" cy="568951"/>
      </dsp:txXfrm>
    </dsp:sp>
    <dsp:sp modelId="{76341DDE-B56D-4F51-A8D5-B882837DCDCE}">
      <dsp:nvSpPr>
        <dsp:cNvPr id="0" name=""/>
        <dsp:cNvSpPr/>
      </dsp:nvSpPr>
      <dsp:spPr>
        <a:xfrm>
          <a:off x="1687738" y="715040"/>
          <a:ext cx="1866160" cy="568951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Dipole measurements</a:t>
          </a:r>
          <a:endParaRPr lang="en-GB" sz="1400" kern="1200" dirty="0"/>
        </a:p>
      </dsp:txBody>
      <dsp:txXfrm>
        <a:off x="1687738" y="715040"/>
        <a:ext cx="1866160" cy="568951"/>
      </dsp:txXfrm>
    </dsp:sp>
    <dsp:sp modelId="{34DAE2E2-230F-400D-BBAB-E890550E856B}">
      <dsp:nvSpPr>
        <dsp:cNvPr id="0" name=""/>
        <dsp:cNvSpPr/>
      </dsp:nvSpPr>
      <dsp:spPr>
        <a:xfrm>
          <a:off x="3927131" y="3851"/>
          <a:ext cx="1866160" cy="568951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Integral field</a:t>
          </a:r>
          <a:endParaRPr lang="en-GB" sz="1400" kern="1200" dirty="0"/>
        </a:p>
      </dsp:txBody>
      <dsp:txXfrm>
        <a:off x="3927131" y="3851"/>
        <a:ext cx="1866160" cy="568951"/>
      </dsp:txXfrm>
    </dsp:sp>
    <dsp:sp modelId="{17395D74-3B8B-4064-B4AD-9B2AF99EAFBE}">
      <dsp:nvSpPr>
        <dsp:cNvPr id="0" name=""/>
        <dsp:cNvSpPr/>
      </dsp:nvSpPr>
      <dsp:spPr>
        <a:xfrm>
          <a:off x="6166524" y="720002"/>
          <a:ext cx="1866160" cy="568951"/>
        </a:xfrm>
        <a:prstGeom prst="rect">
          <a:avLst/>
        </a:prstGeom>
        <a:solidFill>
          <a:schemeClr val="accent2">
            <a:tint val="7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Translating </a:t>
          </a:r>
          <a:r>
            <a:rPr lang="en-GB" sz="1400" kern="1200" dirty="0" err="1" smtClean="0"/>
            <a:t>fluxmeter</a:t>
          </a:r>
          <a:endParaRPr lang="en-GB" sz="1400" kern="1200" dirty="0"/>
        </a:p>
      </dsp:txBody>
      <dsp:txXfrm>
        <a:off x="6166524" y="720002"/>
        <a:ext cx="1866160" cy="568951"/>
      </dsp:txXfrm>
    </dsp:sp>
    <dsp:sp modelId="{AE1BC11C-1A56-44B5-900E-F4A2FE6BBA2F}">
      <dsp:nvSpPr>
        <dsp:cNvPr id="0" name=""/>
        <dsp:cNvSpPr/>
      </dsp:nvSpPr>
      <dsp:spPr>
        <a:xfrm>
          <a:off x="3927131" y="715040"/>
          <a:ext cx="1866160" cy="568951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Homogeneity </a:t>
          </a:r>
          <a:endParaRPr lang="en-GB" sz="1400" kern="1200" dirty="0"/>
        </a:p>
      </dsp:txBody>
      <dsp:txXfrm>
        <a:off x="3927131" y="715040"/>
        <a:ext cx="1866160" cy="568951"/>
      </dsp:txXfrm>
    </dsp:sp>
    <dsp:sp modelId="{EACB4E74-3A86-4DE6-86E6-88EE84DF1211}">
      <dsp:nvSpPr>
        <dsp:cNvPr id="0" name=""/>
        <dsp:cNvSpPr/>
      </dsp:nvSpPr>
      <dsp:spPr>
        <a:xfrm>
          <a:off x="6175948" y="724183"/>
          <a:ext cx="1866160" cy="568951"/>
        </a:xfrm>
        <a:prstGeom prst="rect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Translating </a:t>
          </a:r>
          <a:r>
            <a:rPr lang="en-GB" sz="1400" kern="1200" dirty="0" err="1" smtClean="0"/>
            <a:t>fluxmeter</a:t>
          </a:r>
          <a:endParaRPr lang="en-GB" sz="1400" kern="1200" dirty="0"/>
        </a:p>
      </dsp:txBody>
      <dsp:txXfrm>
        <a:off x="6175948" y="724183"/>
        <a:ext cx="1866160" cy="568951"/>
      </dsp:txXfrm>
    </dsp:sp>
    <dsp:sp modelId="{B1FA90BA-4896-4ADC-AFDB-99FBF5A9ADD4}">
      <dsp:nvSpPr>
        <dsp:cNvPr id="0" name=""/>
        <dsp:cNvSpPr/>
      </dsp:nvSpPr>
      <dsp:spPr>
        <a:xfrm>
          <a:off x="3927131" y="1426230"/>
          <a:ext cx="1866160" cy="568951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Field map</a:t>
          </a:r>
          <a:endParaRPr lang="en-GB" sz="1400" kern="1200" dirty="0"/>
        </a:p>
      </dsp:txBody>
      <dsp:txXfrm>
        <a:off x="3927131" y="1426230"/>
        <a:ext cx="1866160" cy="568951"/>
      </dsp:txXfrm>
    </dsp:sp>
    <dsp:sp modelId="{812A6EA2-9925-4BB7-8D8B-289FCBBFDF01}">
      <dsp:nvSpPr>
        <dsp:cNvPr id="0" name=""/>
        <dsp:cNvSpPr/>
      </dsp:nvSpPr>
      <dsp:spPr>
        <a:xfrm>
          <a:off x="6166524" y="1426230"/>
          <a:ext cx="1866160" cy="568951"/>
        </a:xfrm>
        <a:prstGeom prst="rect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3D mapper</a:t>
          </a:r>
          <a:endParaRPr lang="en-GB" sz="1400" kern="1200" dirty="0"/>
        </a:p>
      </dsp:txBody>
      <dsp:txXfrm>
        <a:off x="6166524" y="1426230"/>
        <a:ext cx="1866160" cy="568951"/>
      </dsp:txXfrm>
    </dsp:sp>
    <dsp:sp modelId="{AE085084-F7DA-469C-B81D-26301597F908}">
      <dsp:nvSpPr>
        <dsp:cNvPr id="0" name=""/>
        <dsp:cNvSpPr/>
      </dsp:nvSpPr>
      <dsp:spPr>
        <a:xfrm>
          <a:off x="1687738" y="2493014"/>
          <a:ext cx="1866160" cy="568951"/>
        </a:xfrm>
        <a:prstGeom prst="rect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Electronic and control</a:t>
          </a:r>
          <a:endParaRPr lang="en-GB" sz="1400" kern="1200" dirty="0"/>
        </a:p>
      </dsp:txBody>
      <dsp:txXfrm>
        <a:off x="1687738" y="2493014"/>
        <a:ext cx="1866160" cy="568951"/>
      </dsp:txXfrm>
    </dsp:sp>
    <dsp:sp modelId="{D79293A7-1749-4437-B2C2-A4E0853F7435}">
      <dsp:nvSpPr>
        <dsp:cNvPr id="0" name=""/>
        <dsp:cNvSpPr/>
      </dsp:nvSpPr>
      <dsp:spPr>
        <a:xfrm>
          <a:off x="3927131" y="2137419"/>
          <a:ext cx="1866160" cy="568951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Acquisition systems (integrators, </a:t>
          </a:r>
          <a:r>
            <a:rPr lang="en-GB" sz="1400" kern="1200" dirty="0" err="1" smtClean="0"/>
            <a:t>DAQ,Racks</a:t>
          </a:r>
          <a:r>
            <a:rPr lang="en-GB" sz="1400" kern="1200" dirty="0" smtClean="0"/>
            <a:t>)</a:t>
          </a:r>
          <a:endParaRPr lang="en-GB" sz="1400" kern="1200" dirty="0"/>
        </a:p>
      </dsp:txBody>
      <dsp:txXfrm>
        <a:off x="3927131" y="2137419"/>
        <a:ext cx="1866160" cy="568951"/>
      </dsp:txXfrm>
    </dsp:sp>
    <dsp:sp modelId="{409E7C6B-FCD9-4DD7-833B-AB860F258D1F}">
      <dsp:nvSpPr>
        <dsp:cNvPr id="0" name=""/>
        <dsp:cNvSpPr/>
      </dsp:nvSpPr>
      <dsp:spPr>
        <a:xfrm>
          <a:off x="3927131" y="2848608"/>
          <a:ext cx="1866160" cy="568951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Control system &amp; actuators</a:t>
          </a:r>
          <a:endParaRPr lang="en-GB" sz="1400" kern="1200" dirty="0"/>
        </a:p>
      </dsp:txBody>
      <dsp:txXfrm>
        <a:off x="3927131" y="2848608"/>
        <a:ext cx="1866160" cy="568951"/>
      </dsp:txXfrm>
    </dsp:sp>
    <dsp:sp modelId="{9E85BAB7-8B5D-4B05-A342-4E6596CA9862}">
      <dsp:nvSpPr>
        <dsp:cNvPr id="0" name=""/>
        <dsp:cNvSpPr/>
      </dsp:nvSpPr>
      <dsp:spPr>
        <a:xfrm>
          <a:off x="1687738" y="4270987"/>
          <a:ext cx="1866160" cy="568951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err="1" smtClean="0"/>
            <a:t>Multiplet</a:t>
          </a:r>
          <a:r>
            <a:rPr lang="en-GB" sz="1400" kern="1200" dirty="0" smtClean="0"/>
            <a:t> measurements</a:t>
          </a:r>
          <a:endParaRPr lang="en-GB" sz="1400" kern="1200" dirty="0"/>
        </a:p>
      </dsp:txBody>
      <dsp:txXfrm>
        <a:off x="1687738" y="4270987"/>
        <a:ext cx="1866160" cy="568951"/>
      </dsp:txXfrm>
    </dsp:sp>
    <dsp:sp modelId="{03AC0200-F4AA-4801-AFA0-1F05FC18C2F4}">
      <dsp:nvSpPr>
        <dsp:cNvPr id="0" name=""/>
        <dsp:cNvSpPr/>
      </dsp:nvSpPr>
      <dsp:spPr>
        <a:xfrm>
          <a:off x="3927131" y="3559798"/>
          <a:ext cx="1866160" cy="568951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Axis measurement</a:t>
          </a:r>
          <a:endParaRPr lang="en-GB" sz="1400" kern="1200" dirty="0"/>
        </a:p>
      </dsp:txBody>
      <dsp:txXfrm>
        <a:off x="3927131" y="3559798"/>
        <a:ext cx="1866160" cy="568951"/>
      </dsp:txXfrm>
    </dsp:sp>
    <dsp:sp modelId="{9B640A25-7FB3-47C6-87BA-4DED1304FC5C}">
      <dsp:nvSpPr>
        <dsp:cNvPr id="0" name=""/>
        <dsp:cNvSpPr/>
      </dsp:nvSpPr>
      <dsp:spPr>
        <a:xfrm>
          <a:off x="6166524" y="4006277"/>
          <a:ext cx="1866160" cy="568951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SSW</a:t>
          </a:r>
          <a:endParaRPr lang="en-GB" sz="1400" kern="1200" dirty="0"/>
        </a:p>
      </dsp:txBody>
      <dsp:txXfrm>
        <a:off x="6166524" y="4006277"/>
        <a:ext cx="1866160" cy="568951"/>
      </dsp:txXfrm>
    </dsp:sp>
    <dsp:sp modelId="{B6F64B82-760E-4EEF-A7E0-F133860A3710}">
      <dsp:nvSpPr>
        <dsp:cNvPr id="0" name=""/>
        <dsp:cNvSpPr/>
      </dsp:nvSpPr>
      <dsp:spPr>
        <a:xfrm>
          <a:off x="3927131" y="4270987"/>
          <a:ext cx="1866160" cy="568951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Field strength measurements</a:t>
          </a:r>
          <a:endParaRPr lang="en-GB" sz="1400" kern="1200" dirty="0"/>
        </a:p>
      </dsp:txBody>
      <dsp:txXfrm>
        <a:off x="3927131" y="4270987"/>
        <a:ext cx="1866160" cy="568951"/>
      </dsp:txXfrm>
    </dsp:sp>
    <dsp:sp modelId="{58566651-7AE5-48F2-8C8A-7D486920DA05}">
      <dsp:nvSpPr>
        <dsp:cNvPr id="0" name=""/>
        <dsp:cNvSpPr/>
      </dsp:nvSpPr>
      <dsp:spPr>
        <a:xfrm>
          <a:off x="6177161" y="4015858"/>
          <a:ext cx="1866160" cy="568951"/>
        </a:xfrm>
        <a:prstGeom prst="rect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SSW</a:t>
          </a:r>
          <a:endParaRPr lang="en-GB" sz="1400" kern="1200" dirty="0"/>
        </a:p>
      </dsp:txBody>
      <dsp:txXfrm>
        <a:off x="6177161" y="4015858"/>
        <a:ext cx="1866160" cy="568951"/>
      </dsp:txXfrm>
    </dsp:sp>
    <dsp:sp modelId="{76B57735-3CF5-43D6-A196-580F6D5331D2}">
      <dsp:nvSpPr>
        <dsp:cNvPr id="0" name=""/>
        <dsp:cNvSpPr/>
      </dsp:nvSpPr>
      <dsp:spPr>
        <a:xfrm>
          <a:off x="3927131" y="4982176"/>
          <a:ext cx="1866160" cy="568951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Homogeneity measurements</a:t>
          </a:r>
          <a:endParaRPr lang="en-GB" sz="1400" kern="1200" dirty="0"/>
        </a:p>
      </dsp:txBody>
      <dsp:txXfrm>
        <a:off x="3927131" y="4982176"/>
        <a:ext cx="1866160" cy="568951"/>
      </dsp:txXfrm>
    </dsp:sp>
    <dsp:sp modelId="{F288F5AC-EE71-45E2-BA9A-1AD82030A453}">
      <dsp:nvSpPr>
        <dsp:cNvPr id="0" name=""/>
        <dsp:cNvSpPr/>
      </dsp:nvSpPr>
      <dsp:spPr>
        <a:xfrm>
          <a:off x="6166524" y="4982176"/>
          <a:ext cx="1866160" cy="568951"/>
        </a:xfrm>
        <a:prstGeom prst="rect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Rotating coil</a:t>
          </a:r>
          <a:endParaRPr lang="en-GB" sz="1400" kern="1200" dirty="0"/>
        </a:p>
      </dsp:txBody>
      <dsp:txXfrm>
        <a:off x="6166524" y="4982176"/>
        <a:ext cx="1866160" cy="5689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9F7506-A75E-4EF6-88C6-65C0ECD46376}" type="datetimeFigureOut">
              <a:rPr lang="en-GB" smtClean="0"/>
              <a:t>13/05/2015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D0FCA2-E612-4514-AB77-BFDFE95DA4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8905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9300" indent="-287338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52525" indent="-230188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14488" indent="-230188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74863" indent="-230188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32063" indent="-2301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89263" indent="-2301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46463" indent="-2301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903663" indent="-2301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fld id="{7CDCD8D8-5E09-4D9B-AFE7-282029DE605B}" type="slidenum">
              <a:rPr lang="en-US" altLang="en-US" sz="1200" smtClean="0"/>
              <a:pPr/>
              <a:t>13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30529350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9300" indent="-287338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52525" indent="-230188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14488" indent="-230188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74863" indent="-230188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32063" indent="-2301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89263" indent="-2301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46463" indent="-2301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903663" indent="-2301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fld id="{36350DD3-A5FB-4D1B-A4A1-5E12BE3FE4CC}" type="slidenum">
              <a:rPr lang="en-US" altLang="en-US" sz="1200" smtClean="0"/>
              <a:pPr/>
              <a:t>15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33038932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9300" indent="-287338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52525" indent="-230188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14488" indent="-230188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74863" indent="-230188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32063" indent="-2301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89263" indent="-2301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46463" indent="-2301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903663" indent="-2301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fld id="{0EBF1A7D-4F37-4CDE-99B1-8CD1C13B2C81}" type="slidenum">
              <a:rPr lang="en-US" altLang="en-US" sz="1200" smtClean="0"/>
              <a:pPr/>
              <a:t>23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703861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45286-BFC5-4563-9772-2E24B1C5601A}" type="datetimeFigureOut">
              <a:rPr lang="en-GB" smtClean="0"/>
              <a:t>13/05/2015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D5D64-9D76-4682-8015-F590FE17D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5172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45286-BFC5-4563-9772-2E24B1C5601A}" type="datetimeFigureOut">
              <a:rPr lang="en-GB" smtClean="0"/>
              <a:t>13/05/2015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D5D64-9D76-4682-8015-F590FE17D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411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45286-BFC5-4563-9772-2E24B1C5601A}" type="datetimeFigureOut">
              <a:rPr lang="en-GB" smtClean="0"/>
              <a:t>13/05/2015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D5D64-9D76-4682-8015-F590FE17D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11812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267"/>
            <a:ext cx="10363200" cy="147018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3077"/>
          </a:xfrm>
        </p:spPr>
        <p:txBody>
          <a:bodyPr/>
          <a:lstStyle>
            <a:lvl1pPr marL="0" indent="0" algn="ctr">
              <a:buNone/>
              <a:defRPr/>
            </a:lvl1pPr>
            <a:lvl2pPr marL="411480" indent="0" algn="ctr">
              <a:buNone/>
              <a:defRPr/>
            </a:lvl2pPr>
            <a:lvl3pPr marL="822960" indent="0" algn="ctr">
              <a:buNone/>
              <a:defRPr/>
            </a:lvl3pPr>
            <a:lvl4pPr marL="1234440" indent="0" algn="ctr">
              <a:buNone/>
              <a:defRPr/>
            </a:lvl4pPr>
            <a:lvl5pPr marL="1645920" indent="0" algn="ctr">
              <a:buNone/>
              <a:defRPr/>
            </a:lvl5pPr>
            <a:lvl6pPr marL="2057400" indent="0" algn="ctr">
              <a:buNone/>
              <a:defRPr/>
            </a:lvl6pPr>
            <a:lvl7pPr marL="2468880" indent="0" algn="ctr">
              <a:buNone/>
              <a:defRPr/>
            </a:lvl7pPr>
            <a:lvl8pPr marL="2880360" indent="0" algn="ctr">
              <a:buNone/>
              <a:defRPr/>
            </a:lvl8pPr>
            <a:lvl9pPr marL="329184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6156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" y="0"/>
            <a:ext cx="7863840" cy="58293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5796" y="891540"/>
            <a:ext cx="10972800" cy="5179746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Box 6"/>
          <p:cNvSpPr txBox="1">
            <a:spLocks noGrp="1" noChangeArrowheads="1"/>
          </p:cNvSpPr>
          <p:nvPr>
            <p:ph type="sldNum" sz="quarter" idx="10"/>
          </p:nvPr>
        </p:nvSpPr>
        <p:spPr>
          <a:xfrm>
            <a:off x="9244760" y="6472572"/>
            <a:ext cx="339090" cy="25146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A51BE-0119-4320-8EE2-357589330500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340593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45286-BFC5-4563-9772-2E24B1C5601A}" type="datetimeFigureOut">
              <a:rPr lang="en-GB" smtClean="0"/>
              <a:t>13/05/2015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D5D64-9D76-4682-8015-F590FE17D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973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45286-BFC5-4563-9772-2E24B1C5601A}" type="datetimeFigureOut">
              <a:rPr lang="en-GB" smtClean="0"/>
              <a:t>13/05/2015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D5D64-9D76-4682-8015-F590FE17D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4712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45286-BFC5-4563-9772-2E24B1C5601A}" type="datetimeFigureOut">
              <a:rPr lang="en-GB" smtClean="0"/>
              <a:t>13/05/2015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D5D64-9D76-4682-8015-F590FE17D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9917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45286-BFC5-4563-9772-2E24B1C5601A}" type="datetimeFigureOut">
              <a:rPr lang="en-GB" smtClean="0"/>
              <a:t>13/05/2015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D5D64-9D76-4682-8015-F590FE17D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8966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45286-BFC5-4563-9772-2E24B1C5601A}" type="datetimeFigureOut">
              <a:rPr lang="en-GB" smtClean="0"/>
              <a:t>13/05/2015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D5D64-9D76-4682-8015-F590FE17D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0676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45286-BFC5-4563-9772-2E24B1C5601A}" type="datetimeFigureOut">
              <a:rPr lang="en-GB" smtClean="0"/>
              <a:t>13/05/2015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D5D64-9D76-4682-8015-F590FE17D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4315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45286-BFC5-4563-9772-2E24B1C5601A}" type="datetimeFigureOut">
              <a:rPr lang="en-GB" smtClean="0"/>
              <a:t>13/05/2015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D5D64-9D76-4682-8015-F590FE17D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2108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45286-BFC5-4563-9772-2E24B1C5601A}" type="datetimeFigureOut">
              <a:rPr lang="en-GB" smtClean="0"/>
              <a:t>13/05/2015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D5D64-9D76-4682-8015-F590FE17D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973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E45286-BFC5-4563-9772-2E24B1C5601A}" type="datetimeFigureOut">
              <a:rPr lang="en-GB" smtClean="0"/>
              <a:t>13/05/2015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D5D64-9D76-4682-8015-F590FE17D2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9949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/>
          </p:cNvSpPr>
          <p:nvPr/>
        </p:nvSpPr>
        <p:spPr bwMode="auto">
          <a:xfrm>
            <a:off x="0" y="0"/>
            <a:ext cx="12192000" cy="6858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rgbClr val="0F20A6">
                  <a:alpha val="94000"/>
                </a:srgbClr>
              </a:gs>
              <a:gs pos="75000">
                <a:srgbClr val="000090">
                  <a:alpha val="9400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 sz="162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6280" y="1143000"/>
            <a:ext cx="109728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1524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dirty="0" smtClean="0">
                <a:sym typeface="Arial" panose="020B0604020202020204" pitchFamily="34" charset="0"/>
              </a:rPr>
              <a:t>Click to edit Master text styles</a:t>
            </a:r>
          </a:p>
          <a:p>
            <a:pPr lvl="1"/>
            <a:r>
              <a:rPr lang="en-US" altLang="fr-FR" dirty="0" smtClean="0">
                <a:sym typeface="Arial" panose="020B0604020202020204" pitchFamily="34" charset="0"/>
              </a:rPr>
              <a:t>Second level</a:t>
            </a:r>
          </a:p>
          <a:p>
            <a:pPr lvl="2"/>
            <a:r>
              <a:rPr lang="en-US" altLang="fr-FR" dirty="0" smtClean="0">
                <a:sym typeface="Arial" panose="020B0604020202020204" pitchFamily="34" charset="0"/>
              </a:rPr>
              <a:t>Third level</a:t>
            </a:r>
          </a:p>
          <a:p>
            <a:pPr lvl="3"/>
            <a:r>
              <a:rPr lang="en-US" altLang="fr-FR" dirty="0" smtClean="0">
                <a:sym typeface="Arial" panose="020B0604020202020204" pitchFamily="34" charset="0"/>
              </a:rPr>
              <a:t>Fourth level</a:t>
            </a:r>
          </a:p>
          <a:p>
            <a:pPr lvl="4"/>
            <a:r>
              <a:rPr lang="en-US" altLang="fr-FR" dirty="0" smtClean="0">
                <a:sym typeface="Arial" panose="020B0604020202020204" pitchFamily="34" charset="0"/>
              </a:rPr>
              <a:t>Fifth level</a:t>
            </a:r>
          </a:p>
        </p:txBody>
      </p:sp>
      <p:sp>
        <p:nvSpPr>
          <p:cNvPr id="1030" name="Rectangle 3"/>
          <p:cNvSpPr>
            <a:spLocks/>
          </p:cNvSpPr>
          <p:nvPr/>
        </p:nvSpPr>
        <p:spPr bwMode="auto">
          <a:xfrm rot="5400000">
            <a:off x="5821680" y="466963"/>
            <a:ext cx="548640" cy="12192000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noFill/>
          </a:ln>
        </p:spPr>
        <p:txBody>
          <a:bodyPr lIns="0" tIns="0" rIns="0" bIns="0"/>
          <a:lstStyle/>
          <a:p>
            <a:pPr>
              <a:defRPr/>
            </a:pPr>
            <a:endParaRPr lang="en-US" sz="162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  <a:sym typeface="Arial" charset="0"/>
            </a:endParaRPr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0"/>
            <a:ext cx="7863840" cy="582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0311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dirty="0" smtClean="0">
                <a:sym typeface="Arial" panose="020B0604020202020204" pitchFamily="34" charset="0"/>
              </a:rPr>
              <a:t>Click to edit Master title style</a:t>
            </a:r>
          </a:p>
        </p:txBody>
      </p:sp>
      <p:sp>
        <p:nvSpPr>
          <p:cNvPr id="2" name="Rectangle 5"/>
          <p:cNvSpPr>
            <a:spLocks/>
          </p:cNvSpPr>
          <p:nvPr userDrawn="1"/>
        </p:nvSpPr>
        <p:spPr bwMode="auto">
          <a:xfrm>
            <a:off x="3169920" y="6461290"/>
            <a:ext cx="5981700" cy="166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5" bIns="0" anchor="ctr">
            <a:spAutoFit/>
          </a:bodyPr>
          <a:lstStyle>
            <a:lvl1pPr marL="44450" eaLnBrk="0" hangingPunct="0"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GB" altLang="fr-FR" sz="1080" dirty="0" smtClean="0">
                <a:solidFill>
                  <a:srgbClr val="808080"/>
                </a:solidFill>
                <a:cs typeface="Arial" pitchFamily="34" charset="0"/>
              </a:rPr>
              <a:t>CERN – GSI plenary coordination meeting </a:t>
            </a:r>
            <a:r>
              <a:rPr lang="en-US" altLang="fr-FR" sz="1080" dirty="0" smtClean="0">
                <a:solidFill>
                  <a:srgbClr val="808080"/>
                </a:solidFill>
                <a:cs typeface="Arial" pitchFamily="34" charset="0"/>
              </a:rPr>
              <a:t>, 13.05.2015.</a:t>
            </a:r>
          </a:p>
        </p:txBody>
      </p:sp>
      <p:sp>
        <p:nvSpPr>
          <p:cNvPr id="4" name="Text Box 6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11279506" y="6480810"/>
            <a:ext cx="339090" cy="25146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80">
                <a:solidFill>
                  <a:srgbClr val="808080"/>
                </a:solidFill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FCBFE5F7-8D6C-4F2A-AD26-BF6C8AC913E6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  <p:pic>
        <p:nvPicPr>
          <p:cNvPr id="1032" name="Picture 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7692390"/>
            <a:ext cx="182880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33" name="Group 7"/>
          <p:cNvGrpSpPr>
            <a:grpSpLocks/>
          </p:cNvGrpSpPr>
          <p:nvPr/>
        </p:nvGrpSpPr>
        <p:grpSpPr bwMode="auto">
          <a:xfrm>
            <a:off x="10711816" y="6309360"/>
            <a:ext cx="1480184" cy="548640"/>
            <a:chOff x="6558982" y="6211472"/>
            <a:chExt cx="1110506" cy="584760"/>
          </a:xfrm>
        </p:grpSpPr>
        <p:pic>
          <p:nvPicPr>
            <p:cNvPr id="1035" name="Picture 1" descr="te_h_60"/>
            <p:cNvPicPr>
              <a:picLocks noChangeAspect="1" noChangeArrowheads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8982" y="6626043"/>
              <a:ext cx="1110506" cy="170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6" name="Picture 2"/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20832" y="6211472"/>
              <a:ext cx="432048" cy="4469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34" name="Picture 15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1" y="6377940"/>
            <a:ext cx="1535430" cy="370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9791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1980" b="1">
          <a:solidFill>
            <a:srgbClr val="FFFFFF"/>
          </a:solidFill>
          <a:latin typeface="Arial" panose="020B0604020202020204" pitchFamily="34" charset="0"/>
          <a:ea typeface="MS PGothic" panose="020B0600070205080204" pitchFamily="34" charset="-128"/>
          <a:cs typeface="Arial" panose="020B0604020202020204" pitchFamily="34" charset="0"/>
          <a:sym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980" b="1">
          <a:solidFill>
            <a:srgbClr val="FFFFFF"/>
          </a:solidFill>
          <a:latin typeface="Calibri" pitchFamily="34" charset="0"/>
          <a:ea typeface="MS PGothic" panose="020B0600070205080204" pitchFamily="34" charset="-128"/>
          <a:cs typeface="ＭＳ Ｐゴシック" charset="0"/>
          <a:sym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980" b="1">
          <a:solidFill>
            <a:srgbClr val="FFFFFF"/>
          </a:solidFill>
          <a:latin typeface="Calibri" pitchFamily="34" charset="0"/>
          <a:ea typeface="MS PGothic" panose="020B0600070205080204" pitchFamily="34" charset="-128"/>
          <a:cs typeface="ＭＳ Ｐゴシック" charset="0"/>
          <a:sym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980" b="1">
          <a:solidFill>
            <a:srgbClr val="FFFFFF"/>
          </a:solidFill>
          <a:latin typeface="Calibri" pitchFamily="34" charset="0"/>
          <a:ea typeface="MS PGothic" panose="020B0600070205080204" pitchFamily="34" charset="-128"/>
          <a:cs typeface="ＭＳ Ｐゴシック" charset="0"/>
          <a:sym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980" b="1">
          <a:solidFill>
            <a:srgbClr val="FFFFFF"/>
          </a:solidFill>
          <a:latin typeface="Calibri" pitchFamily="34" charset="0"/>
          <a:ea typeface="MS PGothic" panose="020B0600070205080204" pitchFamily="34" charset="-128"/>
          <a:cs typeface="ＭＳ Ｐゴシック" charset="0"/>
          <a:sym typeface="Arial" panose="020B0604020202020204" pitchFamily="34" charset="0"/>
        </a:defRPr>
      </a:lvl5pPr>
      <a:lvl6pPr marL="411480" algn="l" rtl="0" fontAlgn="base">
        <a:spcBef>
          <a:spcPct val="0"/>
        </a:spcBef>
        <a:spcAft>
          <a:spcPct val="0"/>
        </a:spcAft>
        <a:defRPr sz="1980" b="1">
          <a:solidFill>
            <a:srgbClr val="FFFFFF"/>
          </a:solidFill>
          <a:latin typeface="Arial" charset="0"/>
          <a:ea typeface="ＭＳ Ｐゴシック" charset="0"/>
          <a:sym typeface="Arial" charset="0"/>
        </a:defRPr>
      </a:lvl6pPr>
      <a:lvl7pPr marL="822960" algn="l" rtl="0" fontAlgn="base">
        <a:spcBef>
          <a:spcPct val="0"/>
        </a:spcBef>
        <a:spcAft>
          <a:spcPct val="0"/>
        </a:spcAft>
        <a:defRPr sz="1980" b="1">
          <a:solidFill>
            <a:srgbClr val="FFFFFF"/>
          </a:solidFill>
          <a:latin typeface="Arial" charset="0"/>
          <a:ea typeface="ＭＳ Ｐゴシック" charset="0"/>
          <a:sym typeface="Arial" charset="0"/>
        </a:defRPr>
      </a:lvl7pPr>
      <a:lvl8pPr marL="1234440" algn="l" rtl="0" fontAlgn="base">
        <a:spcBef>
          <a:spcPct val="0"/>
        </a:spcBef>
        <a:spcAft>
          <a:spcPct val="0"/>
        </a:spcAft>
        <a:defRPr sz="1980" b="1">
          <a:solidFill>
            <a:srgbClr val="FFFFFF"/>
          </a:solidFill>
          <a:latin typeface="Arial" charset="0"/>
          <a:ea typeface="ＭＳ Ｐゴシック" charset="0"/>
          <a:sym typeface="Arial" charset="0"/>
        </a:defRPr>
      </a:lvl8pPr>
      <a:lvl9pPr marL="1645920" algn="l" rtl="0" fontAlgn="base">
        <a:spcBef>
          <a:spcPct val="0"/>
        </a:spcBef>
        <a:spcAft>
          <a:spcPct val="0"/>
        </a:spcAft>
        <a:defRPr sz="1980" b="1">
          <a:solidFill>
            <a:srgbClr val="FFFFFF"/>
          </a:solidFill>
          <a:latin typeface="Arial" charset="0"/>
          <a:ea typeface="ＭＳ Ｐゴシック" charset="0"/>
          <a:sym typeface="Arial" charset="0"/>
        </a:defRPr>
      </a:lvl9pPr>
    </p:titleStyle>
    <p:bodyStyle>
      <a:lvl1pPr marL="382905" indent="-342900" algn="l" rtl="0" eaLnBrk="0" fontAlgn="base" hangingPunct="0">
        <a:lnSpc>
          <a:spcPts val="1800"/>
        </a:lnSpc>
        <a:spcBef>
          <a:spcPts val="1080"/>
        </a:spcBef>
        <a:spcAft>
          <a:spcPct val="0"/>
        </a:spcAft>
        <a:buClr>
          <a:srgbClr val="013469"/>
        </a:buClr>
        <a:buSzPct val="94000"/>
        <a:buFont typeface="Wingdings" pitchFamily="2" charset="2"/>
        <a:buChar char="è"/>
        <a:defRPr sz="180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Arial" panose="020B0604020202020204" pitchFamily="34" charset="0"/>
          <a:sym typeface="Arial" panose="020B0604020202020204" pitchFamily="34" charset="0"/>
        </a:defRPr>
      </a:lvl1pPr>
      <a:lvl2pPr marL="737235" indent="-285750" algn="l" rtl="0" eaLnBrk="0" fontAlgn="base" hangingPunct="0">
        <a:lnSpc>
          <a:spcPts val="1800"/>
        </a:lnSpc>
        <a:spcBef>
          <a:spcPts val="1080"/>
        </a:spcBef>
        <a:spcAft>
          <a:spcPct val="0"/>
        </a:spcAft>
        <a:buClr>
          <a:srgbClr val="013469"/>
        </a:buClr>
        <a:buSzPct val="100000"/>
        <a:buFont typeface="Arial" pitchFamily="34" charset="0"/>
        <a:buChar char="–"/>
        <a:defRPr sz="180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Arial" panose="020B0604020202020204" pitchFamily="34" charset="0"/>
          <a:sym typeface="Arial" panose="020B0604020202020204" pitchFamily="34" charset="0"/>
        </a:defRPr>
      </a:lvl2pPr>
      <a:lvl3pPr marL="1137285" indent="-228600" algn="l" rtl="0" eaLnBrk="0" fontAlgn="base" hangingPunct="0">
        <a:lnSpc>
          <a:spcPts val="1800"/>
        </a:lnSpc>
        <a:spcBef>
          <a:spcPts val="1080"/>
        </a:spcBef>
        <a:spcAft>
          <a:spcPct val="0"/>
        </a:spcAft>
        <a:buClr>
          <a:srgbClr val="013469"/>
        </a:buClr>
        <a:buSzPct val="100000"/>
        <a:buFont typeface="Arial" pitchFamily="34" charset="0"/>
        <a:buChar char="•"/>
        <a:defRPr sz="180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Arial" panose="020B0604020202020204" pitchFamily="34" charset="0"/>
          <a:sym typeface="Arial" panose="020B0604020202020204" pitchFamily="34" charset="0"/>
        </a:defRPr>
      </a:lvl3pPr>
      <a:lvl4pPr marL="1594485" indent="-228600" algn="l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–"/>
        <a:defRPr sz="180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Arial" panose="020B0604020202020204" pitchFamily="34" charset="0"/>
          <a:sym typeface="Arial" panose="020B0604020202020204" pitchFamily="34" charset="0"/>
        </a:defRPr>
      </a:lvl4pPr>
      <a:lvl5pPr marL="2051685" indent="-228600" algn="l" rtl="0" eaLnBrk="0" fontAlgn="base" hangingPunct="0">
        <a:lnSpc>
          <a:spcPts val="1800"/>
        </a:lnSpc>
        <a:spcBef>
          <a:spcPts val="1080"/>
        </a:spcBef>
        <a:spcAft>
          <a:spcPct val="0"/>
        </a:spcAft>
        <a:buClr>
          <a:srgbClr val="013469"/>
        </a:buClr>
        <a:buSzPct val="100000"/>
        <a:buFont typeface="Arial" pitchFamily="34" charset="0"/>
        <a:buChar char="»"/>
        <a:defRPr sz="180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Arial" panose="020B0604020202020204" pitchFamily="34" charset="0"/>
          <a:sym typeface="Arial" panose="020B0604020202020204" pitchFamily="34" charset="0"/>
        </a:defRPr>
      </a:lvl5pPr>
      <a:lvl6pPr marL="2463165" indent="-228600" algn="l" rtl="0" fontAlgn="base">
        <a:lnSpc>
          <a:spcPts val="1800"/>
        </a:lnSpc>
        <a:spcBef>
          <a:spcPts val="1080"/>
        </a:spcBef>
        <a:spcAft>
          <a:spcPct val="0"/>
        </a:spcAft>
        <a:buClr>
          <a:srgbClr val="013469"/>
        </a:buClr>
        <a:buSzPct val="100000"/>
        <a:buFont typeface="Arial" charset="0"/>
        <a:buChar char="»"/>
        <a:defRPr sz="1800">
          <a:solidFill>
            <a:schemeClr val="tx1"/>
          </a:solidFill>
          <a:latin typeface="+mn-lt"/>
          <a:ea typeface="+mn-ea"/>
          <a:sym typeface="Arial" charset="0"/>
        </a:defRPr>
      </a:lvl6pPr>
      <a:lvl7pPr marL="2874645" indent="-228600" algn="l" rtl="0" fontAlgn="base">
        <a:lnSpc>
          <a:spcPts val="1800"/>
        </a:lnSpc>
        <a:spcBef>
          <a:spcPts val="1080"/>
        </a:spcBef>
        <a:spcAft>
          <a:spcPct val="0"/>
        </a:spcAft>
        <a:buClr>
          <a:srgbClr val="013469"/>
        </a:buClr>
        <a:buSzPct val="100000"/>
        <a:buFont typeface="Arial" charset="0"/>
        <a:buChar char="»"/>
        <a:defRPr sz="1800">
          <a:solidFill>
            <a:schemeClr val="tx1"/>
          </a:solidFill>
          <a:latin typeface="+mn-lt"/>
          <a:ea typeface="+mn-ea"/>
          <a:sym typeface="Arial" charset="0"/>
        </a:defRPr>
      </a:lvl7pPr>
      <a:lvl8pPr marL="3286125" indent="-228600" algn="l" rtl="0" fontAlgn="base">
        <a:lnSpc>
          <a:spcPts val="1800"/>
        </a:lnSpc>
        <a:spcBef>
          <a:spcPts val="1080"/>
        </a:spcBef>
        <a:spcAft>
          <a:spcPct val="0"/>
        </a:spcAft>
        <a:buClr>
          <a:srgbClr val="013469"/>
        </a:buClr>
        <a:buSzPct val="100000"/>
        <a:buFont typeface="Arial" charset="0"/>
        <a:buChar char="»"/>
        <a:defRPr sz="1800">
          <a:solidFill>
            <a:schemeClr val="tx1"/>
          </a:solidFill>
          <a:latin typeface="+mn-lt"/>
          <a:ea typeface="+mn-ea"/>
          <a:sym typeface="Arial" charset="0"/>
        </a:defRPr>
      </a:lvl8pPr>
      <a:lvl9pPr marL="3697605" indent="-228600" algn="l" rtl="0" fontAlgn="base">
        <a:lnSpc>
          <a:spcPts val="1800"/>
        </a:lnSpc>
        <a:spcBef>
          <a:spcPts val="1080"/>
        </a:spcBef>
        <a:spcAft>
          <a:spcPct val="0"/>
        </a:spcAft>
        <a:buClr>
          <a:srgbClr val="013469"/>
        </a:buClr>
        <a:buSzPct val="100000"/>
        <a:buFont typeface="Arial" charset="0"/>
        <a:buChar char="»"/>
        <a:defRPr sz="1800">
          <a:solidFill>
            <a:schemeClr val="tx1"/>
          </a:solidFill>
          <a:latin typeface="+mn-lt"/>
          <a:ea typeface="+mn-ea"/>
          <a:sym typeface="Arial" charset="0"/>
        </a:defRPr>
      </a:lvl9pPr>
    </p:bodyStyle>
    <p:otherStyle>
      <a:defPPr>
        <a:defRPr lang="en-US"/>
      </a:defPPr>
      <a:lvl1pPr marL="0" algn="l" defTabSz="41148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41148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41148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41148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41148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41148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41148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41148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41148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"/><Relationship Id="rId2" Type="http://schemas.openxmlformats.org/officeDocument/2006/relationships/image" Target="../media/image17.tif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"/><Relationship Id="rId2" Type="http://schemas.openxmlformats.org/officeDocument/2006/relationships/image" Target="../media/image19.tif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file/1356855/1/SC_Magnet_Parameters_SuperFRS_2012_09_04.xlsx" TargetMode="Externa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Magnetic Measurements WP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9064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1" name="Content Placeholder 2"/>
          <p:cNvSpPr>
            <a:spLocks noGrp="1"/>
          </p:cNvSpPr>
          <p:nvPr>
            <p:ph idx="1"/>
          </p:nvPr>
        </p:nvSpPr>
        <p:spPr>
          <a:xfrm>
            <a:off x="1531144" y="754380"/>
            <a:ext cx="8229600" cy="332899"/>
          </a:xfrm>
        </p:spPr>
        <p:txBody>
          <a:bodyPr/>
          <a:lstStyle/>
          <a:p>
            <a:pPr>
              <a:defRPr/>
            </a:pPr>
            <a:r>
              <a:rPr lang="en-GB" altLang="en-US" dirty="0" smtClean="0"/>
              <a:t>Budget</a:t>
            </a:r>
          </a:p>
          <a:p>
            <a:pPr>
              <a:defRPr/>
            </a:pPr>
            <a:endParaRPr lang="en-GB" altLang="en-US" dirty="0"/>
          </a:p>
          <a:p>
            <a:pPr marL="451485" lvl="1" indent="0">
              <a:buNone/>
              <a:defRPr/>
            </a:pPr>
            <a:endParaRPr lang="en-GB" altLang="en-US" dirty="0" smtClean="0"/>
          </a:p>
          <a:p>
            <a:pPr lvl="1">
              <a:defRPr/>
            </a:pPr>
            <a:endParaRPr lang="en-GB" altLang="en-US" dirty="0" smtClean="0"/>
          </a:p>
          <a:p>
            <a:pPr lvl="1">
              <a:defRPr/>
            </a:pPr>
            <a:endParaRPr lang="en-GB" altLang="en-US" dirty="0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8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668655" indent="-257175">
              <a:defRPr sz="18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028700" indent="-205740">
              <a:defRPr sz="18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440180" indent="-205740">
              <a:defRPr sz="18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1851660" indent="-205740">
              <a:defRPr sz="18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263140" indent="-20574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674620" indent="-20574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086100" indent="-20574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497580" indent="-20574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fld id="{D715A1B6-0ADD-4B5F-B624-A56858DFE04D}" type="slidenum">
              <a:rPr lang="en-US" altLang="en-US" sz="1080">
                <a:solidFill>
                  <a:srgbClr val="808080"/>
                </a:solidFill>
              </a:rPr>
              <a:pPr/>
              <a:t>10</a:t>
            </a:fld>
            <a:endParaRPr lang="en-US" altLang="en-US" sz="1080">
              <a:solidFill>
                <a:srgbClr val="808080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1981200" y="1268731"/>
          <a:ext cx="7432358" cy="24392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54170"/>
                <a:gridCol w="4378564"/>
                <a:gridCol w="1799624"/>
              </a:tblGrid>
              <a:tr h="322478">
                <a:tc>
                  <a:txBody>
                    <a:bodyPr/>
                    <a:lstStyle/>
                    <a:p>
                      <a:pPr algn="l" fontAlgn="ctr"/>
                      <a:endParaRPr lang="en-GB" sz="1400" b="0" i="0" u="none" strike="noStrike" dirty="0">
                        <a:solidFill>
                          <a:srgbClr val="363636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sz="1400" b="0" i="0" u="none" strike="noStrike" dirty="0">
                        <a:solidFill>
                          <a:srgbClr val="363636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Budget [</a:t>
                      </a:r>
                      <a:r>
                        <a:rPr lang="en-GB" sz="14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kCHF</a:t>
                      </a:r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]</a:t>
                      </a:r>
                      <a:endParaRPr lang="en-GB" sz="1400" b="0" i="0" u="none" strike="noStrike" dirty="0">
                        <a:solidFill>
                          <a:srgbClr val="363636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  <a:tr h="474234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WBS Magnets test stand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21945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3.1 Stretched wire system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21945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3.2 Rotating coils for multiplets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37938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b-NO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3.3 Hall probe </a:t>
                      </a:r>
                      <a:r>
                        <a:rPr lang="nb-NO" sz="14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mapper</a:t>
                      </a:r>
                      <a:endParaRPr lang="nb-NO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21945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3.4 sliding coils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21945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3.5 Electronics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21945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3.6 Installation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20523" name="TextBox 2"/>
          <p:cNvSpPr txBox="1">
            <a:spLocks noChangeArrowheads="1"/>
          </p:cNvSpPr>
          <p:nvPr/>
        </p:nvSpPr>
        <p:spPr bwMode="auto">
          <a:xfrm>
            <a:off x="2341991" y="4427884"/>
            <a:ext cx="589788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r>
              <a:rPr lang="en-GB" altLang="en-US" sz="1400" dirty="0"/>
              <a:t>680 KCHF total budget </a:t>
            </a:r>
            <a:r>
              <a:rPr lang="en-GB" altLang="en-US" sz="1400" dirty="0" smtClean="0"/>
              <a:t>for</a:t>
            </a:r>
            <a:r>
              <a:rPr lang="en-GB" altLang="en-US" sz="1400" dirty="0"/>
              <a:t>:</a:t>
            </a:r>
          </a:p>
          <a:p>
            <a:r>
              <a:rPr lang="en-GB" altLang="en-US" sz="1400" dirty="0"/>
              <a:t>	design </a:t>
            </a:r>
            <a:r>
              <a:rPr lang="en-GB" altLang="en-US" sz="1400" dirty="0" smtClean="0"/>
              <a:t>office (1 FTE)</a:t>
            </a:r>
            <a:endParaRPr lang="en-GB" altLang="en-US" sz="1400" dirty="0"/>
          </a:p>
          <a:p>
            <a:r>
              <a:rPr lang="en-GB" altLang="en-US" sz="1400" dirty="0"/>
              <a:t>	material </a:t>
            </a:r>
          </a:p>
          <a:p>
            <a:r>
              <a:rPr lang="en-GB" altLang="en-US" sz="1400" dirty="0"/>
              <a:t>	systems commissioning 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319832" y="0"/>
            <a:ext cx="7863840" cy="582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0311" bIns="5080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980" b="1">
                <a:solidFill>
                  <a:srgbClr val="FFFFFF"/>
                </a:solidFill>
                <a:latin typeface="+mj-lt"/>
                <a:ea typeface="MS PGothic" panose="020B0600070205080204" pitchFamily="34" charset="-128"/>
                <a:cs typeface="ＭＳ Ｐゴシック" charset="0"/>
                <a:sym typeface="Arial" panose="020B0604020202020204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980" b="1">
                <a:solidFill>
                  <a:srgbClr val="FFFFFF"/>
                </a:solidFill>
                <a:latin typeface="Calibri" pitchFamily="34" charset="0"/>
                <a:ea typeface="MS PGothic" panose="020B0600070205080204" pitchFamily="34" charset="-128"/>
                <a:cs typeface="ＭＳ Ｐゴシック" charset="0"/>
                <a:sym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980" b="1">
                <a:solidFill>
                  <a:srgbClr val="FFFFFF"/>
                </a:solidFill>
                <a:latin typeface="Calibri" pitchFamily="34" charset="0"/>
                <a:ea typeface="MS PGothic" panose="020B0600070205080204" pitchFamily="34" charset="-128"/>
                <a:cs typeface="ＭＳ Ｐゴシック" charset="0"/>
                <a:sym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980" b="1">
                <a:solidFill>
                  <a:srgbClr val="FFFFFF"/>
                </a:solidFill>
                <a:latin typeface="Calibri" pitchFamily="34" charset="0"/>
                <a:ea typeface="MS PGothic" panose="020B0600070205080204" pitchFamily="34" charset="-128"/>
                <a:cs typeface="ＭＳ Ｐゴシック" charset="0"/>
                <a:sym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980" b="1">
                <a:solidFill>
                  <a:srgbClr val="FFFFFF"/>
                </a:solidFill>
                <a:latin typeface="Calibri" pitchFamily="34" charset="0"/>
                <a:ea typeface="MS PGothic" panose="020B0600070205080204" pitchFamily="34" charset="-128"/>
                <a:cs typeface="ＭＳ Ｐゴシック" charset="0"/>
                <a:sym typeface="Arial" panose="020B0604020202020204" pitchFamily="34" charset="0"/>
              </a:defRPr>
            </a:lvl5pPr>
            <a:lvl6pPr marL="411480" algn="l" rtl="0" fontAlgn="base">
              <a:spcBef>
                <a:spcPct val="0"/>
              </a:spcBef>
              <a:spcAft>
                <a:spcPct val="0"/>
              </a:spcAft>
              <a:defRPr sz="198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6pPr>
            <a:lvl7pPr marL="822960" algn="l" rtl="0" fontAlgn="base">
              <a:spcBef>
                <a:spcPct val="0"/>
              </a:spcBef>
              <a:spcAft>
                <a:spcPct val="0"/>
              </a:spcAft>
              <a:defRPr sz="198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7pPr>
            <a:lvl8pPr marL="1234440" algn="l" rtl="0" fontAlgn="base">
              <a:spcBef>
                <a:spcPct val="0"/>
              </a:spcBef>
              <a:spcAft>
                <a:spcPct val="0"/>
              </a:spcAft>
              <a:defRPr sz="198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8pPr>
            <a:lvl9pPr marL="1645920" algn="l" rtl="0" fontAlgn="base">
              <a:spcBef>
                <a:spcPct val="0"/>
              </a:spcBef>
              <a:spcAft>
                <a:spcPct val="0"/>
              </a:spcAft>
              <a:defRPr sz="198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9pPr>
          </a:lstStyle>
          <a:p>
            <a:r>
              <a:rPr lang="en-GB" altLang="en-US" kern="0" dirty="0" smtClean="0"/>
              <a:t>Magnetic Measurements WP</a:t>
            </a:r>
          </a:p>
        </p:txBody>
      </p:sp>
    </p:spTree>
    <p:extLst>
      <p:ext uri="{BB962C8B-B14F-4D97-AF65-F5344CB8AC3E}">
        <p14:creationId xmlns:p14="http://schemas.microsoft.com/office/powerpoint/2010/main" val="3630356820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R&amp;D</a:t>
            </a:r>
          </a:p>
        </p:txBody>
      </p:sp>
      <p:sp>
        <p:nvSpPr>
          <p:cNvPr id="99331" name="Content Placeholder 2"/>
          <p:cNvSpPr>
            <a:spLocks noGrp="1"/>
          </p:cNvSpPr>
          <p:nvPr>
            <p:ph idx="1"/>
          </p:nvPr>
        </p:nvSpPr>
        <p:spPr>
          <a:xfrm>
            <a:off x="1499339" y="1191702"/>
            <a:ext cx="8611076" cy="332899"/>
          </a:xfrm>
        </p:spPr>
        <p:txBody>
          <a:bodyPr/>
          <a:lstStyle/>
          <a:p>
            <a:pPr>
              <a:defRPr/>
            </a:pPr>
            <a:r>
              <a:rPr lang="en-GB" altLang="en-US" sz="1400" dirty="0" smtClean="0"/>
              <a:t>Risks</a:t>
            </a:r>
          </a:p>
          <a:p>
            <a:pPr lvl="1">
              <a:defRPr/>
            </a:pPr>
            <a:r>
              <a:rPr lang="en-GB" altLang="en-US" sz="1400" dirty="0" smtClean="0"/>
              <a:t>Technical</a:t>
            </a:r>
          </a:p>
          <a:p>
            <a:pPr lvl="2">
              <a:defRPr/>
            </a:pPr>
            <a:r>
              <a:rPr lang="en-GB" altLang="en-US" sz="1400" dirty="0" smtClean="0"/>
              <a:t>Even if the measurement methods are well known  there is any practical experience for such large dimensions</a:t>
            </a:r>
          </a:p>
          <a:p>
            <a:pPr lvl="2">
              <a:defRPr/>
            </a:pPr>
            <a:r>
              <a:rPr lang="en-GB" altLang="en-US" sz="1400" dirty="0" smtClean="0"/>
              <a:t>For the dipoles there are no other instrument at the moment that could fulfil all the time requirements and accuracy requirements simultaneously</a:t>
            </a:r>
          </a:p>
          <a:p>
            <a:pPr lvl="2">
              <a:defRPr/>
            </a:pPr>
            <a:r>
              <a:rPr lang="en-GB" altLang="en-US" sz="1400" dirty="0"/>
              <a:t>The 10 days cold tests do not allow any </a:t>
            </a:r>
            <a:r>
              <a:rPr lang="en-GB" altLang="en-US" sz="1400" dirty="0" smtClean="0"/>
              <a:t>contingencies</a:t>
            </a:r>
            <a:endParaRPr lang="en-GB" altLang="en-US" sz="1400" dirty="0"/>
          </a:p>
          <a:p>
            <a:pPr>
              <a:defRPr/>
            </a:pPr>
            <a:r>
              <a:rPr lang="en-GB" altLang="en-US" sz="1400" dirty="0" smtClean="0"/>
              <a:t>…Solutions</a:t>
            </a:r>
          </a:p>
          <a:p>
            <a:pPr lvl="2">
              <a:defRPr/>
            </a:pPr>
            <a:r>
              <a:rPr lang="en-GB" altLang="en-US" sz="1400" dirty="0" smtClean="0"/>
              <a:t>A metrological characterization of the systems (in particular the rotating coil) should be considered in another magnet (</a:t>
            </a:r>
            <a:r>
              <a:rPr lang="en-GB" altLang="en-US" sz="1400" dirty="0" smtClean="0">
                <a:solidFill>
                  <a:srgbClr val="00B050"/>
                </a:solidFill>
              </a:rPr>
              <a:t>the development of the “air core” magnet should be considered not in the actual budget</a:t>
            </a:r>
            <a:r>
              <a:rPr lang="en-GB" altLang="en-US" sz="1400" dirty="0" smtClean="0"/>
              <a:t>)</a:t>
            </a:r>
            <a:endParaRPr lang="en-GB" altLang="en-US" sz="1400" dirty="0"/>
          </a:p>
          <a:p>
            <a:pPr lvl="2">
              <a:defRPr/>
            </a:pPr>
            <a:r>
              <a:rPr lang="en-GB" altLang="en-US" sz="1400" dirty="0" smtClean="0"/>
              <a:t>“Sliding coils” can be a solution but the </a:t>
            </a:r>
            <a:r>
              <a:rPr lang="en-GB" altLang="en-US" sz="1400" dirty="0" smtClean="0">
                <a:solidFill>
                  <a:srgbClr val="00B050"/>
                </a:solidFill>
              </a:rPr>
              <a:t>“curved wire” should be considered as backup solution (also for calibration and cross-validation issues</a:t>
            </a:r>
            <a:r>
              <a:rPr lang="en-GB" altLang="en-US" sz="1400" dirty="0" smtClean="0"/>
              <a:t>)</a:t>
            </a:r>
            <a:endParaRPr lang="en-GB" altLang="en-US" sz="1400" dirty="0"/>
          </a:p>
          <a:p>
            <a:pPr marL="40005" indent="0">
              <a:buNone/>
              <a:defRPr/>
            </a:pPr>
            <a:endParaRPr lang="en-GB" altLang="en-US" dirty="0"/>
          </a:p>
          <a:p>
            <a:pPr marL="40005" indent="0">
              <a:buNone/>
              <a:defRPr/>
            </a:pPr>
            <a:endParaRPr lang="en-GB" altLang="en-US" dirty="0"/>
          </a:p>
          <a:p>
            <a:pPr marL="451485" lvl="1" indent="0">
              <a:buNone/>
              <a:defRPr/>
            </a:pPr>
            <a:endParaRPr lang="en-GB" altLang="en-US" dirty="0" smtClean="0"/>
          </a:p>
          <a:p>
            <a:pPr lvl="1">
              <a:defRPr/>
            </a:pPr>
            <a:endParaRPr lang="en-GB" altLang="en-US" dirty="0" smtClean="0"/>
          </a:p>
          <a:p>
            <a:pPr lvl="1">
              <a:defRPr/>
            </a:pPr>
            <a:endParaRPr lang="en-GB" altLang="en-US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8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668655" indent="-257175">
              <a:defRPr sz="18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028700" indent="-205740">
              <a:defRPr sz="18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440180" indent="-205740">
              <a:defRPr sz="18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1851660" indent="-205740">
              <a:defRPr sz="18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263140" indent="-20574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674620" indent="-20574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086100" indent="-20574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497580" indent="-20574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fld id="{EBD132DC-E427-4582-8D13-631C474831E5}" type="slidenum">
              <a:rPr lang="en-US" altLang="en-US" sz="1080">
                <a:solidFill>
                  <a:srgbClr val="808080"/>
                </a:solidFill>
              </a:rPr>
              <a:pPr/>
              <a:t>11</a:t>
            </a:fld>
            <a:endParaRPr lang="en-US" altLang="en-US" sz="108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4011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MM-FAIR development 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5796" y="4535314"/>
            <a:ext cx="10972800" cy="5179746"/>
          </a:xfrm>
        </p:spPr>
        <p:txBody>
          <a:bodyPr/>
          <a:lstStyle/>
          <a:p>
            <a:r>
              <a:rPr lang="en-GB" sz="1400" dirty="0" smtClean="0"/>
              <a:t>Electronics priorities</a:t>
            </a:r>
          </a:p>
          <a:p>
            <a:pPr lvl="1"/>
            <a:r>
              <a:rPr lang="en-GB" sz="1400" dirty="0" smtClean="0"/>
              <a:t>Hall probe reading card</a:t>
            </a:r>
          </a:p>
          <a:p>
            <a:pPr lvl="1"/>
            <a:r>
              <a:rPr lang="en-GB" sz="1400" dirty="0" smtClean="0"/>
              <a:t>FDIs (integrators) procurement</a:t>
            </a: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1A51BE-0119-4320-8EE2-357589330500}" type="slidenum">
              <a:rPr lang="en-US" altLang="fr-FR" smtClean="0"/>
              <a:pPr>
                <a:defRPr/>
              </a:pPr>
              <a:t>12</a:t>
            </a:fld>
            <a:endParaRPr lang="en-US" altLang="fr-FR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45796" y="1907940"/>
            <a:ext cx="10972800" cy="1105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152400" bIns="50800" numCol="1" anchor="t" anchorCtr="0" compatLnSpc="1">
            <a:prstTxWarp prst="textNoShape">
              <a:avLst/>
            </a:prstTxWarp>
          </a:bodyPr>
          <a:lstStyle>
            <a:lvl1pPr marL="382905" indent="-342900" algn="l" rtl="0" eaLnBrk="0" fontAlgn="base" hangingPunct="0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94000"/>
              <a:buFont typeface="Wingdings" pitchFamily="2" charset="2"/>
              <a:buChar char="è"/>
              <a:defRPr sz="18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 charset="0"/>
                <a:sym typeface="Arial" panose="020B0604020202020204" pitchFamily="34" charset="0"/>
              </a:defRPr>
            </a:lvl1pPr>
            <a:lvl2pPr marL="737235" indent="-285750" algn="l" rtl="0" eaLnBrk="0" fontAlgn="base" hangingPunct="0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/>
                <a:sym typeface="Arial" panose="020B0604020202020204" pitchFamily="34" charset="0"/>
              </a:defRPr>
            </a:lvl2pPr>
            <a:lvl3pPr marL="1137285" indent="-228600" algn="l" rtl="0" eaLnBrk="0" fontAlgn="base" hangingPunct="0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itchFamily="34" charset="0"/>
              <a:buChar char="•"/>
              <a:defRPr sz="18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/>
                <a:sym typeface="Arial" panose="020B0604020202020204" pitchFamily="34" charset="0"/>
              </a:defRPr>
            </a:lvl3pPr>
            <a:lvl4pPr marL="1594485" indent="-228600" algn="l" rtl="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18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/>
                <a:sym typeface="Arial" panose="020B0604020202020204" pitchFamily="34" charset="0"/>
              </a:defRPr>
            </a:lvl4pPr>
            <a:lvl5pPr marL="2051685" indent="-228600" algn="l" rtl="0" eaLnBrk="0" fontAlgn="base" hangingPunct="0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itchFamily="34" charset="0"/>
              <a:buChar char="»"/>
              <a:defRPr sz="18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/>
                <a:sym typeface="Arial" panose="020B0604020202020204" pitchFamily="34" charset="0"/>
              </a:defRPr>
            </a:lvl5pPr>
            <a:lvl6pPr marL="2463165" indent="-228600" algn="l" rtl="0" fontAlgn="base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18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6pPr>
            <a:lvl7pPr marL="2874645" indent="-228600" algn="l" rtl="0" fontAlgn="base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18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7pPr>
            <a:lvl8pPr marL="3286125" indent="-228600" algn="l" rtl="0" fontAlgn="base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18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8pPr>
            <a:lvl9pPr marL="3697605" indent="-228600" algn="l" rtl="0" fontAlgn="base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18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9pPr>
          </a:lstStyle>
          <a:p>
            <a:r>
              <a:rPr lang="en-GB" sz="14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priorities</a:t>
            </a:r>
          </a:p>
          <a:p>
            <a:pPr lvl="1"/>
            <a:r>
              <a:rPr lang="en-GB" sz="14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MM system for dipoles (“sliding coils” or “curved SSW)</a:t>
            </a:r>
          </a:p>
          <a:p>
            <a:pPr lvl="1"/>
            <a:r>
              <a:rPr lang="en-GB" sz="14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Rotating coil for </a:t>
            </a:r>
            <a:r>
              <a:rPr lang="en-GB" sz="1400" kern="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multiplets</a:t>
            </a:r>
            <a:endParaRPr lang="en-GB" sz="1400" kern="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sz="14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SSW system (parts for wire tensioning etc.)</a:t>
            </a:r>
          </a:p>
          <a:p>
            <a:pPr lvl="1"/>
            <a:r>
              <a:rPr lang="en-GB" sz="14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Mapper 3D (probe supports)</a:t>
            </a:r>
            <a:endParaRPr lang="en-GB" sz="14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43765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50800" tIns="50800" rIns="116840" bIns="50800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dirty="0" smtClean="0">
                <a:ea typeface="ＭＳ Ｐゴシック" charset="-128"/>
                <a:cs typeface="+mj-cs"/>
                <a:sym typeface="Arial" charset="0"/>
              </a:rPr>
              <a:t>Magnetic measurements proposal of the FAIR magnets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881188" y="582930"/>
            <a:ext cx="8229600" cy="480060"/>
          </a:xfrm>
        </p:spPr>
        <p:txBody>
          <a:bodyPr vert="horz" wrap="square" lIns="50800" tIns="50800" rIns="228600" bIns="50800" numCol="1" anchor="t" anchorCtr="0" compatLnSpc="1">
            <a:prstTxWarp prst="textNoShape">
              <a:avLst/>
            </a:prstTxWarp>
          </a:bodyPr>
          <a:lstStyle/>
          <a:p>
            <a:pPr marL="40005" indent="0" algn="ctr" eaLnBrk="1" hangingPunct="1">
              <a:lnSpc>
                <a:spcPts val="3510"/>
              </a:lnSpc>
              <a:buNone/>
              <a:defRPr/>
            </a:pPr>
            <a:r>
              <a:rPr lang="en-US" altLang="en-US" sz="2520" b="1" dirty="0"/>
              <a:t>Magnetic Measurements of Super-FRS dipoles: Translating coils</a:t>
            </a:r>
          </a:p>
          <a:p>
            <a:pPr algn="just" eaLnBrk="1" hangingPunct="1">
              <a:buFont typeface="Wingdings" panose="05000000000000000000" pitchFamily="2" charset="2"/>
              <a:buNone/>
              <a:defRPr/>
            </a:pPr>
            <a:r>
              <a:rPr lang="en-US" altLang="en-US" dirty="0" smtClean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31749" name="Text Box 3"/>
          <p:cNvSpPr txBox="1">
            <a:spLocks noChangeArrowheads="1"/>
          </p:cNvSpPr>
          <p:nvPr/>
        </p:nvSpPr>
        <p:spPr bwMode="auto">
          <a:xfrm>
            <a:off x="9983629" y="6480810"/>
            <a:ext cx="254318" cy="251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anose="05000000000000000000" pitchFamily="2" charset="2"/>
              <a:buChar char="è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4E7793FD-D873-4971-A523-B1A5B17EFF12}" type="slidenum">
              <a:rPr lang="en-US" altLang="en-US" sz="108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n-US" altLang="en-US" sz="1080">
              <a:solidFill>
                <a:srgbClr val="8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750" name="Freeform 2047"/>
          <p:cNvSpPr>
            <a:spLocks/>
          </p:cNvSpPr>
          <p:nvPr/>
        </p:nvSpPr>
        <p:spPr bwMode="auto">
          <a:xfrm>
            <a:off x="1675448" y="1371600"/>
            <a:ext cx="1810227" cy="1584484"/>
          </a:xfrm>
          <a:custGeom>
            <a:avLst/>
            <a:gdLst>
              <a:gd name="T0" fmla="*/ 0 w 2011680"/>
              <a:gd name="T1" fmla="*/ 1762764 h 1760220"/>
              <a:gd name="T2" fmla="*/ 1643848 w 2011680"/>
              <a:gd name="T3" fmla="*/ 488384 h 1760220"/>
              <a:gd name="T4" fmla="*/ 2009144 w 2011680"/>
              <a:gd name="T5" fmla="*/ 0 h 176022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011680" h="1760220">
                <a:moveTo>
                  <a:pt x="0" y="1760220"/>
                </a:moveTo>
                <a:cubicBezTo>
                  <a:pt x="655320" y="1270635"/>
                  <a:pt x="1310640" y="781050"/>
                  <a:pt x="1645920" y="487680"/>
                </a:cubicBezTo>
                <a:cubicBezTo>
                  <a:pt x="1981200" y="194310"/>
                  <a:pt x="1996440" y="97155"/>
                  <a:pt x="2011680" y="0"/>
                </a:cubicBez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 sz="1620">
              <a:solidFill>
                <a:srgbClr val="000000"/>
              </a:solidFill>
            </a:endParaRPr>
          </a:p>
        </p:txBody>
      </p:sp>
      <p:grpSp>
        <p:nvGrpSpPr>
          <p:cNvPr id="31751" name="Group 1"/>
          <p:cNvGrpSpPr>
            <a:grpSpLocks/>
          </p:cNvGrpSpPr>
          <p:nvPr/>
        </p:nvGrpSpPr>
        <p:grpSpPr bwMode="auto">
          <a:xfrm>
            <a:off x="1602582" y="2273142"/>
            <a:ext cx="8681085" cy="1983105"/>
            <a:chOff x="87313" y="2525713"/>
            <a:chExt cx="9645650" cy="2203450"/>
          </a:xfrm>
        </p:grpSpPr>
        <p:grpSp>
          <p:nvGrpSpPr>
            <p:cNvPr id="31760" name="Group 2073"/>
            <p:cNvGrpSpPr>
              <a:grpSpLocks/>
            </p:cNvGrpSpPr>
            <p:nvPr/>
          </p:nvGrpSpPr>
          <p:grpSpPr bwMode="auto">
            <a:xfrm>
              <a:off x="565150" y="2525713"/>
              <a:ext cx="9145588" cy="2203450"/>
              <a:chOff x="564603" y="2525526"/>
              <a:chExt cx="9145443" cy="2203188"/>
            </a:xfrm>
          </p:grpSpPr>
          <p:sp>
            <p:nvSpPr>
              <p:cNvPr id="27" name="Cube 26"/>
              <p:cNvSpPr/>
              <p:nvPr/>
            </p:nvSpPr>
            <p:spPr bwMode="auto">
              <a:xfrm>
                <a:off x="1783784" y="4017599"/>
                <a:ext cx="6943615" cy="711115"/>
              </a:xfrm>
              <a:prstGeom prst="cube">
                <a:avLst>
                  <a:gd name="adj" fmla="val 42878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>
                  <a:defRPr/>
                </a:pPr>
                <a:endParaRPr lang="en-GB" sz="1620" dirty="0">
                  <a:solidFill>
                    <a:srgbClr val="000000"/>
                  </a:solidFill>
                  <a:latin typeface="Arial" charset="0"/>
                  <a:ea typeface="ＭＳ Ｐゴシック" charset="0"/>
                  <a:sym typeface="Arial" charset="0"/>
                </a:endParaRPr>
              </a:p>
            </p:txBody>
          </p:sp>
          <p:sp>
            <p:nvSpPr>
              <p:cNvPr id="26" name="Cube 25"/>
              <p:cNvSpPr/>
              <p:nvPr/>
            </p:nvSpPr>
            <p:spPr bwMode="auto">
              <a:xfrm>
                <a:off x="1656786" y="2739813"/>
                <a:ext cx="6943615" cy="711115"/>
              </a:xfrm>
              <a:prstGeom prst="cube">
                <a:avLst>
                  <a:gd name="adj" fmla="val 42878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>
                  <a:defRPr/>
                </a:pPr>
                <a:endParaRPr lang="en-GB" sz="1620">
                  <a:solidFill>
                    <a:srgbClr val="000000"/>
                  </a:solidFill>
                  <a:latin typeface="Arial" charset="0"/>
                  <a:ea typeface="ＭＳ Ｐゴシック" charset="0"/>
                  <a:sym typeface="Arial" charset="0"/>
                </a:endParaRPr>
              </a:p>
            </p:txBody>
          </p:sp>
          <p:grpSp>
            <p:nvGrpSpPr>
              <p:cNvPr id="31783" name="Group 2064"/>
              <p:cNvGrpSpPr>
                <a:grpSpLocks/>
              </p:cNvGrpSpPr>
              <p:nvPr/>
            </p:nvGrpSpPr>
            <p:grpSpPr bwMode="auto">
              <a:xfrm>
                <a:off x="564603" y="2525526"/>
                <a:ext cx="9145443" cy="1244669"/>
                <a:chOff x="-88899" y="2545783"/>
                <a:chExt cx="10059987" cy="1244669"/>
              </a:xfrm>
            </p:grpSpPr>
            <p:cxnSp>
              <p:nvCxnSpPr>
                <p:cNvPr id="31784" name="Curved Connector 2051"/>
                <p:cNvCxnSpPr>
                  <a:cxnSpLocks noChangeShapeType="1"/>
                </p:cNvCxnSpPr>
                <p:nvPr/>
              </p:nvCxnSpPr>
              <p:spPr bwMode="auto">
                <a:xfrm>
                  <a:off x="8828088" y="3359144"/>
                  <a:ext cx="1143000" cy="431308"/>
                </a:xfrm>
                <a:prstGeom prst="curvedConnector3">
                  <a:avLst>
                    <a:gd name="adj1" fmla="val 1333"/>
                  </a:avLst>
                </a:prstGeom>
                <a:noFill/>
                <a:ln w="9525">
                  <a:solidFill>
                    <a:schemeClr val="tx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1785" name="Curved Connector 55"/>
                <p:cNvCxnSpPr>
                  <a:cxnSpLocks noChangeShapeType="1"/>
                </p:cNvCxnSpPr>
                <p:nvPr/>
              </p:nvCxnSpPr>
              <p:spPr bwMode="auto">
                <a:xfrm>
                  <a:off x="7365999" y="2545784"/>
                  <a:ext cx="1462089" cy="818391"/>
                </a:xfrm>
                <a:prstGeom prst="curvedConnector3">
                  <a:avLst>
                    <a:gd name="adj1" fmla="val 98699"/>
                  </a:avLst>
                </a:prstGeom>
                <a:noFill/>
                <a:ln w="9525">
                  <a:solidFill>
                    <a:schemeClr val="tx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1786" name="Straight Connector 2063"/>
                <p:cNvCxnSpPr>
                  <a:cxnSpLocks noChangeShapeType="1"/>
                </p:cNvCxnSpPr>
                <p:nvPr/>
              </p:nvCxnSpPr>
              <p:spPr bwMode="auto">
                <a:xfrm flipH="1">
                  <a:off x="2489200" y="2545784"/>
                  <a:ext cx="487679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1787" name="Curved Connector 64"/>
                <p:cNvCxnSpPr>
                  <a:cxnSpLocks noChangeShapeType="1"/>
                </p:cNvCxnSpPr>
                <p:nvPr/>
              </p:nvCxnSpPr>
              <p:spPr bwMode="auto">
                <a:xfrm flipH="1">
                  <a:off x="1041400" y="2545783"/>
                  <a:ext cx="1462089" cy="818391"/>
                </a:xfrm>
                <a:prstGeom prst="curvedConnector3">
                  <a:avLst>
                    <a:gd name="adj1" fmla="val 98699"/>
                  </a:avLst>
                </a:prstGeom>
                <a:noFill/>
                <a:ln w="9525">
                  <a:solidFill>
                    <a:schemeClr val="tx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1788" name="Curved Connector 65"/>
                <p:cNvCxnSpPr>
                  <a:cxnSpLocks noChangeShapeType="1"/>
                </p:cNvCxnSpPr>
                <p:nvPr/>
              </p:nvCxnSpPr>
              <p:spPr bwMode="auto">
                <a:xfrm flipH="1">
                  <a:off x="-88899" y="3347487"/>
                  <a:ext cx="1143000" cy="431308"/>
                </a:xfrm>
                <a:prstGeom prst="curvedConnector3">
                  <a:avLst>
                    <a:gd name="adj1" fmla="val 1333"/>
                  </a:avLst>
                </a:prstGeom>
                <a:noFill/>
                <a:ln w="9525">
                  <a:solidFill>
                    <a:schemeClr val="tx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</p:grpSp>
        <p:grpSp>
          <p:nvGrpSpPr>
            <p:cNvPr id="31761" name="Group 2074"/>
            <p:cNvGrpSpPr>
              <a:grpSpLocks/>
            </p:cNvGrpSpPr>
            <p:nvPr/>
          </p:nvGrpSpPr>
          <p:grpSpPr bwMode="auto">
            <a:xfrm>
              <a:off x="87313" y="3706813"/>
              <a:ext cx="9645650" cy="638175"/>
              <a:chOff x="-28311" y="5526339"/>
              <a:chExt cx="9646252" cy="638094"/>
            </a:xfrm>
          </p:grpSpPr>
          <p:grpSp>
            <p:nvGrpSpPr>
              <p:cNvPr id="31767" name="Group 2067"/>
              <p:cNvGrpSpPr>
                <a:grpSpLocks/>
              </p:cNvGrpSpPr>
              <p:nvPr/>
            </p:nvGrpSpPr>
            <p:grpSpPr bwMode="auto">
              <a:xfrm>
                <a:off x="-28311" y="5633294"/>
                <a:ext cx="9646252" cy="531139"/>
                <a:chOff x="50800" y="3812261"/>
                <a:chExt cx="9646252" cy="531139"/>
              </a:xfrm>
            </p:grpSpPr>
            <p:sp>
              <p:nvSpPr>
                <p:cNvPr id="31778" name="Cube 11"/>
                <p:cNvSpPr>
                  <a:spLocks noChangeArrowheads="1"/>
                </p:cNvSpPr>
                <p:nvPr/>
              </p:nvSpPr>
              <p:spPr bwMode="auto">
                <a:xfrm>
                  <a:off x="50800" y="3812261"/>
                  <a:ext cx="9646252" cy="531139"/>
                </a:xfrm>
                <a:prstGeom prst="cube">
                  <a:avLst>
                    <a:gd name="adj" fmla="val 90060"/>
                  </a:avLst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1pPr>
                  <a:lvl2pPr marL="742950" indent="-28575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2pPr>
                  <a:lvl3pPr marL="1143000" indent="-22860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3pPr>
                  <a:lvl4pPr marL="1600200" indent="-22860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4pPr>
                  <a:lvl5pPr marL="2057400" indent="-22860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9pPr>
                </a:lstStyle>
                <a:p>
                  <a:endParaRPr lang="en-GB" altLang="en-US" sz="1800"/>
                </a:p>
              </p:txBody>
            </p:sp>
            <p:sp>
              <p:nvSpPr>
                <p:cNvPr id="31779" name="Cube 18"/>
                <p:cNvSpPr>
                  <a:spLocks noChangeArrowheads="1"/>
                </p:cNvSpPr>
                <p:nvPr/>
              </p:nvSpPr>
              <p:spPr bwMode="auto">
                <a:xfrm>
                  <a:off x="203200" y="4117904"/>
                  <a:ext cx="9144000" cy="74225"/>
                </a:xfrm>
                <a:prstGeom prst="cube">
                  <a:avLst>
                    <a:gd name="adj" fmla="val 83917"/>
                  </a:avLst>
                </a:pr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1pPr>
                  <a:lvl2pPr marL="742950" indent="-28575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2pPr>
                  <a:lvl3pPr marL="1143000" indent="-22860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3pPr>
                  <a:lvl4pPr marL="1600200" indent="-22860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4pPr>
                  <a:lvl5pPr marL="2057400" indent="-22860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9pPr>
                </a:lstStyle>
                <a:p>
                  <a:endParaRPr lang="en-GB" altLang="en-US" sz="1800"/>
                </a:p>
              </p:txBody>
            </p:sp>
            <p:cxnSp>
              <p:nvCxnSpPr>
                <p:cNvPr id="31780" name="Straight Arrow Connector 28"/>
                <p:cNvCxnSpPr>
                  <a:cxnSpLocks noChangeShapeType="1"/>
                </p:cNvCxnSpPr>
                <p:nvPr/>
              </p:nvCxnSpPr>
              <p:spPr bwMode="auto">
                <a:xfrm flipV="1">
                  <a:off x="1071880" y="4018995"/>
                  <a:ext cx="8471694" cy="12261"/>
                </a:xfrm>
                <a:prstGeom prst="straightConnector1">
                  <a:avLst/>
                </a:prstGeom>
                <a:noFill/>
                <a:ln w="28575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31768" name="Cube 70"/>
              <p:cNvSpPr>
                <a:spLocks noChangeArrowheads="1"/>
              </p:cNvSpPr>
              <p:nvPr/>
            </p:nvSpPr>
            <p:spPr bwMode="auto">
              <a:xfrm>
                <a:off x="342069" y="5711890"/>
                <a:ext cx="9144000" cy="74225"/>
              </a:xfrm>
              <a:prstGeom prst="cube">
                <a:avLst>
                  <a:gd name="adj" fmla="val 83917"/>
                </a:avLst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  <a:ea typeface="MS PGothic" panose="020B0600070205080204" pitchFamily="34" charset="-128"/>
                    <a:sym typeface="Arial" panose="020B0604020202020204" pitchFamily="34" charset="0"/>
                  </a:defRPr>
                </a:lvl1pPr>
                <a:lvl2pPr marL="742950" indent="-285750"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  <a:ea typeface="MS PGothic" panose="020B0600070205080204" pitchFamily="34" charset="-128"/>
                    <a:sym typeface="Arial" panose="020B0604020202020204" pitchFamily="34" charset="0"/>
                  </a:defRPr>
                </a:lvl2pPr>
                <a:lvl3pPr marL="1143000" indent="-228600"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  <a:ea typeface="MS PGothic" panose="020B0600070205080204" pitchFamily="34" charset="-128"/>
                    <a:sym typeface="Arial" panose="020B0604020202020204" pitchFamily="34" charset="0"/>
                  </a:defRPr>
                </a:lvl3pPr>
                <a:lvl4pPr marL="1600200" indent="-228600"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  <a:ea typeface="MS PGothic" panose="020B0600070205080204" pitchFamily="34" charset="-128"/>
                    <a:sym typeface="Arial" panose="020B0604020202020204" pitchFamily="34" charset="0"/>
                  </a:defRPr>
                </a:lvl4pPr>
                <a:lvl5pPr marL="2057400" indent="-228600"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  <a:ea typeface="MS PGothic" panose="020B0600070205080204" pitchFamily="34" charset="-128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  <a:ea typeface="MS PGothic" panose="020B0600070205080204" pitchFamily="34" charset="-128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  <a:ea typeface="MS PGothic" panose="020B0600070205080204" pitchFamily="34" charset="-128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  <a:ea typeface="MS PGothic" panose="020B0600070205080204" pitchFamily="34" charset="-128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  <a:ea typeface="MS PGothic" panose="020B0600070205080204" pitchFamily="34" charset="-128"/>
                    <a:sym typeface="Arial" panose="020B0604020202020204" pitchFamily="34" charset="0"/>
                  </a:defRPr>
                </a:lvl9pPr>
              </a:lstStyle>
              <a:p>
                <a:endParaRPr lang="en-GB" altLang="en-US" sz="1800"/>
              </a:p>
            </p:txBody>
          </p:sp>
          <p:grpSp>
            <p:nvGrpSpPr>
              <p:cNvPr id="31769" name="Group 2065"/>
              <p:cNvGrpSpPr>
                <a:grpSpLocks/>
              </p:cNvGrpSpPr>
              <p:nvPr/>
            </p:nvGrpSpPr>
            <p:grpSpPr bwMode="auto">
              <a:xfrm>
                <a:off x="230769" y="5526339"/>
                <a:ext cx="762000" cy="627377"/>
                <a:chOff x="508000" y="3716023"/>
                <a:chExt cx="762000" cy="627377"/>
              </a:xfrm>
            </p:grpSpPr>
            <p:sp>
              <p:nvSpPr>
                <p:cNvPr id="17" name="Cube 16"/>
                <p:cNvSpPr/>
                <p:nvPr/>
              </p:nvSpPr>
              <p:spPr bwMode="auto">
                <a:xfrm>
                  <a:off x="507698" y="3733483"/>
                  <a:ext cx="762048" cy="609522"/>
                </a:xfrm>
                <a:prstGeom prst="cube">
                  <a:avLst>
                    <a:gd name="adj" fmla="val 90278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</a:ln>
                <a:effectLst/>
                <a:extLst>
                  <a:ext uri="{91240B29-F687-4f45-9708-019B960494DF}"/>
                  <a:ext uri="{AF507438-7753-43e0-B8FC-AC1667EBCBE1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GB" sz="1620">
                    <a:solidFill>
                      <a:srgbClr val="000000"/>
                    </a:solidFill>
                    <a:latin typeface="Arial" charset="0"/>
                    <a:ea typeface="ＭＳ Ｐゴシック" charset="0"/>
                    <a:sym typeface="Arial" charset="0"/>
                  </a:endParaRPr>
                </a:p>
              </p:txBody>
            </p:sp>
            <p:sp>
              <p:nvSpPr>
                <p:cNvPr id="31771" name="Cube 35"/>
                <p:cNvSpPr>
                  <a:spLocks noChangeArrowheads="1"/>
                </p:cNvSpPr>
                <p:nvPr/>
              </p:nvSpPr>
              <p:spPr bwMode="auto">
                <a:xfrm>
                  <a:off x="518319" y="4204830"/>
                  <a:ext cx="279400" cy="70695"/>
                </a:xfrm>
                <a:prstGeom prst="cube">
                  <a:avLst>
                    <a:gd name="adj" fmla="val 90278"/>
                  </a:avLst>
                </a:pr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1pPr>
                  <a:lvl2pPr marL="742950" indent="-28575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2pPr>
                  <a:lvl3pPr marL="1143000" indent="-22860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3pPr>
                  <a:lvl4pPr marL="1600200" indent="-22860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4pPr>
                  <a:lvl5pPr marL="2057400" indent="-22860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9pPr>
                </a:lstStyle>
                <a:p>
                  <a:endParaRPr lang="en-GB" altLang="en-US" sz="1800"/>
                </a:p>
              </p:txBody>
            </p:sp>
            <p:sp>
              <p:nvSpPr>
                <p:cNvPr id="31772" name="Cube 36"/>
                <p:cNvSpPr>
                  <a:spLocks noChangeArrowheads="1"/>
                </p:cNvSpPr>
                <p:nvPr/>
              </p:nvSpPr>
              <p:spPr bwMode="auto">
                <a:xfrm>
                  <a:off x="600076" y="4117905"/>
                  <a:ext cx="279400" cy="70695"/>
                </a:xfrm>
                <a:prstGeom prst="cube">
                  <a:avLst>
                    <a:gd name="adj" fmla="val 90278"/>
                  </a:avLst>
                </a:pr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1pPr>
                  <a:lvl2pPr marL="742950" indent="-28575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2pPr>
                  <a:lvl3pPr marL="1143000" indent="-22860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3pPr>
                  <a:lvl4pPr marL="1600200" indent="-22860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4pPr>
                  <a:lvl5pPr marL="2057400" indent="-22860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9pPr>
                </a:lstStyle>
                <a:p>
                  <a:endParaRPr lang="en-GB" altLang="en-US" sz="1800"/>
                </a:p>
              </p:txBody>
            </p:sp>
            <p:sp>
              <p:nvSpPr>
                <p:cNvPr id="31773" name="Cube 37"/>
                <p:cNvSpPr>
                  <a:spLocks noChangeArrowheads="1"/>
                </p:cNvSpPr>
                <p:nvPr/>
              </p:nvSpPr>
              <p:spPr bwMode="auto">
                <a:xfrm>
                  <a:off x="685800" y="4032549"/>
                  <a:ext cx="279400" cy="70695"/>
                </a:xfrm>
                <a:prstGeom prst="cube">
                  <a:avLst>
                    <a:gd name="adj" fmla="val 90278"/>
                  </a:avLst>
                </a:pr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1pPr>
                  <a:lvl2pPr marL="742950" indent="-28575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2pPr>
                  <a:lvl3pPr marL="1143000" indent="-22860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3pPr>
                  <a:lvl4pPr marL="1600200" indent="-22860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4pPr>
                  <a:lvl5pPr marL="2057400" indent="-22860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9pPr>
                </a:lstStyle>
                <a:p>
                  <a:endParaRPr lang="en-GB" altLang="en-US" sz="1800"/>
                </a:p>
              </p:txBody>
            </p:sp>
            <p:sp>
              <p:nvSpPr>
                <p:cNvPr id="31774" name="Cube 38"/>
                <p:cNvSpPr>
                  <a:spLocks noChangeArrowheads="1"/>
                </p:cNvSpPr>
                <p:nvPr/>
              </p:nvSpPr>
              <p:spPr bwMode="auto">
                <a:xfrm>
                  <a:off x="762000" y="3949593"/>
                  <a:ext cx="279400" cy="70695"/>
                </a:xfrm>
                <a:prstGeom prst="cube">
                  <a:avLst>
                    <a:gd name="adj" fmla="val 90278"/>
                  </a:avLst>
                </a:pr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1pPr>
                  <a:lvl2pPr marL="742950" indent="-28575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2pPr>
                  <a:lvl3pPr marL="1143000" indent="-22860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3pPr>
                  <a:lvl4pPr marL="1600200" indent="-22860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4pPr>
                  <a:lvl5pPr marL="2057400" indent="-22860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9pPr>
                </a:lstStyle>
                <a:p>
                  <a:endParaRPr lang="en-GB" altLang="en-US" sz="1800"/>
                </a:p>
              </p:txBody>
            </p:sp>
            <p:sp>
              <p:nvSpPr>
                <p:cNvPr id="31775" name="Cube 39"/>
                <p:cNvSpPr>
                  <a:spLocks noChangeArrowheads="1"/>
                </p:cNvSpPr>
                <p:nvPr/>
              </p:nvSpPr>
              <p:spPr bwMode="auto">
                <a:xfrm>
                  <a:off x="843757" y="3867949"/>
                  <a:ext cx="279400" cy="70695"/>
                </a:xfrm>
                <a:prstGeom prst="cube">
                  <a:avLst>
                    <a:gd name="adj" fmla="val 90278"/>
                  </a:avLst>
                </a:pr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1pPr>
                  <a:lvl2pPr marL="742950" indent="-28575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2pPr>
                  <a:lvl3pPr marL="1143000" indent="-22860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3pPr>
                  <a:lvl4pPr marL="1600200" indent="-22860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4pPr>
                  <a:lvl5pPr marL="2057400" indent="-22860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9pPr>
                </a:lstStyle>
                <a:p>
                  <a:endParaRPr lang="en-GB" altLang="en-US" sz="1800"/>
                </a:p>
              </p:txBody>
            </p:sp>
            <p:sp>
              <p:nvSpPr>
                <p:cNvPr id="31776" name="Cube 40"/>
                <p:cNvSpPr>
                  <a:spLocks noChangeArrowheads="1"/>
                </p:cNvSpPr>
                <p:nvPr/>
              </p:nvSpPr>
              <p:spPr bwMode="auto">
                <a:xfrm>
                  <a:off x="931069" y="3785097"/>
                  <a:ext cx="279400" cy="70695"/>
                </a:xfrm>
                <a:prstGeom prst="cube">
                  <a:avLst>
                    <a:gd name="adj" fmla="val 90278"/>
                  </a:avLst>
                </a:pr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1pPr>
                  <a:lvl2pPr marL="742950" indent="-28575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2pPr>
                  <a:lvl3pPr marL="1143000" indent="-22860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3pPr>
                  <a:lvl4pPr marL="1600200" indent="-22860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4pPr>
                  <a:lvl5pPr marL="2057400" indent="-22860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9pPr>
                </a:lstStyle>
                <a:p>
                  <a:endParaRPr lang="en-GB" altLang="en-US" sz="1800"/>
                </a:p>
              </p:txBody>
            </p:sp>
            <p:sp>
              <p:nvSpPr>
                <p:cNvPr id="31777" name="Cube 41"/>
                <p:cNvSpPr>
                  <a:spLocks noChangeArrowheads="1"/>
                </p:cNvSpPr>
                <p:nvPr/>
              </p:nvSpPr>
              <p:spPr bwMode="auto">
                <a:xfrm>
                  <a:off x="1005682" y="3716023"/>
                  <a:ext cx="264318" cy="62996"/>
                </a:xfrm>
                <a:prstGeom prst="cube">
                  <a:avLst>
                    <a:gd name="adj" fmla="val 90278"/>
                  </a:avLst>
                </a:pr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1pPr>
                  <a:lvl2pPr marL="742950" indent="-28575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2pPr>
                  <a:lvl3pPr marL="1143000" indent="-22860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3pPr>
                  <a:lvl4pPr marL="1600200" indent="-22860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4pPr>
                  <a:lvl5pPr marL="2057400" indent="-22860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9pPr>
                </a:lstStyle>
                <a:p>
                  <a:endParaRPr lang="en-GB" altLang="en-US" sz="1800"/>
                </a:p>
              </p:txBody>
            </p:sp>
          </p:grpSp>
        </p:grpSp>
        <p:cxnSp>
          <p:nvCxnSpPr>
            <p:cNvPr id="31762" name="Straight Arrow Connector 2070"/>
            <p:cNvCxnSpPr>
              <a:cxnSpLocks noChangeShapeType="1"/>
            </p:cNvCxnSpPr>
            <p:nvPr/>
          </p:nvCxnSpPr>
          <p:spPr bwMode="auto">
            <a:xfrm>
              <a:off x="8813800" y="2828925"/>
              <a:ext cx="0" cy="8143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1763" name="TextBox 74"/>
            <p:cNvSpPr txBox="1">
              <a:spLocks noChangeArrowheads="1"/>
            </p:cNvSpPr>
            <p:nvPr/>
          </p:nvSpPr>
          <p:spPr bwMode="auto">
            <a:xfrm>
              <a:off x="8797925" y="2846389"/>
              <a:ext cx="548940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1pPr>
              <a:lvl2pPr marL="742950" indent="-28575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2pPr>
              <a:lvl3pPr marL="1143000" indent="-22860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3pPr>
              <a:lvl4pPr marL="1600200" indent="-22860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4pPr>
              <a:lvl5pPr marL="2057400" indent="-22860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9pPr>
            </a:lstStyle>
            <a:p>
              <a:r>
                <a:rPr lang="el-GR" altLang="en-US" sz="1800" i="1"/>
                <a:t>Δ</a:t>
              </a:r>
              <a:r>
                <a:rPr lang="en-GB" altLang="en-US" sz="1800" i="1"/>
                <a:t>B</a:t>
              </a:r>
            </a:p>
          </p:txBody>
        </p:sp>
        <p:cxnSp>
          <p:nvCxnSpPr>
            <p:cNvPr id="31764" name="Straight Arrow Connector 75"/>
            <p:cNvCxnSpPr>
              <a:cxnSpLocks noChangeShapeType="1"/>
            </p:cNvCxnSpPr>
            <p:nvPr/>
          </p:nvCxnSpPr>
          <p:spPr bwMode="auto">
            <a:xfrm flipH="1" flipV="1">
              <a:off x="8804275" y="3660775"/>
              <a:ext cx="868363" cy="1587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1765" name="TextBox 78"/>
            <p:cNvSpPr txBox="1">
              <a:spLocks noChangeArrowheads="1"/>
            </p:cNvSpPr>
            <p:nvPr/>
          </p:nvSpPr>
          <p:spPr bwMode="auto">
            <a:xfrm>
              <a:off x="8982075" y="3275013"/>
              <a:ext cx="506193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1pPr>
              <a:lvl2pPr marL="742950" indent="-28575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2pPr>
              <a:lvl3pPr marL="1143000" indent="-22860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3pPr>
              <a:lvl4pPr marL="1600200" indent="-22860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4pPr>
              <a:lvl5pPr marL="2057400" indent="-22860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9pPr>
            </a:lstStyle>
            <a:p>
              <a:r>
                <a:rPr lang="el-GR" altLang="en-US" sz="1800" i="1"/>
                <a:t>Δ</a:t>
              </a:r>
              <a:r>
                <a:rPr lang="en-GB" altLang="en-US" sz="1800" i="1"/>
                <a:t>s</a:t>
              </a:r>
            </a:p>
          </p:txBody>
        </p:sp>
        <p:sp>
          <p:nvSpPr>
            <p:cNvPr id="31766" name="TextBox 29"/>
            <p:cNvSpPr txBox="1">
              <a:spLocks noChangeArrowheads="1"/>
            </p:cNvSpPr>
            <p:nvPr/>
          </p:nvSpPr>
          <p:spPr bwMode="auto">
            <a:xfrm>
              <a:off x="3843249" y="3510980"/>
              <a:ext cx="315613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1pPr>
              <a:lvl2pPr marL="742950" indent="-28575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2pPr>
              <a:lvl3pPr marL="1143000" indent="-22860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3pPr>
              <a:lvl4pPr marL="1600200" indent="-22860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4pPr>
              <a:lvl5pPr marL="2057400" indent="-22860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9pPr>
            </a:lstStyle>
            <a:p>
              <a:r>
                <a:rPr lang="el-GR" altLang="en-US" sz="18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ξ</a:t>
              </a:r>
              <a:endParaRPr lang="en-GB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076" name="TextBox 2075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160952" y="4663441"/>
            <a:ext cx="1517550" cy="276999"/>
          </a:xfrm>
          <a:prstGeom prst="rect">
            <a:avLst/>
          </a:prstGeom>
          <a:blipFill rotWithShape="0">
            <a:blip r:embed="rId4"/>
            <a:stretch>
              <a:fillRect l="-2527" r="-2527" b="-16000"/>
            </a:stretch>
          </a:blipFill>
        </p:spPr>
        <p:txBody>
          <a:bodyPr/>
          <a:lstStyle/>
          <a:p>
            <a:pPr>
              <a:defRPr/>
            </a:pPr>
            <a:r>
              <a:rPr lang="en-GB" sz="1620">
                <a:noFill/>
              </a:rPr>
              <a:t> </a:t>
            </a:r>
          </a:p>
        </p:txBody>
      </p:sp>
      <p:sp>
        <p:nvSpPr>
          <p:cNvPr id="31757" name="TextBox 87"/>
          <p:cNvSpPr txBox="1">
            <a:spLocks noChangeArrowheads="1"/>
          </p:cNvSpPr>
          <p:nvPr/>
        </p:nvSpPr>
        <p:spPr bwMode="auto">
          <a:xfrm>
            <a:off x="1739733" y="5359591"/>
            <a:ext cx="294984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r>
              <a:rPr lang="en-GB" altLang="en-US" sz="1400" dirty="0"/>
              <a:t>16 s full scan for each current level</a:t>
            </a:r>
          </a:p>
          <a:p>
            <a:endParaRPr lang="en-GB" altLang="en-US" sz="1400" dirty="0"/>
          </a:p>
        </p:txBody>
      </p:sp>
      <p:sp>
        <p:nvSpPr>
          <p:cNvPr id="31758" name="TextBox 88"/>
          <p:cNvSpPr txBox="1">
            <a:spLocks noChangeArrowheads="1"/>
          </p:cNvSpPr>
          <p:nvPr/>
        </p:nvSpPr>
        <p:spPr bwMode="auto">
          <a:xfrm>
            <a:off x="1739742" y="5902167"/>
            <a:ext cx="298030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r>
              <a:rPr lang="en-GB" altLang="en-US" sz="1400"/>
              <a:t>Possible to move on a curved path 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44627" y="1649419"/>
            <a:ext cx="1660404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144627" y="1649420"/>
          <a:ext cx="3381680" cy="7451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Equation" r:id="rId5" imgW="2247900" imgH="495300" progId="Equation.3">
                  <p:embed/>
                </p:oleObj>
              </mc:Choice>
              <mc:Fallback>
                <p:oleObj name="Equation" r:id="rId5" imgW="2247900" imgH="495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627" y="1649420"/>
                        <a:ext cx="3381680" cy="74511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" name="TextBox 29"/>
          <p:cNvSpPr txBox="1">
            <a:spLocks noChangeArrowheads="1"/>
          </p:cNvSpPr>
          <p:nvPr/>
        </p:nvSpPr>
        <p:spPr bwMode="auto">
          <a:xfrm>
            <a:off x="2105293" y="2987976"/>
            <a:ext cx="325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r>
              <a:rPr lang="en-GB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48" name="TextBox 29"/>
          <p:cNvSpPr txBox="1">
            <a:spLocks noChangeArrowheads="1"/>
          </p:cNvSpPr>
          <p:nvPr/>
        </p:nvSpPr>
        <p:spPr bwMode="auto">
          <a:xfrm>
            <a:off x="5780259" y="3035985"/>
            <a:ext cx="325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r>
              <a:rPr lang="en-GB" altLang="en-US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GB" altLang="en-US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682331" y="4522462"/>
            <a:ext cx="609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A</a:t>
            </a:r>
            <a:r>
              <a:rPr lang="en-GB" sz="1400" baseline="-25000" dirty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c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 = 3.20 m</a:t>
            </a:r>
            <a:r>
              <a:rPr lang="en-GB" sz="1400" baseline="30000" dirty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2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 (25 mm width * 100 mm length and 1280 turns)</a:t>
            </a:r>
          </a:p>
          <a:p>
            <a:r>
              <a:rPr lang="en-GB" sz="1400" i="1" dirty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v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 = 200 mm/s 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~ 1V peak when is passing through from the A(0) = 0 T to B(2 m) =  1.6 T </a:t>
            </a:r>
          </a:p>
        </p:txBody>
      </p:sp>
      <p:sp>
        <p:nvSpPr>
          <p:cNvPr id="5" name="Rectangle 4"/>
          <p:cNvSpPr/>
          <p:nvPr/>
        </p:nvSpPr>
        <p:spPr>
          <a:xfrm>
            <a:off x="8851443" y="1595855"/>
            <a:ext cx="19684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dirty="0">
                <a:solidFill>
                  <a:srgbClr val="00B050"/>
                </a:solidFill>
              </a:rPr>
              <a:t>DC measurements</a:t>
            </a:r>
          </a:p>
        </p:txBody>
      </p:sp>
      <p:sp>
        <p:nvSpPr>
          <p:cNvPr id="6" name="Rectangle 5"/>
          <p:cNvSpPr/>
          <p:nvPr/>
        </p:nvSpPr>
        <p:spPr>
          <a:xfrm>
            <a:off x="5682331" y="5671817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alt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prototype of transport system for the “proof of principle” on a straight magnet under construction</a:t>
            </a:r>
          </a:p>
        </p:txBody>
      </p:sp>
    </p:spTree>
    <p:extLst>
      <p:ext uri="{BB962C8B-B14F-4D97-AF65-F5344CB8AC3E}">
        <p14:creationId xmlns:p14="http://schemas.microsoft.com/office/powerpoint/2010/main" val="14597374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  <a:sym typeface="Arial" charset="0"/>
              </a:rPr>
              <a:t>Magnetic measurements proposal of the FAIR magnets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91833"/>
            <a:ext cx="6036385" cy="5179746"/>
          </a:xfrm>
        </p:spPr>
        <p:txBody>
          <a:bodyPr/>
          <a:lstStyle/>
          <a:p>
            <a:r>
              <a:rPr lang="en-GB" sz="1400" dirty="0" smtClean="0"/>
              <a:t>As backup…</a:t>
            </a:r>
          </a:p>
          <a:p>
            <a:pPr lvl="1"/>
            <a:r>
              <a:rPr lang="en-GB" sz="1400" dirty="0" smtClean="0"/>
              <a:t>“Curved </a:t>
            </a:r>
            <a:r>
              <a:rPr lang="en-GB" sz="1400" dirty="0" err="1" smtClean="0"/>
              <a:t>pcb</a:t>
            </a:r>
            <a:r>
              <a:rPr lang="en-GB" sz="1400" dirty="0" smtClean="0"/>
              <a:t> wires “ a </a:t>
            </a:r>
            <a:r>
              <a:rPr lang="en-GB" sz="1400" dirty="0" err="1" smtClean="0"/>
              <a:t>pcb</a:t>
            </a:r>
            <a:r>
              <a:rPr lang="en-GB" sz="1400" dirty="0" smtClean="0"/>
              <a:t> board with several tracks bent along the particle trajectory. Same principle of the stretched wire but “curved” (under development for SESAME curved dipoles)</a:t>
            </a:r>
          </a:p>
          <a:p>
            <a:pPr lvl="1"/>
            <a:endParaRPr lang="en-GB" sz="1400" dirty="0"/>
          </a:p>
          <a:p>
            <a:pPr lvl="2"/>
            <a:r>
              <a:rPr lang="en-GB" sz="1400" dirty="0" smtClean="0"/>
              <a:t>PRO: </a:t>
            </a:r>
          </a:p>
          <a:p>
            <a:pPr lvl="3"/>
            <a:r>
              <a:rPr lang="en-GB" sz="1400" dirty="0" smtClean="0"/>
              <a:t>Lower cost</a:t>
            </a:r>
          </a:p>
          <a:p>
            <a:pPr lvl="3"/>
            <a:r>
              <a:rPr lang="en-GB" sz="1400" dirty="0" smtClean="0"/>
              <a:t>No </a:t>
            </a:r>
            <a:r>
              <a:rPr lang="en-GB" sz="1400" dirty="0"/>
              <a:t>need of absolute calibration (as the SSW)</a:t>
            </a:r>
          </a:p>
          <a:p>
            <a:pPr lvl="3"/>
            <a:r>
              <a:rPr lang="en-GB" sz="1400" dirty="0"/>
              <a:t>Multiple tracks in series can increase the output voltage</a:t>
            </a:r>
          </a:p>
          <a:p>
            <a:pPr lvl="3"/>
            <a:r>
              <a:rPr lang="en-GB" sz="1400" dirty="0"/>
              <a:t>Uses the same stages and actuator of the SSW </a:t>
            </a:r>
            <a:r>
              <a:rPr lang="en-GB" sz="1400" dirty="0" smtClean="0"/>
              <a:t>system</a:t>
            </a:r>
          </a:p>
          <a:p>
            <a:pPr lvl="3"/>
            <a:r>
              <a:rPr lang="en-GB" sz="1400" dirty="0" smtClean="0"/>
              <a:t>Synergies with other CERN MM projects</a:t>
            </a:r>
          </a:p>
          <a:p>
            <a:pPr lvl="2"/>
            <a:r>
              <a:rPr lang="en-GB" sz="1400" dirty="0" smtClean="0"/>
              <a:t>CONS:</a:t>
            </a:r>
          </a:p>
          <a:p>
            <a:pPr lvl="3"/>
            <a:r>
              <a:rPr lang="en-GB" sz="1400" dirty="0"/>
              <a:t>Longitudinal field distribution measurement requirements cannot be fulfilled (3 parts</a:t>
            </a:r>
            <a:r>
              <a:rPr lang="en-GB" sz="1400" dirty="0" smtClean="0"/>
              <a:t>) (if strictly needed for all the series)</a:t>
            </a:r>
          </a:p>
          <a:p>
            <a:pPr lvl="3"/>
            <a:r>
              <a:rPr lang="en-GB" sz="1400" dirty="0" smtClean="0"/>
              <a:t>New development (up to now any data about errors, vibrations etc.)</a:t>
            </a:r>
          </a:p>
          <a:p>
            <a:pPr lvl="3"/>
            <a:endParaRPr lang="en-GB" sz="1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1A51BE-0119-4320-8EE2-357589330500}" type="slidenum">
              <a:rPr lang="en-US" altLang="fr-FR" smtClean="0"/>
              <a:pPr>
                <a:defRPr/>
              </a:pPr>
              <a:t>14</a:t>
            </a:fld>
            <a:endParaRPr lang="en-US" altLang="fr-FR"/>
          </a:p>
        </p:txBody>
      </p:sp>
      <p:sp>
        <p:nvSpPr>
          <p:cNvPr id="5" name="Rectangle 4"/>
          <p:cNvSpPr/>
          <p:nvPr/>
        </p:nvSpPr>
        <p:spPr>
          <a:xfrm>
            <a:off x="8128135" y="1186260"/>
            <a:ext cx="19684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dirty="0">
                <a:solidFill>
                  <a:srgbClr val="00B050"/>
                </a:solidFill>
              </a:rPr>
              <a:t>DC measurements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6966" y="1807059"/>
            <a:ext cx="6535034" cy="36877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014857" y="5340769"/>
            <a:ext cx="15552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Courtesy of G. Villiger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09570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ts val="1800"/>
              </a:lnSpc>
              <a:spcBef>
                <a:spcPts val="1080"/>
              </a:spcBef>
              <a:buClr>
                <a:srgbClr val="013469"/>
              </a:buClr>
              <a:buSzPct val="94000"/>
              <a:buFont typeface="Wingdings" panose="05000000000000000000" pitchFamily="2" charset="2"/>
              <a:buChar char="è"/>
              <a:defRPr sz="1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668655" indent="-257175">
              <a:lnSpc>
                <a:spcPts val="1800"/>
              </a:lnSpc>
              <a:spcBef>
                <a:spcPts val="108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1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028700" indent="-205740">
              <a:lnSpc>
                <a:spcPts val="1800"/>
              </a:lnSpc>
              <a:spcBef>
                <a:spcPts val="108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1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440180" indent="-205740">
              <a:spcBef>
                <a:spcPts val="45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1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1851660" indent="-205740">
              <a:lnSpc>
                <a:spcPts val="1800"/>
              </a:lnSpc>
              <a:spcBef>
                <a:spcPts val="108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1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263140" indent="-205740" eaLnBrk="0" fontAlgn="base" hangingPunct="0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1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674620" indent="-205740" eaLnBrk="0" fontAlgn="base" hangingPunct="0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1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086100" indent="-205740" eaLnBrk="0" fontAlgn="base" hangingPunct="0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1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497580" indent="-205740" eaLnBrk="0" fontAlgn="base" hangingPunct="0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1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27872FCA-E9DC-40CF-8A0F-981F606BAE64}" type="slidenum">
              <a:rPr lang="en-US" altLang="en-US" sz="1080">
                <a:solidFill>
                  <a:srgbClr val="808080"/>
                </a:solidFill>
                <a:latin typeface="Arial" panose="020B060402020202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en-US" altLang="en-US" sz="1080">
              <a:solidFill>
                <a:srgbClr val="808080"/>
              </a:solidFill>
              <a:latin typeface="Arial" panose="020B0604020202020204" pitchFamily="34" charset="0"/>
            </a:endParaRPr>
          </a:p>
        </p:txBody>
      </p:sp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50800" tIns="50800" rIns="116840" bIns="50800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dirty="0" smtClean="0">
                <a:ea typeface="ＭＳ Ｐゴシック" charset="-128"/>
                <a:cs typeface="+mj-cs"/>
                <a:sym typeface="Arial" charset="0"/>
              </a:rPr>
              <a:t>Magnetic measurements proposal of the FAIR magnets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881188" y="582930"/>
            <a:ext cx="8229600" cy="480060"/>
          </a:xfrm>
        </p:spPr>
        <p:txBody>
          <a:bodyPr vert="horz" wrap="square" lIns="50800" tIns="50800" rIns="228600" bIns="50800" numCol="1" anchor="t" anchorCtr="0" compatLnSpc="1">
            <a:prstTxWarp prst="textNoShape">
              <a:avLst/>
            </a:prstTxWarp>
          </a:bodyPr>
          <a:lstStyle/>
          <a:p>
            <a:pPr marL="40005" indent="0" algn="ctr" eaLnBrk="1" hangingPunct="1">
              <a:lnSpc>
                <a:spcPts val="3510"/>
              </a:lnSpc>
              <a:buNone/>
              <a:defRPr/>
            </a:pPr>
            <a:r>
              <a:rPr lang="en-US" altLang="en-US" sz="2520" b="1" dirty="0">
                <a:latin typeface="Arial" panose="020B0604020202020204" pitchFamily="34" charset="0"/>
              </a:rPr>
              <a:t>Magnetic Measurements of Super-FRS dipoles </a:t>
            </a:r>
            <a:r>
              <a:rPr lang="en-US" altLang="en-US" sz="2520" b="1" dirty="0" smtClean="0">
                <a:latin typeface="Arial" panose="020B0604020202020204" pitchFamily="34" charset="0"/>
              </a:rPr>
              <a:t>measurement: </a:t>
            </a:r>
            <a:r>
              <a:rPr lang="en-US" altLang="en-US" sz="2520" b="1" dirty="0">
                <a:latin typeface="Arial" panose="020B0604020202020204" pitchFamily="34" charset="0"/>
              </a:rPr>
              <a:t>conclusions</a:t>
            </a:r>
          </a:p>
          <a:p>
            <a:pPr algn="just" eaLnBrk="1" hangingPunct="1">
              <a:buFont typeface="Wingdings" panose="05000000000000000000" pitchFamily="2" charset="2"/>
              <a:buNone/>
              <a:defRPr/>
            </a:pPr>
            <a:r>
              <a:rPr lang="en-US" altLang="en-US" dirty="0" smtClean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41989" name="Text Box 3"/>
          <p:cNvSpPr txBox="1">
            <a:spLocks noChangeArrowheads="1"/>
          </p:cNvSpPr>
          <p:nvPr/>
        </p:nvSpPr>
        <p:spPr bwMode="auto">
          <a:xfrm>
            <a:off x="9983629" y="6480810"/>
            <a:ext cx="254318" cy="251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anose="05000000000000000000" pitchFamily="2" charset="2"/>
              <a:buChar char="è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60190F23-E106-48B9-B9D9-E641096087F2}" type="slidenum">
              <a:rPr lang="en-US" altLang="en-US" sz="108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en-US" altLang="en-US" sz="1080">
              <a:solidFill>
                <a:srgbClr val="8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990" name="TextBox 8"/>
          <p:cNvSpPr txBox="1">
            <a:spLocks noChangeArrowheads="1"/>
          </p:cNvSpPr>
          <p:nvPr/>
        </p:nvSpPr>
        <p:spPr bwMode="auto">
          <a:xfrm>
            <a:off x="1062038" y="2074477"/>
            <a:ext cx="9648825" cy="2891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>
              <a:spcBef>
                <a:spcPts val="1620"/>
              </a:spcBef>
              <a:buFont typeface="Arial" panose="020B0604020202020204" pitchFamily="34" charset="0"/>
              <a:buChar char="•"/>
            </a:pPr>
            <a:r>
              <a:rPr lang="en-GB" altLang="en-US" sz="1400" dirty="0"/>
              <a:t>The standard </a:t>
            </a:r>
            <a:r>
              <a:rPr lang="en-GB" altLang="en-US" sz="1400" dirty="0" err="1" smtClean="0"/>
              <a:t>fluxmeter</a:t>
            </a:r>
            <a:r>
              <a:rPr lang="en-GB" altLang="en-US" sz="1400" dirty="0" smtClean="0"/>
              <a:t>:</a:t>
            </a:r>
          </a:p>
          <a:p>
            <a:pPr lvl="1">
              <a:spcBef>
                <a:spcPts val="1620"/>
              </a:spcBef>
              <a:buFont typeface="Arial" panose="020B0604020202020204" pitchFamily="34" charset="0"/>
              <a:buChar char="•"/>
            </a:pPr>
            <a:r>
              <a:rPr lang="en-GB" altLang="en-US" sz="1400" dirty="0" smtClean="0"/>
              <a:t>Expensive and does not guarantee that the requirements can be satisfied. Anyhow it measure in AC not as the magnet will be operated.</a:t>
            </a:r>
            <a:endParaRPr lang="en-GB" altLang="en-US" sz="1400" dirty="0"/>
          </a:p>
          <a:p>
            <a:pPr>
              <a:spcBef>
                <a:spcPts val="1620"/>
              </a:spcBef>
              <a:buFont typeface="Arial" panose="020B0604020202020204" pitchFamily="34" charset="0"/>
              <a:buChar char="•"/>
            </a:pPr>
            <a:r>
              <a:rPr lang="en-GB" altLang="en-US" sz="1400" dirty="0"/>
              <a:t>A sliding coil </a:t>
            </a:r>
            <a:r>
              <a:rPr lang="en-GB" altLang="en-US" sz="1400" dirty="0" smtClean="0"/>
              <a:t>array:</a:t>
            </a:r>
          </a:p>
          <a:p>
            <a:pPr lvl="1">
              <a:spcBef>
                <a:spcPts val="1620"/>
              </a:spcBef>
              <a:buFont typeface="Arial" panose="020B0604020202020204" pitchFamily="34" charset="0"/>
              <a:buChar char="•"/>
            </a:pPr>
            <a:r>
              <a:rPr lang="en-GB" altLang="en-US" sz="1400" dirty="0" smtClean="0"/>
              <a:t>Could be the solution to satisfy the measurement requirements but the performance are not yet evaluated</a:t>
            </a:r>
            <a:endParaRPr lang="en-GB" altLang="en-US" sz="1400" dirty="0"/>
          </a:p>
          <a:p>
            <a:pPr>
              <a:spcBef>
                <a:spcPts val="1620"/>
              </a:spcBef>
              <a:buFont typeface="Arial" panose="020B0604020202020204" pitchFamily="34" charset="0"/>
              <a:buChar char="•"/>
            </a:pPr>
            <a:r>
              <a:rPr lang="en-GB" altLang="en-US" sz="1400" dirty="0" smtClean="0"/>
              <a:t>“curved wire”</a:t>
            </a:r>
          </a:p>
          <a:p>
            <a:pPr lvl="1">
              <a:spcBef>
                <a:spcPts val="1620"/>
              </a:spcBef>
              <a:buFont typeface="Arial" panose="020B0604020202020204" pitchFamily="34" charset="0"/>
              <a:buChar char="•"/>
            </a:pPr>
            <a:r>
              <a:rPr lang="en-GB" altLang="en-US" sz="1400" dirty="0" smtClean="0"/>
              <a:t>The only limitation is that the measurements can be only integral. As for the sliding coil no idea about performance but soon a prototype to the test the SESAME magnet will be ready. </a:t>
            </a:r>
          </a:p>
        </p:txBody>
      </p:sp>
    </p:spTree>
    <p:extLst>
      <p:ext uri="{BB962C8B-B14F-4D97-AF65-F5344CB8AC3E}">
        <p14:creationId xmlns:p14="http://schemas.microsoft.com/office/powerpoint/2010/main" val="37284144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098" y="897453"/>
            <a:ext cx="10972800" cy="611583"/>
          </a:xfrm>
        </p:spPr>
        <p:txBody>
          <a:bodyPr/>
          <a:lstStyle/>
          <a:p>
            <a:r>
              <a:rPr lang="en-GB" sz="1400" dirty="0" smtClean="0"/>
              <a:t>3D Mapper</a:t>
            </a: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1A51BE-0119-4320-8EE2-357589330500}" type="slidenum">
              <a:rPr lang="en-US" altLang="fr-FR" smtClean="0"/>
              <a:pPr>
                <a:defRPr/>
              </a:pPr>
              <a:t>16</a:t>
            </a:fld>
            <a:endParaRPr lang="en-US" altLang="fr-FR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50800" tIns="50800" rIns="116840" bIns="50800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dirty="0" smtClean="0">
                <a:ea typeface="ＭＳ Ｐゴシック" charset="-128"/>
                <a:cs typeface="+mj-cs"/>
                <a:sym typeface="Arial" charset="0"/>
              </a:rPr>
              <a:t>Magnetic measurements proposal of the FAIR magnets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3497" y="744592"/>
            <a:ext cx="9928503" cy="489952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-484340" y="2501858"/>
            <a:ext cx="358949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Cost 150 </a:t>
            </a:r>
            <a:r>
              <a:rPr lang="en-GB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kchf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(only translation system)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(MM section  contributes for the 50 %)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x 1 x 1 m scanning volume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Overall accuracy </a:t>
            </a:r>
            <a:r>
              <a:rPr lang="en-GB" sz="1400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0.1 mm </a:t>
            </a:r>
          </a:p>
        </p:txBody>
      </p:sp>
      <p:sp>
        <p:nvSpPr>
          <p:cNvPr id="8" name="Rectangle 7"/>
          <p:cNvSpPr/>
          <p:nvPr/>
        </p:nvSpPr>
        <p:spPr>
          <a:xfrm>
            <a:off x="-321502" y="4540250"/>
            <a:ext cx="6096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stages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Specification 60% ready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 survey done</a:t>
            </a:r>
          </a:p>
          <a:p>
            <a:pPr lvl="2"/>
            <a:endParaRPr lang="en-GB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Electronics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commercial 3D Hall probe </a:t>
            </a:r>
            <a:endParaRPr lang="en-GB" sz="14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reading electronic ready for prototyping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endParaRPr lang="en-GB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164273" y="4086019"/>
            <a:ext cx="10972800" cy="61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152400" bIns="50800" numCol="1" anchor="t" anchorCtr="0" compatLnSpc="1">
            <a:prstTxWarp prst="textNoShape">
              <a:avLst/>
            </a:prstTxWarp>
          </a:bodyPr>
          <a:lstStyle>
            <a:lvl1pPr marL="382905" indent="-342900" algn="l" rtl="0" eaLnBrk="0" fontAlgn="base" hangingPunct="0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94000"/>
              <a:buFont typeface="Wingdings" pitchFamily="2" charset="2"/>
              <a:buChar char="è"/>
              <a:defRPr sz="18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 charset="0"/>
                <a:sym typeface="Arial" panose="020B0604020202020204" pitchFamily="34" charset="0"/>
              </a:defRPr>
            </a:lvl1pPr>
            <a:lvl2pPr marL="737235" indent="-285750" algn="l" rtl="0" eaLnBrk="0" fontAlgn="base" hangingPunct="0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/>
                <a:sym typeface="Arial" panose="020B0604020202020204" pitchFamily="34" charset="0"/>
              </a:defRPr>
            </a:lvl2pPr>
            <a:lvl3pPr marL="1137285" indent="-228600" algn="l" rtl="0" eaLnBrk="0" fontAlgn="base" hangingPunct="0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itchFamily="34" charset="0"/>
              <a:buChar char="•"/>
              <a:defRPr sz="18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/>
                <a:sym typeface="Arial" panose="020B0604020202020204" pitchFamily="34" charset="0"/>
              </a:defRPr>
            </a:lvl3pPr>
            <a:lvl4pPr marL="1594485" indent="-228600" algn="l" rtl="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18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/>
                <a:sym typeface="Arial" panose="020B0604020202020204" pitchFamily="34" charset="0"/>
              </a:defRPr>
            </a:lvl4pPr>
            <a:lvl5pPr marL="2051685" indent="-228600" algn="l" rtl="0" eaLnBrk="0" fontAlgn="base" hangingPunct="0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itchFamily="34" charset="0"/>
              <a:buChar char="»"/>
              <a:defRPr sz="18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/>
                <a:sym typeface="Arial" panose="020B0604020202020204" pitchFamily="34" charset="0"/>
              </a:defRPr>
            </a:lvl5pPr>
            <a:lvl6pPr marL="2463165" indent="-228600" algn="l" rtl="0" fontAlgn="base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18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6pPr>
            <a:lvl7pPr marL="2874645" indent="-228600" algn="l" rtl="0" fontAlgn="base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18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7pPr>
            <a:lvl8pPr marL="3286125" indent="-228600" algn="l" rtl="0" fontAlgn="base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18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8pPr>
            <a:lvl9pPr marL="3697605" indent="-228600" algn="l" rtl="0" fontAlgn="base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18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9pPr>
          </a:lstStyle>
          <a:p>
            <a:pPr>
              <a:buFont typeface="Wingdings" pitchFamily="2" charset="2"/>
              <a:buChar char="q"/>
            </a:pPr>
            <a:r>
              <a:rPr lang="en-GB" sz="14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</a:t>
            </a:r>
            <a:endParaRPr lang="en-GB" sz="14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8085827" y="5546466"/>
            <a:ext cx="10972800" cy="61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152400" bIns="50800" numCol="1" anchor="t" anchorCtr="0" compatLnSpc="1">
            <a:prstTxWarp prst="textNoShape">
              <a:avLst/>
            </a:prstTxWarp>
          </a:bodyPr>
          <a:lstStyle>
            <a:lvl1pPr marL="382905" indent="-342900" algn="l" rtl="0" eaLnBrk="0" fontAlgn="base" hangingPunct="0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94000"/>
              <a:buFont typeface="Wingdings" pitchFamily="2" charset="2"/>
              <a:buChar char="è"/>
              <a:defRPr sz="18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 charset="0"/>
                <a:sym typeface="Arial" panose="020B0604020202020204" pitchFamily="34" charset="0"/>
              </a:defRPr>
            </a:lvl1pPr>
            <a:lvl2pPr marL="737235" indent="-285750" algn="l" rtl="0" eaLnBrk="0" fontAlgn="base" hangingPunct="0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/>
                <a:sym typeface="Arial" panose="020B0604020202020204" pitchFamily="34" charset="0"/>
              </a:defRPr>
            </a:lvl2pPr>
            <a:lvl3pPr marL="1137285" indent="-228600" algn="l" rtl="0" eaLnBrk="0" fontAlgn="base" hangingPunct="0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itchFamily="34" charset="0"/>
              <a:buChar char="•"/>
              <a:defRPr sz="18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/>
                <a:sym typeface="Arial" panose="020B0604020202020204" pitchFamily="34" charset="0"/>
              </a:defRPr>
            </a:lvl3pPr>
            <a:lvl4pPr marL="1594485" indent="-228600" algn="l" rtl="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18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/>
                <a:sym typeface="Arial" panose="020B0604020202020204" pitchFamily="34" charset="0"/>
              </a:defRPr>
            </a:lvl4pPr>
            <a:lvl5pPr marL="2051685" indent="-228600" algn="l" rtl="0" eaLnBrk="0" fontAlgn="base" hangingPunct="0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itchFamily="34" charset="0"/>
              <a:buChar char="»"/>
              <a:defRPr sz="18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/>
                <a:sym typeface="Arial" panose="020B0604020202020204" pitchFamily="34" charset="0"/>
              </a:defRPr>
            </a:lvl5pPr>
            <a:lvl6pPr marL="2463165" indent="-228600" algn="l" rtl="0" fontAlgn="base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18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6pPr>
            <a:lvl7pPr marL="2874645" indent="-228600" algn="l" rtl="0" fontAlgn="base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18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7pPr>
            <a:lvl8pPr marL="3286125" indent="-228600" algn="l" rtl="0" fontAlgn="base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18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8pPr>
            <a:lvl9pPr marL="3697605" indent="-228600" algn="l" rtl="0" fontAlgn="base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18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9pPr>
          </a:lstStyle>
          <a:p>
            <a:pPr>
              <a:buFont typeface="Wingdings" pitchFamily="2" charset="2"/>
              <a:buChar char="q"/>
            </a:pPr>
            <a:r>
              <a:rPr lang="en-GB" sz="14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 points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4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Probe calibration</a:t>
            </a:r>
            <a:endParaRPr lang="en-GB" sz="14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43415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5796" y="891540"/>
            <a:ext cx="10972800" cy="611583"/>
          </a:xfrm>
        </p:spPr>
        <p:txBody>
          <a:bodyPr/>
          <a:lstStyle/>
          <a:p>
            <a:r>
              <a:rPr lang="en-GB" sz="1400" dirty="0" smtClean="0"/>
              <a:t>SSW</a:t>
            </a: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1A51BE-0119-4320-8EE2-357589330500}" type="slidenum">
              <a:rPr lang="en-US" altLang="fr-FR" smtClean="0"/>
              <a:pPr>
                <a:defRPr/>
              </a:pPr>
              <a:t>17</a:t>
            </a:fld>
            <a:endParaRPr lang="en-US" altLang="fr-FR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50800" tIns="50800" rIns="116840" bIns="50800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dirty="0" smtClean="0">
                <a:ea typeface="ＭＳ Ｐゴシック" charset="-128"/>
                <a:cs typeface="+mj-cs"/>
                <a:sym typeface="Arial" charset="0"/>
              </a:rPr>
              <a:t>Magnetic measurements proposal of the FAIR magnets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1811733"/>
            <a:ext cx="827552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Stages + control system Cost 97 </a:t>
            </a:r>
            <a:r>
              <a:rPr lang="en-GB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kchf</a:t>
            </a:r>
            <a:endParaRPr lang="en-GB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400 mm stroke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Overall accuracy </a:t>
            </a:r>
            <a:r>
              <a:rPr lang="en-GB" sz="1400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5 </a:t>
            </a:r>
            <a:r>
              <a:rPr lang="en-GB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μm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3468363"/>
            <a:ext cx="693524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stages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Specification ready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 survey done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GB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Electronics 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 mechanics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Integrators shared with other systems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design to adapt the wire tensioning is needed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endParaRPr lang="en-GB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288098" y="3157559"/>
            <a:ext cx="5388802" cy="61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152400" bIns="50800" numCol="1" anchor="t" anchorCtr="0" compatLnSpc="1">
            <a:prstTxWarp prst="textNoShape">
              <a:avLst/>
            </a:prstTxWarp>
          </a:bodyPr>
          <a:lstStyle>
            <a:lvl1pPr marL="382905" indent="-342900" algn="l" rtl="0" eaLnBrk="0" fontAlgn="base" hangingPunct="0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94000"/>
              <a:buFont typeface="Wingdings" pitchFamily="2" charset="2"/>
              <a:buChar char="è"/>
              <a:defRPr sz="18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 charset="0"/>
                <a:sym typeface="Arial" panose="020B0604020202020204" pitchFamily="34" charset="0"/>
              </a:defRPr>
            </a:lvl1pPr>
            <a:lvl2pPr marL="737235" indent="-285750" algn="l" rtl="0" eaLnBrk="0" fontAlgn="base" hangingPunct="0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/>
                <a:sym typeface="Arial" panose="020B0604020202020204" pitchFamily="34" charset="0"/>
              </a:defRPr>
            </a:lvl2pPr>
            <a:lvl3pPr marL="1137285" indent="-228600" algn="l" rtl="0" eaLnBrk="0" fontAlgn="base" hangingPunct="0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itchFamily="34" charset="0"/>
              <a:buChar char="•"/>
              <a:defRPr sz="18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/>
                <a:sym typeface="Arial" panose="020B0604020202020204" pitchFamily="34" charset="0"/>
              </a:defRPr>
            </a:lvl3pPr>
            <a:lvl4pPr marL="1594485" indent="-228600" algn="l" rtl="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18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/>
                <a:sym typeface="Arial" panose="020B0604020202020204" pitchFamily="34" charset="0"/>
              </a:defRPr>
            </a:lvl4pPr>
            <a:lvl5pPr marL="2051685" indent="-228600" algn="l" rtl="0" eaLnBrk="0" fontAlgn="base" hangingPunct="0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itchFamily="34" charset="0"/>
              <a:buChar char="»"/>
              <a:defRPr sz="18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/>
                <a:sym typeface="Arial" panose="020B0604020202020204" pitchFamily="34" charset="0"/>
              </a:defRPr>
            </a:lvl5pPr>
            <a:lvl6pPr marL="2463165" indent="-228600" algn="l" rtl="0" fontAlgn="base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18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6pPr>
            <a:lvl7pPr marL="2874645" indent="-228600" algn="l" rtl="0" fontAlgn="base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18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7pPr>
            <a:lvl8pPr marL="3286125" indent="-228600" algn="l" rtl="0" fontAlgn="base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18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8pPr>
            <a:lvl9pPr marL="3697605" indent="-228600" algn="l" rtl="0" fontAlgn="base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18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9pPr>
          </a:lstStyle>
          <a:p>
            <a:pPr>
              <a:buFont typeface="Wingdings" pitchFamily="2" charset="2"/>
              <a:buChar char="q"/>
            </a:pPr>
            <a:r>
              <a:rPr lang="en-GB" sz="14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</a:t>
            </a:r>
            <a:endParaRPr lang="en-GB" sz="14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728" b="83909" l="6522" r="92739">
                        <a14:backgroundMark x1="54807" y1="54571" x2="54807" y2="54571"/>
                        <a14:backgroundMark x1="46074" y1="54571" x2="46074" y2="54571"/>
                        <a14:backgroundMark x1="21016" y1="53560" x2="21016" y2="53560"/>
                        <a14:backgroundMark x1="79088" y1="53376" x2="79088" y2="5337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18" t="4001" r="6537" b="16470"/>
          <a:stretch/>
        </p:blipFill>
        <p:spPr>
          <a:xfrm>
            <a:off x="5676900" y="1197331"/>
            <a:ext cx="6063751" cy="314390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10063362" y="4619039"/>
            <a:ext cx="15552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Courtesy of G. Villiger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6201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5796" y="891540"/>
            <a:ext cx="10972800" cy="611583"/>
          </a:xfrm>
        </p:spPr>
        <p:txBody>
          <a:bodyPr/>
          <a:lstStyle/>
          <a:p>
            <a:r>
              <a:rPr lang="en-GB" sz="1400" dirty="0" smtClean="0"/>
              <a:t>Rotating coil</a:t>
            </a: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1A51BE-0119-4320-8EE2-357589330500}" type="slidenum">
              <a:rPr lang="en-US" altLang="fr-FR" smtClean="0"/>
              <a:pPr>
                <a:defRPr/>
              </a:pPr>
              <a:t>18</a:t>
            </a:fld>
            <a:endParaRPr lang="en-US" altLang="fr-FR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50800" tIns="50800" rIns="116840" bIns="50800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dirty="0" smtClean="0">
                <a:ea typeface="ＭＳ Ｐゴシック" charset="-128"/>
                <a:cs typeface="+mj-cs"/>
                <a:sym typeface="Arial" charset="0"/>
              </a:rPr>
              <a:t>Magnetic measurements proposal of the FAIR magnets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1811733"/>
            <a:ext cx="827552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Reference radius 180 mm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Maximum weight of the shaft 60 Kg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 integral length 3 m </a:t>
            </a:r>
          </a:p>
        </p:txBody>
      </p:sp>
      <p:sp>
        <p:nvSpPr>
          <p:cNvPr id="8" name="Rectangle 7"/>
          <p:cNvSpPr/>
          <p:nvPr/>
        </p:nvSpPr>
        <p:spPr>
          <a:xfrm>
            <a:off x="-171189" y="4455467"/>
            <a:ext cx="584873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Specification on-going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Started pre design studies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Started design modification to the MRU to fit in the aperture</a:t>
            </a:r>
          </a:p>
          <a:p>
            <a:pPr lvl="2"/>
            <a:endParaRPr lang="en-GB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277329" y="4050243"/>
            <a:ext cx="10972800" cy="61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152400" bIns="50800" numCol="1" anchor="t" anchorCtr="0" compatLnSpc="1">
            <a:prstTxWarp prst="textNoShape">
              <a:avLst/>
            </a:prstTxWarp>
          </a:bodyPr>
          <a:lstStyle>
            <a:lvl1pPr marL="382905" indent="-342900" algn="l" rtl="0" eaLnBrk="0" fontAlgn="base" hangingPunct="0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94000"/>
              <a:buFont typeface="Wingdings" pitchFamily="2" charset="2"/>
              <a:buChar char="è"/>
              <a:defRPr sz="18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 charset="0"/>
                <a:sym typeface="Arial" panose="020B0604020202020204" pitchFamily="34" charset="0"/>
              </a:defRPr>
            </a:lvl1pPr>
            <a:lvl2pPr marL="737235" indent="-285750" algn="l" rtl="0" eaLnBrk="0" fontAlgn="base" hangingPunct="0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/>
                <a:sym typeface="Arial" panose="020B0604020202020204" pitchFamily="34" charset="0"/>
              </a:defRPr>
            </a:lvl2pPr>
            <a:lvl3pPr marL="1137285" indent="-228600" algn="l" rtl="0" eaLnBrk="0" fontAlgn="base" hangingPunct="0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itchFamily="34" charset="0"/>
              <a:buChar char="•"/>
              <a:defRPr sz="18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/>
                <a:sym typeface="Arial" panose="020B0604020202020204" pitchFamily="34" charset="0"/>
              </a:defRPr>
            </a:lvl3pPr>
            <a:lvl4pPr marL="1594485" indent="-228600" algn="l" rtl="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18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/>
                <a:sym typeface="Arial" panose="020B0604020202020204" pitchFamily="34" charset="0"/>
              </a:defRPr>
            </a:lvl4pPr>
            <a:lvl5pPr marL="2051685" indent="-228600" algn="l" rtl="0" eaLnBrk="0" fontAlgn="base" hangingPunct="0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itchFamily="34" charset="0"/>
              <a:buChar char="»"/>
              <a:defRPr sz="18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/>
                <a:sym typeface="Arial" panose="020B0604020202020204" pitchFamily="34" charset="0"/>
              </a:defRPr>
            </a:lvl5pPr>
            <a:lvl6pPr marL="2463165" indent="-228600" algn="l" rtl="0" fontAlgn="base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18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6pPr>
            <a:lvl7pPr marL="2874645" indent="-228600" algn="l" rtl="0" fontAlgn="base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18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7pPr>
            <a:lvl8pPr marL="3286125" indent="-228600" algn="l" rtl="0" fontAlgn="base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18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8pPr>
            <a:lvl9pPr marL="3697605" indent="-228600" algn="l" rtl="0" fontAlgn="base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18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9pPr>
          </a:lstStyle>
          <a:p>
            <a:pPr>
              <a:buFont typeface="Wingdings" pitchFamily="2" charset="2"/>
              <a:buChar char="q"/>
            </a:pPr>
            <a:r>
              <a:rPr lang="en-GB" sz="14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</a:t>
            </a:r>
            <a:endParaRPr lang="en-GB" sz="14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505189" y="918340"/>
            <a:ext cx="693524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 questions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Tangential or radial coil </a:t>
            </a:r>
            <a:r>
              <a:rPr lang="en-GB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14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kn</a:t>
            </a:r>
            <a:r>
              <a:rPr lang="en-GB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calculation for the two geometries)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Calibration / </a:t>
            </a:r>
            <a:r>
              <a:rPr lang="en-GB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pcb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coils?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Lowest measurements radius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MRU inside/outside magnet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 length</a:t>
            </a:r>
          </a:p>
          <a:p>
            <a:pPr lvl="2"/>
            <a:endParaRPr lang="en-GB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1864" y="2633766"/>
            <a:ext cx="8322163" cy="1634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" name="Group 26"/>
          <p:cNvGrpSpPr/>
          <p:nvPr/>
        </p:nvGrpSpPr>
        <p:grpSpPr>
          <a:xfrm>
            <a:off x="5849913" y="3846775"/>
            <a:ext cx="6114114" cy="2140186"/>
            <a:chOff x="11113" y="4038600"/>
            <a:chExt cx="9798050" cy="2895600"/>
          </a:xfrm>
        </p:grpSpPr>
        <p:sp>
          <p:nvSpPr>
            <p:cNvPr id="28" name="TextBox 7"/>
            <p:cNvSpPr txBox="1">
              <a:spLocks noChangeArrowheads="1"/>
            </p:cNvSpPr>
            <p:nvPr/>
          </p:nvSpPr>
          <p:spPr bwMode="auto">
            <a:xfrm>
              <a:off x="7518400" y="6283325"/>
              <a:ext cx="2290763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1pPr>
              <a:lvl2pPr marL="742950" indent="-28575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2pPr>
              <a:lvl3pPr marL="1143000" indent="-22860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3pPr>
              <a:lvl4pPr marL="1600200" indent="-22860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4pPr>
              <a:lvl5pPr marL="2057400" indent="-22860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9pPr>
            </a:lstStyle>
            <a:p>
              <a:r>
                <a:rPr lang="en-GB" altLang="en-US" sz="1200" dirty="0"/>
                <a:t>MRU far from stray field</a:t>
              </a: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11113" y="4038600"/>
              <a:ext cx="7797800" cy="2895600"/>
              <a:chOff x="11113" y="4038600"/>
              <a:chExt cx="7797800" cy="2895600"/>
            </a:xfrm>
          </p:grpSpPr>
          <p:grpSp>
            <p:nvGrpSpPr>
              <p:cNvPr id="30" name="Group 29"/>
              <p:cNvGrpSpPr/>
              <p:nvPr/>
            </p:nvGrpSpPr>
            <p:grpSpPr>
              <a:xfrm>
                <a:off x="25400" y="4038600"/>
                <a:ext cx="7493000" cy="2895600"/>
                <a:chOff x="25400" y="4038600"/>
                <a:chExt cx="7493000" cy="2895600"/>
              </a:xfrm>
            </p:grpSpPr>
            <p:pic>
              <p:nvPicPr>
                <p:cNvPr id="32" name="Picture 2" descr="Screen shot 2012-08-29 at 3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22314" b="32082"/>
                <a:stretch>
                  <a:fillRect/>
                </a:stretch>
              </p:blipFill>
              <p:spPr bwMode="auto">
                <a:xfrm>
                  <a:off x="25400" y="4038600"/>
                  <a:ext cx="7162800" cy="28956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cxnSp>
              <p:nvCxnSpPr>
                <p:cNvPr id="33" name="Straight Arrow Connector 16"/>
                <p:cNvCxnSpPr>
                  <a:cxnSpLocks noChangeShapeType="1"/>
                </p:cNvCxnSpPr>
                <p:nvPr/>
              </p:nvCxnSpPr>
              <p:spPr bwMode="auto">
                <a:xfrm>
                  <a:off x="5064125" y="5443538"/>
                  <a:ext cx="228600" cy="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34" name="Rectangle 17"/>
                <p:cNvSpPr>
                  <a:spLocks noChangeArrowheads="1"/>
                </p:cNvSpPr>
                <p:nvPr/>
              </p:nvSpPr>
              <p:spPr bwMode="auto">
                <a:xfrm>
                  <a:off x="3089275" y="5029200"/>
                  <a:ext cx="1993900" cy="960438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1pPr>
                  <a:lvl2pPr marL="742950" indent="-28575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2pPr>
                  <a:lvl3pPr marL="1143000" indent="-22860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3pPr>
                  <a:lvl4pPr marL="1600200" indent="-22860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4pPr>
                  <a:lvl5pPr marL="2057400" indent="-22860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9pPr>
                </a:lstStyle>
                <a:p>
                  <a:endParaRPr lang="en-GB" altLang="en-US"/>
                </a:p>
              </p:txBody>
            </p:sp>
            <p:sp>
              <p:nvSpPr>
                <p:cNvPr id="35" name="TextBox 19"/>
                <p:cNvSpPr txBox="1">
                  <a:spLocks noChangeArrowheads="1"/>
                </p:cNvSpPr>
                <p:nvPr/>
              </p:nvSpPr>
              <p:spPr bwMode="auto">
                <a:xfrm>
                  <a:off x="3884612" y="5495925"/>
                  <a:ext cx="533400" cy="27066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1pPr>
                  <a:lvl2pPr marL="742950" indent="-28575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2pPr>
                  <a:lvl3pPr marL="1143000" indent="-22860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3pPr>
                  <a:lvl4pPr marL="1600200" indent="-22860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4pPr>
                  <a:lvl5pPr marL="2057400" indent="-22860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9pPr>
                </a:lstStyle>
                <a:p>
                  <a:r>
                    <a:rPr lang="en-GB" altLang="en-US" sz="700" dirty="0" smtClean="0"/>
                    <a:t>3m</a:t>
                  </a:r>
                  <a:endParaRPr lang="en-GB" altLang="en-US" sz="700" dirty="0"/>
                </a:p>
              </p:txBody>
            </p:sp>
            <p:cxnSp>
              <p:nvCxnSpPr>
                <p:cNvPr id="36" name="Straight Arrow Connector 5"/>
                <p:cNvCxnSpPr>
                  <a:cxnSpLocks noChangeShapeType="1"/>
                </p:cNvCxnSpPr>
                <p:nvPr/>
              </p:nvCxnSpPr>
              <p:spPr bwMode="auto">
                <a:xfrm>
                  <a:off x="3082925" y="5443538"/>
                  <a:ext cx="2000250" cy="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37" name="TextBox 20"/>
                <p:cNvSpPr txBox="1">
                  <a:spLocks noChangeArrowheads="1"/>
                </p:cNvSpPr>
                <p:nvPr/>
              </p:nvSpPr>
              <p:spPr bwMode="auto">
                <a:xfrm>
                  <a:off x="5038725" y="5475288"/>
                  <a:ext cx="533400" cy="2000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1pPr>
                  <a:lvl2pPr marL="742950" indent="-28575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2pPr>
                  <a:lvl3pPr marL="1143000" indent="-22860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3pPr>
                  <a:lvl4pPr marL="1600200" indent="-22860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4pPr>
                  <a:lvl5pPr marL="2057400" indent="-22860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9pPr>
                </a:lstStyle>
                <a:p>
                  <a:r>
                    <a:rPr lang="en-GB" altLang="en-US" sz="700"/>
                    <a:t>0.01 m</a:t>
                  </a:r>
                </a:p>
              </p:txBody>
            </p:sp>
            <p:sp>
              <p:nvSpPr>
                <p:cNvPr id="38" name="Rectangle 19"/>
                <p:cNvSpPr>
                  <a:spLocks noChangeArrowheads="1"/>
                </p:cNvSpPr>
                <p:nvPr/>
              </p:nvSpPr>
              <p:spPr bwMode="auto">
                <a:xfrm>
                  <a:off x="2068513" y="5340350"/>
                  <a:ext cx="1004887" cy="31115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1pPr>
                  <a:lvl2pPr marL="742950" indent="-28575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2pPr>
                  <a:lvl3pPr marL="1143000" indent="-22860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3pPr>
                  <a:lvl4pPr marL="1600200" indent="-22860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4pPr>
                  <a:lvl5pPr marL="2057400" indent="-228600"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  <a:sym typeface="Arial" panose="020B0604020202020204" pitchFamily="34" charset="0"/>
                    </a:defRPr>
                  </a:lvl9pPr>
                </a:lstStyle>
                <a:p>
                  <a:endParaRPr lang="en-GB" altLang="en-US"/>
                </a:p>
              </p:txBody>
            </p:sp>
            <p:cxnSp>
              <p:nvCxnSpPr>
                <p:cNvPr id="39" name="Straight Arrow Connector 84"/>
                <p:cNvCxnSpPr>
                  <a:cxnSpLocks noChangeShapeType="1"/>
                </p:cNvCxnSpPr>
                <p:nvPr/>
              </p:nvCxnSpPr>
              <p:spPr bwMode="auto">
                <a:xfrm flipH="1" flipV="1">
                  <a:off x="2870200" y="5495925"/>
                  <a:ext cx="4648200" cy="933450"/>
                </a:xfrm>
                <a:prstGeom prst="straightConnector1">
                  <a:avLst/>
                </a:prstGeom>
                <a:noFill/>
                <a:ln w="9525">
                  <a:solidFill>
                    <a:schemeClr val="tx2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31" name="Rectangle 30"/>
              <p:cNvSpPr/>
              <p:nvPr/>
            </p:nvSpPr>
            <p:spPr bwMode="auto">
              <a:xfrm>
                <a:off x="11113" y="5029200"/>
                <a:ext cx="7797800" cy="9906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  <a:alpha val="42000"/>
                </a:schemeClr>
              </a:soli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>
                  <a:defRPr/>
                </a:pPr>
                <a:endParaRPr lang="en-GB">
                  <a:solidFill>
                    <a:srgbClr val="000000"/>
                  </a:solidFill>
                  <a:latin typeface="Arial" charset="0"/>
                  <a:ea typeface="ＭＳ Ｐゴシック" charset="0"/>
                  <a:sym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934464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5796" y="891540"/>
            <a:ext cx="10972800" cy="611583"/>
          </a:xfrm>
        </p:spPr>
        <p:txBody>
          <a:bodyPr/>
          <a:lstStyle/>
          <a:p>
            <a:r>
              <a:rPr lang="en-GB" dirty="0" smtClean="0"/>
              <a:t>Rotating coil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1A51BE-0119-4320-8EE2-357589330500}" type="slidenum">
              <a:rPr lang="en-US" altLang="fr-FR" smtClean="0"/>
              <a:pPr>
                <a:defRPr/>
              </a:pPr>
              <a:t>19</a:t>
            </a:fld>
            <a:endParaRPr lang="en-US" altLang="fr-FR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50800" tIns="50800" rIns="116840" bIns="50800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dirty="0" smtClean="0">
                <a:ea typeface="ＭＳ Ｐゴシック" charset="-128"/>
                <a:cs typeface="+mj-cs"/>
                <a:sym typeface="Arial" charset="0"/>
              </a:rPr>
              <a:t>Magnetic measurements proposal of the FAIR magnets</a:t>
            </a:r>
          </a:p>
        </p:txBody>
      </p:sp>
      <p:sp>
        <p:nvSpPr>
          <p:cNvPr id="7" name="Rectangle 6"/>
          <p:cNvSpPr/>
          <p:nvPr/>
        </p:nvSpPr>
        <p:spPr>
          <a:xfrm>
            <a:off x="277329" y="1197331"/>
            <a:ext cx="82755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0000"/>
                </a:solidFill>
              </a:rPr>
              <a:t>Modification of the actual MRU to fit in the </a:t>
            </a:r>
            <a:r>
              <a:rPr lang="en-GB" dirty="0" err="1">
                <a:solidFill>
                  <a:srgbClr val="000000"/>
                </a:solidFill>
              </a:rPr>
              <a:t>multiplets</a:t>
            </a:r>
            <a:r>
              <a:rPr lang="en-GB" dirty="0">
                <a:solidFill>
                  <a:srgbClr val="000000"/>
                </a:solidFill>
              </a:rPr>
              <a:t> warm bore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25" t="17456" r="18871" b="7905"/>
          <a:stretch/>
        </p:blipFill>
        <p:spPr>
          <a:xfrm>
            <a:off x="0" y="2181064"/>
            <a:ext cx="5241303" cy="37349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66" t="36152" r="17243" b="6391"/>
          <a:stretch/>
        </p:blipFill>
        <p:spPr>
          <a:xfrm>
            <a:off x="5938887" y="2355009"/>
            <a:ext cx="6052008" cy="325997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8942828" y="3070605"/>
            <a:ext cx="1911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220 mm diameter </a:t>
            </a:r>
          </a:p>
        </p:txBody>
      </p:sp>
    </p:spTree>
    <p:extLst>
      <p:ext uri="{BB962C8B-B14F-4D97-AF65-F5344CB8AC3E}">
        <p14:creationId xmlns:p14="http://schemas.microsoft.com/office/powerpoint/2010/main" val="1927169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Measurement requirements</a:t>
            </a:r>
          </a:p>
          <a:p>
            <a:pPr lvl="1"/>
            <a:r>
              <a:rPr lang="en-GB" dirty="0" smtClean="0"/>
              <a:t>Dipoles</a:t>
            </a:r>
          </a:p>
          <a:p>
            <a:pPr lvl="1"/>
            <a:r>
              <a:rPr lang="en-GB" dirty="0" err="1" smtClean="0"/>
              <a:t>Multiplets</a:t>
            </a:r>
            <a:endParaRPr lang="en-GB" dirty="0" smtClean="0"/>
          </a:p>
          <a:p>
            <a:r>
              <a:rPr lang="en-GB" dirty="0" smtClean="0"/>
              <a:t>Magnetic measurements proposal of the FAIR magnets</a:t>
            </a:r>
          </a:p>
          <a:p>
            <a:pPr lvl="1"/>
            <a:r>
              <a:rPr lang="en-GB" dirty="0" smtClean="0"/>
              <a:t>Timeline</a:t>
            </a:r>
          </a:p>
          <a:p>
            <a:pPr lvl="1"/>
            <a:r>
              <a:rPr lang="en-GB" dirty="0" smtClean="0"/>
              <a:t>Budget</a:t>
            </a:r>
          </a:p>
          <a:p>
            <a:pPr lvl="1"/>
            <a:r>
              <a:rPr lang="en-GB" dirty="0" smtClean="0"/>
              <a:t>MM Systems</a:t>
            </a:r>
          </a:p>
          <a:p>
            <a:pPr lvl="2"/>
            <a:r>
              <a:rPr lang="en-GB" dirty="0" smtClean="0"/>
              <a:t>For dipoles</a:t>
            </a:r>
          </a:p>
          <a:p>
            <a:pPr lvl="2"/>
            <a:r>
              <a:rPr lang="en-GB" dirty="0" smtClean="0"/>
              <a:t>For </a:t>
            </a:r>
            <a:r>
              <a:rPr lang="en-GB" dirty="0" err="1" smtClean="0"/>
              <a:t>multiplets</a:t>
            </a:r>
            <a:endParaRPr lang="en-GB" dirty="0" smtClean="0"/>
          </a:p>
          <a:p>
            <a:r>
              <a:rPr lang="en-GB" dirty="0" smtClean="0"/>
              <a:t>Test station bld. 180: environment influences on magnetic measurements</a:t>
            </a:r>
            <a:endParaRPr lang="en-GB" dirty="0"/>
          </a:p>
          <a:p>
            <a:pPr lvl="1"/>
            <a:endParaRPr lang="en-GB" dirty="0" smtClean="0"/>
          </a:p>
          <a:p>
            <a:pPr marL="40005" indent="0">
              <a:buNone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1A51BE-0119-4320-8EE2-357589330500}" type="slidenum">
              <a:rPr lang="en-US" altLang="fr-FR" smtClean="0"/>
              <a:pPr>
                <a:defRPr/>
              </a:pPr>
              <a:t>2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5897754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5796" y="891540"/>
            <a:ext cx="10972800" cy="611583"/>
          </a:xfrm>
        </p:spPr>
        <p:txBody>
          <a:bodyPr/>
          <a:lstStyle/>
          <a:p>
            <a:r>
              <a:rPr lang="en-GB" dirty="0" smtClean="0"/>
              <a:t>Rotating coil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1A51BE-0119-4320-8EE2-357589330500}" type="slidenum">
              <a:rPr lang="en-US" altLang="fr-FR" smtClean="0"/>
              <a:pPr>
                <a:defRPr/>
              </a:pPr>
              <a:t>20</a:t>
            </a:fld>
            <a:endParaRPr lang="en-US" altLang="fr-FR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50800" tIns="50800" rIns="116840" bIns="50800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dirty="0" smtClean="0">
                <a:ea typeface="ＭＳ Ｐゴシック" charset="-128"/>
                <a:cs typeface="+mj-cs"/>
                <a:sym typeface="Arial" charset="0"/>
              </a:rPr>
              <a:t>Magnetic measurements proposal of the FAIR magnets</a:t>
            </a:r>
          </a:p>
        </p:txBody>
      </p:sp>
      <p:sp>
        <p:nvSpPr>
          <p:cNvPr id="7" name="Rectangle 6"/>
          <p:cNvSpPr/>
          <p:nvPr/>
        </p:nvSpPr>
        <p:spPr>
          <a:xfrm>
            <a:off x="106471" y="1318457"/>
            <a:ext cx="82755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0000"/>
                </a:solidFill>
              </a:rPr>
              <a:t>Measurement radius?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0935" y="706875"/>
            <a:ext cx="3202782" cy="240208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0324"/>
            <a:ext cx="7553740" cy="4075872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>
          <a:xfrm>
            <a:off x="6766520" y="3293626"/>
            <a:ext cx="515244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 turns = 64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 absolute coil = 3.64 m</a:t>
            </a:r>
            <a:r>
              <a:rPr lang="en-GB" sz="1400" baseline="30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GB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 = 3 m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Width = 38 mm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(for the main quad) Output ~5 V @ 1Hz for the absolute at </a:t>
            </a:r>
            <a:r>
              <a:rPr lang="en-GB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400" baseline="-25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</a:t>
            </a:r>
            <a:endParaRPr lang="en-GB" sz="1400" baseline="-25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 sensitivity up to 15</a:t>
            </a:r>
            <a:r>
              <a:rPr lang="en-GB" sz="1400" baseline="30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order reduced by a third for a measurement radius of 175 mm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coil sensitivity is close to zero around the 50</a:t>
            </a:r>
            <a:r>
              <a:rPr lang="en-GB" sz="1400" baseline="30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harmonic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Still possible to extrapolate the harmonics to R=180 mm </a:t>
            </a:r>
          </a:p>
        </p:txBody>
      </p:sp>
    </p:spTree>
    <p:extLst>
      <p:ext uri="{BB962C8B-B14F-4D97-AF65-F5344CB8AC3E}">
        <p14:creationId xmlns:p14="http://schemas.microsoft.com/office/powerpoint/2010/main" val="13347981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5796" y="891540"/>
            <a:ext cx="10972800" cy="611583"/>
          </a:xfrm>
        </p:spPr>
        <p:txBody>
          <a:bodyPr/>
          <a:lstStyle/>
          <a:p>
            <a:r>
              <a:rPr lang="en-GB" dirty="0" smtClean="0"/>
              <a:t>Rotating coil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1A51BE-0119-4320-8EE2-357589330500}" type="slidenum">
              <a:rPr lang="en-US" altLang="fr-FR" smtClean="0"/>
              <a:pPr>
                <a:defRPr/>
              </a:pPr>
              <a:t>21</a:t>
            </a:fld>
            <a:endParaRPr lang="en-US" altLang="fr-FR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50800" tIns="50800" rIns="116840" bIns="50800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dirty="0" smtClean="0">
                <a:ea typeface="ＭＳ Ｐゴシック" charset="-128"/>
                <a:cs typeface="+mj-cs"/>
                <a:sym typeface="Arial" charset="0"/>
              </a:rPr>
              <a:t>Magnetic measurements proposal of the FAIR magnets</a:t>
            </a:r>
          </a:p>
        </p:txBody>
      </p:sp>
      <p:sp>
        <p:nvSpPr>
          <p:cNvPr id="7" name="Rectangle 6"/>
          <p:cNvSpPr/>
          <p:nvPr/>
        </p:nvSpPr>
        <p:spPr>
          <a:xfrm>
            <a:off x="106471" y="1318457"/>
            <a:ext cx="82755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0000"/>
                </a:solidFill>
              </a:rPr>
              <a:t>Radial coil</a:t>
            </a:r>
          </a:p>
        </p:txBody>
      </p:sp>
      <p:sp>
        <p:nvSpPr>
          <p:cNvPr id="40" name="Rectangle 39"/>
          <p:cNvSpPr/>
          <p:nvPr/>
        </p:nvSpPr>
        <p:spPr>
          <a:xfrm>
            <a:off x="6566908" y="3509221"/>
            <a:ext cx="546316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 = 128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 absolute coil = 3.84 m</a:t>
            </a:r>
            <a:r>
              <a:rPr lang="en-GB" sz="1400" baseline="30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GB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 = 3 m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Width = 10 mm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(for the main quad) Output ~5 V @ 1Hz for the absolute at </a:t>
            </a:r>
            <a:r>
              <a:rPr lang="en-GB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400" baseline="-25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</a:t>
            </a:r>
            <a:endParaRPr lang="en-GB" sz="1400" baseline="-25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 sensitivity up to 15</a:t>
            </a:r>
            <a:r>
              <a:rPr lang="en-GB" sz="1400" baseline="30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order reduced by a third for a measurement radius of 175 mm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Still possible to extrapolate the harmonics to R=180 mm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9317" y="773048"/>
            <a:ext cx="3640036" cy="261768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3870" y="2334843"/>
            <a:ext cx="7293997" cy="393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5746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5796" y="891540"/>
            <a:ext cx="10972800" cy="426917"/>
          </a:xfrm>
        </p:spPr>
        <p:txBody>
          <a:bodyPr/>
          <a:lstStyle/>
          <a:p>
            <a:r>
              <a:rPr lang="en-GB" dirty="0" smtClean="0"/>
              <a:t>Rotating coil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1A51BE-0119-4320-8EE2-357589330500}" type="slidenum">
              <a:rPr lang="en-US" altLang="fr-FR" smtClean="0"/>
              <a:pPr>
                <a:defRPr/>
              </a:pPr>
              <a:t>22</a:t>
            </a:fld>
            <a:endParaRPr lang="en-US" altLang="fr-FR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50800" tIns="50800" rIns="116840" bIns="50800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dirty="0" smtClean="0">
                <a:ea typeface="ＭＳ Ｐゴシック" charset="-128"/>
                <a:cs typeface="+mj-cs"/>
                <a:sym typeface="Arial" charset="0"/>
              </a:rPr>
              <a:t>Magnetic measurements proposal of the FAIR magnets</a:t>
            </a:r>
          </a:p>
        </p:txBody>
      </p:sp>
      <p:sp>
        <p:nvSpPr>
          <p:cNvPr id="7" name="Rectangle 6"/>
          <p:cNvSpPr/>
          <p:nvPr/>
        </p:nvSpPr>
        <p:spPr>
          <a:xfrm>
            <a:off x="106471" y="1318457"/>
            <a:ext cx="827552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Radial coil (PCB)</a:t>
            </a:r>
          </a:p>
        </p:txBody>
      </p:sp>
      <p:sp>
        <p:nvSpPr>
          <p:cNvPr id="40" name="Rectangle 39"/>
          <p:cNvSpPr/>
          <p:nvPr/>
        </p:nvSpPr>
        <p:spPr>
          <a:xfrm>
            <a:off x="407258" y="2024726"/>
            <a:ext cx="5152445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 = 60 (10 Turns * 6 Layers)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 absolute coil = 1.26 m</a:t>
            </a:r>
            <a:r>
              <a:rPr lang="en-GB" sz="1400" baseline="30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GB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 = 2* 1.5 m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Width = 7 mm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(for the main quad) Output ~1.5 V @ 1Hz for the absolute at </a:t>
            </a:r>
            <a:r>
              <a:rPr lang="en-GB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400" baseline="-25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</a:t>
            </a:r>
            <a:endParaRPr lang="en-GB" sz="1400" baseline="-25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 radius of 170 mm</a:t>
            </a:r>
          </a:p>
        </p:txBody>
      </p:sp>
      <p:sp>
        <p:nvSpPr>
          <p:cNvPr id="9" name="Rectangle 8"/>
          <p:cNvSpPr/>
          <p:nvPr/>
        </p:nvSpPr>
        <p:spPr>
          <a:xfrm>
            <a:off x="1873857" y="4109293"/>
            <a:ext cx="515244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</a:t>
            </a: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need for surface calibration</a:t>
            </a: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Very good compensation (~ 5000)</a:t>
            </a: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weight</a:t>
            </a:r>
          </a:p>
        </p:txBody>
      </p:sp>
      <p:sp>
        <p:nvSpPr>
          <p:cNvPr id="10" name="Rectangle 9"/>
          <p:cNvSpPr/>
          <p:nvPr/>
        </p:nvSpPr>
        <p:spPr>
          <a:xfrm>
            <a:off x="5930347" y="4109292"/>
            <a:ext cx="515244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</a:t>
            </a: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Cost</a:t>
            </a: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assembly</a:t>
            </a: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Mechanical stability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397" y="737252"/>
            <a:ext cx="5800725" cy="3129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996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ts val="1800"/>
              </a:lnSpc>
              <a:spcBef>
                <a:spcPts val="1080"/>
              </a:spcBef>
              <a:buClr>
                <a:srgbClr val="013469"/>
              </a:buClr>
              <a:buSzPct val="94000"/>
              <a:buFont typeface="Wingdings" panose="05000000000000000000" pitchFamily="2" charset="2"/>
              <a:buChar char="è"/>
              <a:defRPr sz="1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668655" indent="-257175">
              <a:lnSpc>
                <a:spcPts val="1800"/>
              </a:lnSpc>
              <a:spcBef>
                <a:spcPts val="108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1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028700" indent="-205740">
              <a:lnSpc>
                <a:spcPts val="1800"/>
              </a:lnSpc>
              <a:spcBef>
                <a:spcPts val="108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1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440180" indent="-205740">
              <a:spcBef>
                <a:spcPts val="45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1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1851660" indent="-205740">
              <a:lnSpc>
                <a:spcPts val="1800"/>
              </a:lnSpc>
              <a:spcBef>
                <a:spcPts val="108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1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263140" indent="-205740" eaLnBrk="0" fontAlgn="base" hangingPunct="0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1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674620" indent="-205740" eaLnBrk="0" fontAlgn="base" hangingPunct="0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1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086100" indent="-205740" eaLnBrk="0" fontAlgn="base" hangingPunct="0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1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497580" indent="-205740" eaLnBrk="0" fontAlgn="base" hangingPunct="0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1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7225807F-ACDA-420F-B12E-901CF7A67A3F}" type="slidenum">
              <a:rPr lang="en-US" altLang="en-US" sz="1080">
                <a:solidFill>
                  <a:srgbClr val="808080"/>
                </a:solidFill>
                <a:latin typeface="Arial" panose="020B060402020202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en-US" altLang="en-US" sz="1080">
              <a:solidFill>
                <a:srgbClr val="808080"/>
              </a:solidFill>
              <a:latin typeface="Arial" panose="020B0604020202020204" pitchFamily="34" charset="0"/>
            </a:endParaRPr>
          </a:p>
        </p:txBody>
      </p:sp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50800" tIns="50800" rIns="116840" bIns="50800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dirty="0" smtClean="0">
                <a:ea typeface="ＭＳ Ｐゴシック" charset="-128"/>
                <a:cs typeface="+mj-cs"/>
                <a:sym typeface="Arial" charset="0"/>
              </a:rPr>
              <a:t>Magnetic measurements proposal of the FAIR magnets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881188" y="582930"/>
            <a:ext cx="8229600" cy="480060"/>
          </a:xfrm>
        </p:spPr>
        <p:txBody>
          <a:bodyPr vert="horz" wrap="square" lIns="50800" tIns="50800" rIns="228600" bIns="50800" numCol="1" anchor="t" anchorCtr="0" compatLnSpc="1">
            <a:prstTxWarp prst="textNoShape">
              <a:avLst/>
            </a:prstTxWarp>
          </a:bodyPr>
          <a:lstStyle/>
          <a:p>
            <a:pPr marL="40005" indent="0" algn="ctr" eaLnBrk="1" hangingPunct="1">
              <a:lnSpc>
                <a:spcPts val="3510"/>
              </a:lnSpc>
              <a:buNone/>
              <a:defRPr/>
            </a:pPr>
            <a:r>
              <a:rPr lang="en-US" altLang="en-US" sz="2520" b="1" dirty="0">
                <a:latin typeface="Arial" panose="020B0604020202020204" pitchFamily="34" charset="0"/>
              </a:rPr>
              <a:t>Magnetic Measurements of Super-FRS </a:t>
            </a:r>
            <a:r>
              <a:rPr lang="en-US" altLang="en-US" sz="2520" b="1" dirty="0" err="1">
                <a:latin typeface="Arial" panose="020B0604020202020204" pitchFamily="34" charset="0"/>
              </a:rPr>
              <a:t>multiplets</a:t>
            </a:r>
            <a:r>
              <a:rPr lang="en-US" altLang="en-US" sz="2520" b="1" dirty="0">
                <a:latin typeface="Arial" panose="020B0604020202020204" pitchFamily="34" charset="0"/>
              </a:rPr>
              <a:t> measurement options: conclusions</a:t>
            </a:r>
          </a:p>
          <a:p>
            <a:pPr algn="just" eaLnBrk="1" hangingPunct="1">
              <a:buFont typeface="Wingdings" panose="05000000000000000000" pitchFamily="2" charset="2"/>
              <a:buNone/>
              <a:defRPr/>
            </a:pPr>
            <a:r>
              <a:rPr lang="en-US" altLang="en-US" dirty="0" smtClean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62469" name="Text Box 3"/>
          <p:cNvSpPr txBox="1">
            <a:spLocks noChangeArrowheads="1"/>
          </p:cNvSpPr>
          <p:nvPr/>
        </p:nvSpPr>
        <p:spPr bwMode="auto">
          <a:xfrm>
            <a:off x="9983629" y="6480810"/>
            <a:ext cx="254318" cy="251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anose="05000000000000000000" pitchFamily="2" charset="2"/>
              <a:buChar char="è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D946EAD8-6A57-4248-9C68-794E41B556F8}" type="slidenum">
              <a:rPr lang="en-US" altLang="en-US" sz="108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en-US" altLang="en-US" sz="1080">
              <a:solidFill>
                <a:srgbClr val="8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470" name="TextBox 8"/>
          <p:cNvSpPr txBox="1">
            <a:spLocks noChangeArrowheads="1"/>
          </p:cNvSpPr>
          <p:nvPr/>
        </p:nvSpPr>
        <p:spPr bwMode="auto">
          <a:xfrm>
            <a:off x="257113" y="1374290"/>
            <a:ext cx="5700682" cy="3555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marL="0" indent="0">
              <a:spcBef>
                <a:spcPts val="1620"/>
              </a:spcBef>
            </a:pPr>
            <a:r>
              <a:rPr lang="en-GB" altLang="en-US" sz="1400" dirty="0" smtClean="0">
                <a:cs typeface="Arial" panose="020B0604020202020204" pitchFamily="34" charset="0"/>
              </a:rPr>
              <a:t>Shaft length</a:t>
            </a:r>
          </a:p>
          <a:p>
            <a:pPr>
              <a:spcBef>
                <a:spcPts val="1620"/>
              </a:spcBef>
              <a:buFont typeface="Arial" panose="020B0604020202020204" pitchFamily="34" charset="0"/>
              <a:buChar char="•"/>
            </a:pPr>
            <a:r>
              <a:rPr lang="en-GB" altLang="en-US" sz="1400" dirty="0" smtClean="0">
                <a:cs typeface="Arial" panose="020B0604020202020204" pitchFamily="34" charset="0"/>
              </a:rPr>
              <a:t>The </a:t>
            </a:r>
            <a:r>
              <a:rPr lang="en-GB" altLang="en-US" sz="1400" dirty="0">
                <a:cs typeface="Arial" panose="020B0604020202020204" pitchFamily="34" charset="0"/>
              </a:rPr>
              <a:t>option of 1 segment shaft or a long shaft does not have large impact on the time </a:t>
            </a:r>
            <a:r>
              <a:rPr lang="en-GB" altLang="en-US" sz="1400" dirty="0" smtClean="0">
                <a:cs typeface="Arial" panose="020B0604020202020204" pitchFamily="34" charset="0"/>
              </a:rPr>
              <a:t>schedule.</a:t>
            </a:r>
          </a:p>
          <a:p>
            <a:pPr>
              <a:spcBef>
                <a:spcPts val="1620"/>
              </a:spcBef>
              <a:buFont typeface="Arial" panose="020B0604020202020204" pitchFamily="34" charset="0"/>
              <a:buChar char="•"/>
            </a:pPr>
            <a:r>
              <a:rPr lang="en-GB" altLang="en-US" sz="1400" dirty="0" smtClean="0">
                <a:cs typeface="Arial" panose="020B0604020202020204" pitchFamily="34" charset="0"/>
              </a:rPr>
              <a:t>The </a:t>
            </a:r>
            <a:r>
              <a:rPr lang="en-GB" altLang="en-US" sz="1400" dirty="0">
                <a:cs typeface="Arial" panose="020B0604020202020204" pitchFamily="34" charset="0"/>
              </a:rPr>
              <a:t>one segment shaft with a fix </a:t>
            </a:r>
            <a:r>
              <a:rPr lang="en-GB" altLang="en-US" sz="1400" dirty="0" err="1">
                <a:cs typeface="Arial" panose="020B0604020202020204" pitchFamily="34" charset="0"/>
              </a:rPr>
              <a:t>rallonge</a:t>
            </a:r>
            <a:r>
              <a:rPr lang="en-GB" altLang="en-US" sz="1400" dirty="0">
                <a:cs typeface="Arial" panose="020B0604020202020204" pitchFamily="34" charset="0"/>
              </a:rPr>
              <a:t> can be used for all the </a:t>
            </a:r>
            <a:r>
              <a:rPr lang="en-GB" altLang="en-US" sz="1400" dirty="0" err="1">
                <a:cs typeface="Arial" panose="020B0604020202020204" pitchFamily="34" charset="0"/>
              </a:rPr>
              <a:t>multiplets</a:t>
            </a:r>
            <a:r>
              <a:rPr lang="en-GB" altLang="en-US" sz="1400" dirty="0">
                <a:cs typeface="Arial" panose="020B0604020202020204" pitchFamily="34" charset="0"/>
              </a:rPr>
              <a:t> (included the not standard) and to scan the longitudinal multipoles</a:t>
            </a:r>
            <a:r>
              <a:rPr lang="en-GB" altLang="en-US" sz="1400" dirty="0" smtClean="0">
                <a:cs typeface="Arial" panose="020B0604020202020204" pitchFamily="34" charset="0"/>
              </a:rPr>
              <a:t>.</a:t>
            </a:r>
          </a:p>
          <a:p>
            <a:pPr>
              <a:spcBef>
                <a:spcPts val="1620"/>
              </a:spcBef>
              <a:buFont typeface="Arial" panose="020B0604020202020204" pitchFamily="34" charset="0"/>
              <a:buChar char="•"/>
            </a:pPr>
            <a:r>
              <a:rPr lang="en-GB" altLang="en-US" sz="1400" dirty="0" smtClean="0">
                <a:cs typeface="Arial" panose="020B0604020202020204" pitchFamily="34" charset="0"/>
              </a:rPr>
              <a:t>3 m coils difficult winding</a:t>
            </a:r>
          </a:p>
          <a:p>
            <a:pPr>
              <a:spcBef>
                <a:spcPts val="1620"/>
              </a:spcBef>
              <a:buFont typeface="Arial" panose="020B0604020202020204" pitchFamily="34" charset="0"/>
              <a:buChar char="•"/>
            </a:pPr>
            <a:r>
              <a:rPr lang="en-GB" altLang="en-US" sz="1400" dirty="0">
                <a:cs typeface="Arial" panose="020B0604020202020204" pitchFamily="34" charset="0"/>
              </a:rPr>
              <a:t>Using a shaft where we add the segments or a mole to move inside the bore could require an extra encoder and tilt angle at the end of the shaft (MRU only as actuator)</a:t>
            </a:r>
          </a:p>
          <a:p>
            <a:pPr>
              <a:spcBef>
                <a:spcPts val="1620"/>
              </a:spcBef>
              <a:buFont typeface="Arial" panose="020B0604020202020204" pitchFamily="34" charset="0"/>
              <a:buChar char="•"/>
            </a:pPr>
            <a:endParaRPr lang="en-GB" altLang="en-US" sz="1400" dirty="0">
              <a:cs typeface="Arial" panose="020B0604020202020204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 bwMode="auto">
          <a:xfrm flipV="1">
            <a:off x="2704779" y="3412504"/>
            <a:ext cx="1622124" cy="582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" name="Rectangle 5"/>
          <p:cNvSpPr/>
          <p:nvPr/>
        </p:nvSpPr>
        <p:spPr>
          <a:xfrm>
            <a:off x="4347030" y="3227838"/>
            <a:ext cx="21579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620"/>
              </a:spcBef>
            </a:pPr>
            <a:r>
              <a:rPr lang="en-GB" alt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segments of ~ 1.5 m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988749" y="3222282"/>
            <a:ext cx="225601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620"/>
              </a:spcBef>
            </a:pPr>
            <a:r>
              <a:rPr lang="en-GB" alt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PCB or standard coils both should be calibrated w.r.t the SSW anyway    </a:t>
            </a:r>
          </a:p>
        </p:txBody>
      </p:sp>
      <p:cxnSp>
        <p:nvCxnSpPr>
          <p:cNvPr id="15" name="Straight Arrow Connector 14"/>
          <p:cNvCxnSpPr/>
          <p:nvPr/>
        </p:nvCxnSpPr>
        <p:spPr bwMode="auto">
          <a:xfrm flipV="1">
            <a:off x="6495068" y="3395663"/>
            <a:ext cx="462698" cy="829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0" name="Rectangle 9"/>
          <p:cNvSpPr/>
          <p:nvPr/>
        </p:nvSpPr>
        <p:spPr>
          <a:xfrm>
            <a:off x="257113" y="4971038"/>
            <a:ext cx="6700653" cy="1159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775" indent="-358775">
              <a:spcBef>
                <a:spcPts val="1620"/>
              </a:spcBef>
              <a:buFont typeface="Arial" panose="020B0604020202020204" pitchFamily="34" charset="0"/>
              <a:buChar char="•"/>
            </a:pPr>
            <a:r>
              <a:rPr lang="en-GB" alt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Reduce the measurements radius to 175mm does not affect largely the coil sensitivity up to the</a:t>
            </a:r>
            <a:r>
              <a:rPr lang="en-GB" alt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15</a:t>
            </a:r>
            <a:r>
              <a:rPr lang="en-GB" altLang="en-US" sz="1400" baseline="30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alt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order</a:t>
            </a:r>
          </a:p>
          <a:p>
            <a:pPr marL="358775" indent="-358775">
              <a:spcBef>
                <a:spcPts val="1620"/>
              </a:spcBef>
              <a:buFont typeface="Arial" panose="020B0604020202020204" pitchFamily="34" charset="0"/>
              <a:buChar char="•"/>
            </a:pPr>
            <a:r>
              <a:rPr lang="en-GB" alt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radial coil could be more mechanically stable and with higher sensitivity to higher harmonics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49637" y="4488921"/>
            <a:ext cx="13211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620"/>
              </a:spcBef>
            </a:pPr>
            <a:r>
              <a:rPr lang="en-GB" alt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 sensitivity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0110788" y="3222282"/>
            <a:ext cx="2210045" cy="943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620"/>
              </a:spcBef>
            </a:pPr>
            <a:r>
              <a:rPr lang="en-GB" alt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1.5 m segment?</a:t>
            </a:r>
          </a:p>
          <a:p>
            <a:pPr>
              <a:spcBef>
                <a:spcPts val="1620"/>
              </a:spcBef>
            </a:pPr>
            <a:r>
              <a:rPr lang="en-GB" alt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(meas. In 2 parts of the longest quad)</a:t>
            </a:r>
          </a:p>
        </p:txBody>
      </p:sp>
      <p:cxnSp>
        <p:nvCxnSpPr>
          <p:cNvPr id="23" name="Straight Arrow Connector 22"/>
          <p:cNvCxnSpPr/>
          <p:nvPr/>
        </p:nvCxnSpPr>
        <p:spPr bwMode="auto">
          <a:xfrm flipV="1">
            <a:off x="9446425" y="3377578"/>
            <a:ext cx="462698" cy="829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6661432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Electronic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1A51BE-0119-4320-8EE2-357589330500}" type="slidenum">
              <a:rPr lang="en-US" altLang="fr-FR" smtClean="0"/>
              <a:pPr>
                <a:defRPr/>
              </a:pPr>
              <a:t>24</a:t>
            </a:fld>
            <a:endParaRPr lang="en-US" altLang="fr-FR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50800" tIns="50800" rIns="116840" bIns="50800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dirty="0" smtClean="0">
                <a:ea typeface="ＭＳ Ｐゴシック" charset="-128"/>
                <a:cs typeface="+mj-cs"/>
                <a:sym typeface="Arial" charset="0"/>
              </a:rPr>
              <a:t>Magnetic measurements proposal of the FAIR magnets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1423133" y="1282045"/>
          <a:ext cx="10675794" cy="504299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42001"/>
                <a:gridCol w="1232023"/>
                <a:gridCol w="1002324"/>
                <a:gridCol w="1002324"/>
                <a:gridCol w="1002324"/>
                <a:gridCol w="1002324"/>
                <a:gridCol w="1002324"/>
                <a:gridCol w="1487826"/>
                <a:gridCol w="1002324"/>
              </a:tblGrid>
              <a:tr h="23757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ACQUISITIONS</a:t>
                      </a:r>
                      <a:r>
                        <a:rPr lang="en-GB" sz="1400" b="1" u="none" strike="noStrike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RACKS (Mobile)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piece number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spares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84479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8447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standard 19-inch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84479">
                <a:tc>
                  <a:txBody>
                    <a:bodyPr/>
                    <a:lstStyle/>
                    <a:p>
                      <a:pPr algn="l" fontAlgn="ctr"/>
                      <a:endParaRPr lang="en-GB" sz="1400" b="0" i="0" u="sng" strike="noStrike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84479">
                <a:tc>
                  <a:txBody>
                    <a:bodyPr/>
                    <a:lstStyle/>
                    <a:p>
                      <a:pPr algn="l" fontAlgn="ctr"/>
                      <a:endParaRPr lang="en-GB" sz="1400" b="0" i="0" u="none" strike="noStrike">
                        <a:solidFill>
                          <a:srgbClr val="1F497D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84479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          A blade PC (with accessories</a:t>
                      </a:r>
                      <a:r>
                        <a:rPr lang="en-GB" sz="14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8625" marR="9525" marT="952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84479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          17 FDI (12 FDI) à if we assume to use FDI V3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8625" marR="9525" marT="952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FDI v5 to be checked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</a:tr>
              <a:tr h="284479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fr-FR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          NI an acquisition </a:t>
                      </a:r>
                      <a:r>
                        <a:rPr lang="fr-FR" sz="1400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card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8625" marR="9525" marT="952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NI-6289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84479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      NI dispatch box 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8625" marR="9525" marT="952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(coax connector)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84479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Encoder à 1 piece to produce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8625" marR="9525" marT="952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 one piece in stock).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84479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          GPS (optional) card + splitter 1:3 à to buy.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8625" marR="9525" marT="952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39563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fr-FR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      PXI </a:t>
                      </a:r>
                      <a:r>
                        <a:rPr lang="fr-FR" sz="1400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chassis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8625" marR="9525" marT="952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84479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      Mobile </a:t>
                      </a:r>
                      <a:r>
                        <a:rPr lang="en-GB" sz="14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rack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8625" marR="9525" marT="952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84479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fr-FR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      LEMO </a:t>
                      </a:r>
                      <a:r>
                        <a:rPr lang="fr-FR" sz="14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interconnection</a:t>
                      </a:r>
                      <a:r>
                        <a:rPr lang="fr-FR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4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cables</a:t>
                      </a:r>
                      <a:r>
                        <a:rPr lang="fr-FR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(x12 min) </a:t>
                      </a:r>
                      <a:r>
                        <a:rPr lang="fr-FR" sz="14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 </a:t>
                      </a:r>
                      <a:r>
                        <a:rPr lang="fr-FR" sz="14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produce</a:t>
                      </a:r>
                      <a:r>
                        <a:rPr lang="fr-FR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8625" marR="9525" marT="952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84479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fr-FR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      Encoder </a:t>
                      </a:r>
                      <a:r>
                        <a:rPr lang="fr-FR" sz="1400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cable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8625" marR="9525" marT="952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84479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SSW control system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8625" marR="9525" marT="952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84479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VW current generator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8625" marR="9525" marT="952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51502" y="1303197"/>
            <a:ext cx="2667898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fontAlgn="b"/>
            <a:r>
              <a:rPr lang="en-GB" b="1" dirty="0">
                <a:solidFill>
                  <a:srgbClr val="000000"/>
                </a:solidFill>
              </a:rPr>
              <a:t>ACQUISITIONS RACKS (Mobile)</a:t>
            </a:r>
          </a:p>
        </p:txBody>
      </p:sp>
    </p:spTree>
    <p:extLst>
      <p:ext uri="{BB962C8B-B14F-4D97-AF65-F5344CB8AC3E}">
        <p14:creationId xmlns:p14="http://schemas.microsoft.com/office/powerpoint/2010/main" val="1979958089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5796" y="891540"/>
            <a:ext cx="10972800" cy="1163503"/>
          </a:xfrm>
        </p:spPr>
        <p:txBody>
          <a:bodyPr/>
          <a:lstStyle/>
          <a:p>
            <a:r>
              <a:rPr lang="en-GB" sz="1400" dirty="0" smtClean="0"/>
              <a:t>Setup:</a:t>
            </a:r>
          </a:p>
          <a:p>
            <a:pPr lvl="1"/>
            <a:r>
              <a:rPr lang="en-GB" sz="1400" dirty="0" smtClean="0"/>
              <a:t>SSW system </a:t>
            </a:r>
          </a:p>
          <a:p>
            <a:pPr lvl="1"/>
            <a:r>
              <a:rPr lang="en-GB" sz="1400" dirty="0" err="1" smtClean="0"/>
              <a:t>Hibrid</a:t>
            </a:r>
            <a:r>
              <a:rPr lang="en-GB" sz="1400" dirty="0" smtClean="0"/>
              <a:t> Quad (iron pole </a:t>
            </a:r>
            <a:r>
              <a:rPr lang="en-GB" sz="1400" dirty="0"/>
              <a:t>w</a:t>
            </a:r>
            <a:r>
              <a:rPr lang="en-GB" sz="1400" dirty="0" smtClean="0"/>
              <a:t>ith PMQ blocks)</a:t>
            </a:r>
          </a:p>
          <a:p>
            <a:pPr lvl="1"/>
            <a:r>
              <a:rPr lang="en-GB" sz="1400" dirty="0" smtClean="0"/>
              <a:t>Wire length ~ 3.5 m</a:t>
            </a:r>
          </a:p>
          <a:p>
            <a:pPr lvl="1"/>
            <a:r>
              <a:rPr lang="en-GB" sz="1400" dirty="0" err="1" smtClean="0"/>
              <a:t>L</a:t>
            </a:r>
            <a:r>
              <a:rPr lang="en-GB" sz="1400" baseline="-25000" dirty="0" err="1" smtClean="0"/>
              <a:t>mag</a:t>
            </a:r>
            <a:r>
              <a:rPr lang="en-GB" sz="1400" dirty="0" smtClean="0"/>
              <a:t> = 180 mm</a:t>
            </a:r>
          </a:p>
          <a:p>
            <a:pPr lvl="1"/>
            <a:r>
              <a:rPr lang="en-GB" sz="1400" dirty="0" err="1" smtClean="0"/>
              <a:t>GdL</a:t>
            </a:r>
            <a:r>
              <a:rPr lang="en-GB" sz="1400" dirty="0" smtClean="0"/>
              <a:t> = 9.315 Tm/m (gradient at </a:t>
            </a:r>
            <a:r>
              <a:rPr lang="en-GB" sz="1400" dirty="0" err="1" smtClean="0"/>
              <a:t>Inom</a:t>
            </a:r>
            <a:r>
              <a:rPr lang="en-GB" sz="1400" dirty="0" smtClean="0"/>
              <a:t> of the FAIR quads ~ 10 Tm/m)</a:t>
            </a:r>
          </a:p>
          <a:p>
            <a:pPr lvl="1"/>
            <a:endParaRPr lang="en-GB" sz="1400" baseline="-25000" dirty="0" smtClean="0"/>
          </a:p>
          <a:p>
            <a:pPr lvl="1"/>
            <a:endParaRPr lang="en-GB" sz="1400" dirty="0" smtClean="0"/>
          </a:p>
          <a:p>
            <a:pPr lvl="1"/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1A51BE-0119-4320-8EE2-357589330500}" type="slidenum">
              <a:rPr lang="en-US" altLang="fr-FR" smtClean="0"/>
              <a:pPr>
                <a:defRPr/>
              </a:pPr>
              <a:t>25</a:t>
            </a:fld>
            <a:endParaRPr lang="en-US" altLang="fr-FR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title"/>
          </p:nvPr>
        </p:nvSpPr>
        <p:spPr>
          <a:xfrm>
            <a:off x="518159" y="0"/>
            <a:ext cx="9549667" cy="582930"/>
          </a:xfrm>
        </p:spPr>
        <p:txBody>
          <a:bodyPr vert="horz" wrap="square" lIns="50800" tIns="50800" rIns="116840" bIns="50800" numCol="1" anchor="ctr" anchorCtr="0" compatLnSpc="1">
            <a:prstTxWarp prst="textNoShape">
              <a:avLst/>
            </a:prstTxWarp>
          </a:bodyPr>
          <a:lstStyle/>
          <a:p>
            <a:r>
              <a:rPr lang="en-GB" dirty="0"/>
              <a:t>Test station </a:t>
            </a:r>
            <a:r>
              <a:rPr lang="en-GB" dirty="0" smtClean="0"/>
              <a:t>bld. </a:t>
            </a:r>
            <a:r>
              <a:rPr lang="en-GB" dirty="0"/>
              <a:t>180: environment influences on magnetic measurements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296274" y="665296"/>
            <a:ext cx="3748037" cy="28110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783" y="3157449"/>
            <a:ext cx="3268022" cy="3103893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3608055" y="3203183"/>
            <a:ext cx="10972800" cy="1163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152400" bIns="50800" numCol="1" anchor="t" anchorCtr="0" compatLnSpc="1">
            <a:prstTxWarp prst="textNoShape">
              <a:avLst/>
            </a:prstTxWarp>
          </a:bodyPr>
          <a:lstStyle>
            <a:lvl1pPr marL="382905" indent="-342900" algn="l" rtl="0" eaLnBrk="0" fontAlgn="base" hangingPunct="0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94000"/>
              <a:buFont typeface="Wingdings" pitchFamily="2" charset="2"/>
              <a:buChar char="è"/>
              <a:defRPr sz="18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 charset="0"/>
                <a:sym typeface="Arial" panose="020B0604020202020204" pitchFamily="34" charset="0"/>
              </a:defRPr>
            </a:lvl1pPr>
            <a:lvl2pPr marL="737235" indent="-285750" algn="l" rtl="0" eaLnBrk="0" fontAlgn="base" hangingPunct="0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/>
                <a:sym typeface="Arial" panose="020B0604020202020204" pitchFamily="34" charset="0"/>
              </a:defRPr>
            </a:lvl2pPr>
            <a:lvl3pPr marL="1137285" indent="-228600" algn="l" rtl="0" eaLnBrk="0" fontAlgn="base" hangingPunct="0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itchFamily="34" charset="0"/>
              <a:buChar char="•"/>
              <a:defRPr sz="18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/>
                <a:sym typeface="Arial" panose="020B0604020202020204" pitchFamily="34" charset="0"/>
              </a:defRPr>
            </a:lvl3pPr>
            <a:lvl4pPr marL="1594485" indent="-228600" algn="l" rtl="0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18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/>
                <a:sym typeface="Arial" panose="020B0604020202020204" pitchFamily="34" charset="0"/>
              </a:defRPr>
            </a:lvl4pPr>
            <a:lvl5pPr marL="2051685" indent="-228600" algn="l" rtl="0" eaLnBrk="0" fontAlgn="base" hangingPunct="0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itchFamily="34" charset="0"/>
              <a:buChar char="»"/>
              <a:defRPr sz="18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/>
                <a:sym typeface="Arial" panose="020B0604020202020204" pitchFamily="34" charset="0"/>
              </a:defRPr>
            </a:lvl5pPr>
            <a:lvl6pPr marL="2463165" indent="-228600" algn="l" rtl="0" fontAlgn="base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18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6pPr>
            <a:lvl7pPr marL="2874645" indent="-228600" algn="l" rtl="0" fontAlgn="base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18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7pPr>
            <a:lvl8pPr marL="3286125" indent="-228600" algn="l" rtl="0" fontAlgn="base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18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8pPr>
            <a:lvl9pPr marL="3697605" indent="-228600" algn="l" rtl="0" fontAlgn="base">
              <a:lnSpc>
                <a:spcPts val="1800"/>
              </a:lnSpc>
              <a:spcBef>
                <a:spcPts val="108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18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9pPr>
          </a:lstStyle>
          <a:p>
            <a:pPr>
              <a:spcBef>
                <a:spcPts val="200"/>
              </a:spcBef>
            </a:pPr>
            <a:r>
              <a:rPr lang="en-GB" sz="14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Procedure:</a:t>
            </a:r>
          </a:p>
          <a:p>
            <a:pPr lvl="1">
              <a:spcBef>
                <a:spcPts val="200"/>
              </a:spcBef>
            </a:pPr>
            <a:r>
              <a:rPr lang="en-GB" sz="14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 of the magnet </a:t>
            </a:r>
            <a:r>
              <a:rPr lang="en-GB" sz="1400" kern="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GdL</a:t>
            </a:r>
            <a:r>
              <a:rPr lang="en-GB" sz="14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along the horizontal axis</a:t>
            </a:r>
          </a:p>
          <a:p>
            <a:pPr lvl="1">
              <a:spcBef>
                <a:spcPts val="200"/>
              </a:spcBef>
            </a:pPr>
            <a:r>
              <a:rPr lang="en-GB" sz="14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 repeated 5 times (~ 2 min)</a:t>
            </a:r>
          </a:p>
          <a:p>
            <a:pPr lvl="1">
              <a:spcBef>
                <a:spcPts val="200"/>
              </a:spcBef>
            </a:pPr>
            <a:r>
              <a:rPr lang="en-GB" sz="14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Monitoring of the environment temperature</a:t>
            </a:r>
            <a:endParaRPr lang="en-GB" sz="14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200"/>
              </a:spcBef>
            </a:pPr>
            <a:r>
              <a:rPr lang="en-GB" sz="14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 in this configuration in I8 (controlled environment) </a:t>
            </a:r>
          </a:p>
          <a:p>
            <a:pPr lvl="1">
              <a:spcBef>
                <a:spcPts val="200"/>
              </a:spcBef>
            </a:pPr>
            <a:r>
              <a:rPr lang="en-GB" sz="14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Moved the system in </a:t>
            </a:r>
            <a:r>
              <a:rPr lang="en-GB" sz="14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bld. </a:t>
            </a:r>
            <a:r>
              <a:rPr lang="en-GB" sz="14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180 and installed with the same configuration</a:t>
            </a:r>
          </a:p>
          <a:p>
            <a:pPr lvl="1">
              <a:spcBef>
                <a:spcPts val="200"/>
              </a:spcBef>
            </a:pPr>
            <a:r>
              <a:rPr lang="en-GB" sz="14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Performed the same tests with controlled activities:</a:t>
            </a:r>
          </a:p>
          <a:p>
            <a:pPr lvl="2">
              <a:spcBef>
                <a:spcPts val="200"/>
              </a:spcBef>
            </a:pPr>
            <a:r>
              <a:rPr lang="en-GB" sz="14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Doors opened and closed</a:t>
            </a:r>
          </a:p>
          <a:p>
            <a:pPr lvl="2">
              <a:spcBef>
                <a:spcPts val="200"/>
              </a:spcBef>
            </a:pPr>
            <a:r>
              <a:rPr lang="en-GB" sz="14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Cranes operation</a:t>
            </a:r>
          </a:p>
          <a:p>
            <a:pPr lvl="2">
              <a:spcBef>
                <a:spcPts val="200"/>
              </a:spcBef>
            </a:pPr>
            <a:r>
              <a:rPr lang="en-GB" sz="14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Welding operations</a:t>
            </a:r>
            <a:r>
              <a:rPr lang="en-GB" sz="1400" kern="0" baseline="30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1400" kern="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200"/>
              </a:spcBef>
            </a:pPr>
            <a:r>
              <a:rPr lang="en-GB" sz="14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Performed the same test during standard activities in the hall</a:t>
            </a:r>
          </a:p>
          <a:p>
            <a:pPr lvl="1"/>
            <a:endParaRPr lang="en-GB" sz="1400" kern="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GB" sz="14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622443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1A51BE-0119-4320-8EE2-357589330500}" type="slidenum">
              <a:rPr lang="en-US" altLang="fr-FR" smtClean="0"/>
              <a:pPr>
                <a:defRPr/>
              </a:pPr>
              <a:t>26</a:t>
            </a:fld>
            <a:endParaRPr lang="en-US" altLang="fr-FR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title"/>
          </p:nvPr>
        </p:nvSpPr>
        <p:spPr>
          <a:xfrm>
            <a:off x="518159" y="0"/>
            <a:ext cx="9549667" cy="582930"/>
          </a:xfrm>
        </p:spPr>
        <p:txBody>
          <a:bodyPr vert="horz" wrap="square" lIns="50800" tIns="50800" rIns="116840" bIns="50800" numCol="1" anchor="ctr" anchorCtr="0" compatLnSpc="1">
            <a:prstTxWarp prst="textNoShape">
              <a:avLst/>
            </a:prstTxWarp>
          </a:bodyPr>
          <a:lstStyle/>
          <a:p>
            <a:r>
              <a:rPr lang="en-GB" dirty="0"/>
              <a:t>Test station </a:t>
            </a:r>
            <a:r>
              <a:rPr lang="en-GB" dirty="0" smtClean="0"/>
              <a:t>bld. </a:t>
            </a:r>
            <a:r>
              <a:rPr lang="en-GB" dirty="0"/>
              <a:t>180: environment influences on magnetic measurements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98779" y="848414"/>
            <a:ext cx="11941269" cy="5185180"/>
            <a:chOff x="70499" y="838987"/>
            <a:chExt cx="11941269" cy="518518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499" y="838987"/>
              <a:ext cx="11941269" cy="5185180"/>
            </a:xfrm>
            <a:prstGeom prst="rect">
              <a:avLst/>
            </a:prstGeom>
          </p:spPr>
        </p:pic>
        <p:cxnSp>
          <p:nvCxnSpPr>
            <p:cNvPr id="6" name="Straight Connector 5"/>
            <p:cNvCxnSpPr/>
            <p:nvPr/>
          </p:nvCxnSpPr>
          <p:spPr bwMode="auto">
            <a:xfrm>
              <a:off x="829559" y="2620652"/>
              <a:ext cx="10746556" cy="18853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sp>
        <p:nvSpPr>
          <p:cNvPr id="9" name="TextBox 8"/>
          <p:cNvSpPr txBox="1"/>
          <p:nvPr/>
        </p:nvSpPr>
        <p:spPr>
          <a:xfrm>
            <a:off x="5292992" y="1821769"/>
            <a:ext cx="2712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Not controlled co-activities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947289" y="652576"/>
            <a:ext cx="3817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Thermal variation of Permanent blocks</a:t>
            </a:r>
          </a:p>
        </p:txBody>
      </p:sp>
      <p:cxnSp>
        <p:nvCxnSpPr>
          <p:cNvPr id="13" name="Straight Arrow Connector 12"/>
          <p:cNvCxnSpPr/>
          <p:nvPr/>
        </p:nvCxnSpPr>
        <p:spPr bwMode="auto">
          <a:xfrm>
            <a:off x="4600280" y="1021908"/>
            <a:ext cx="546755" cy="30727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B0F0"/>
            </a:solidFill>
            <a:prstDash val="solid"/>
            <a:round/>
            <a:headEnd type="none" w="med" len="med"/>
            <a:tailEnd type="stealth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6231117" y="1017684"/>
            <a:ext cx="1849225" cy="36510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B0F0"/>
            </a:solidFill>
            <a:prstDash val="solid"/>
            <a:round/>
            <a:headEnd type="none" w="med" len="med"/>
            <a:tailEnd type="stealth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" name="Rectangle 1"/>
          <p:cNvSpPr/>
          <p:nvPr/>
        </p:nvSpPr>
        <p:spPr>
          <a:xfrm>
            <a:off x="518159" y="1244937"/>
            <a:ext cx="408212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l-GR" sz="1400" dirty="0">
                <a:solidFill>
                  <a:srgbClr val="000000"/>
                </a:solidFill>
              </a:rPr>
              <a:t>σ</a:t>
            </a:r>
            <a:r>
              <a:rPr lang="en-GB" sz="1400" dirty="0">
                <a:solidFill>
                  <a:srgbClr val="000000"/>
                </a:solidFill>
              </a:rPr>
              <a:t> </a:t>
            </a:r>
            <a:r>
              <a:rPr lang="en-GB" sz="1400" dirty="0" err="1">
                <a:solidFill>
                  <a:srgbClr val="000000"/>
                </a:solidFill>
              </a:rPr>
              <a:t>GdL</a:t>
            </a:r>
            <a:r>
              <a:rPr lang="en-GB" sz="1400" dirty="0">
                <a:solidFill>
                  <a:srgbClr val="000000"/>
                </a:solidFill>
              </a:rPr>
              <a:t> over long period (long term </a:t>
            </a:r>
            <a:r>
              <a:rPr lang="el-GR" sz="1400" dirty="0">
                <a:solidFill>
                  <a:srgbClr val="000000"/>
                </a:solidFill>
              </a:rPr>
              <a:t>σ</a:t>
            </a:r>
            <a:r>
              <a:rPr lang="en-GB" sz="1400" dirty="0">
                <a:solidFill>
                  <a:srgbClr val="000000"/>
                </a:solidFill>
              </a:rPr>
              <a:t>)  ~ 5 10</a:t>
            </a:r>
            <a:r>
              <a:rPr lang="en-GB" sz="1400" baseline="30000" dirty="0">
                <a:solidFill>
                  <a:srgbClr val="000000"/>
                </a:solidFill>
              </a:rPr>
              <a:t>-5</a:t>
            </a:r>
            <a:endParaRPr lang="en-GB" sz="1400" dirty="0">
              <a:solidFill>
                <a:srgbClr val="000000"/>
              </a:solidFill>
            </a:endParaRPr>
          </a:p>
          <a:p>
            <a:pPr lvl="1"/>
            <a:r>
              <a:rPr lang="en-GB" sz="1400" dirty="0">
                <a:solidFill>
                  <a:srgbClr val="000000"/>
                </a:solidFill>
              </a:rPr>
              <a:t>Average variation on the short term (short term </a:t>
            </a:r>
            <a:r>
              <a:rPr lang="el-GR" sz="1400" dirty="0">
                <a:solidFill>
                  <a:srgbClr val="000000"/>
                </a:solidFill>
              </a:rPr>
              <a:t>σ</a:t>
            </a:r>
            <a:r>
              <a:rPr lang="en-GB" sz="1400" dirty="0">
                <a:solidFill>
                  <a:srgbClr val="000000"/>
                </a:solidFill>
              </a:rPr>
              <a:t>) ~1 10</a:t>
            </a:r>
            <a:r>
              <a:rPr lang="en-GB" sz="1400" baseline="30000" dirty="0">
                <a:solidFill>
                  <a:srgbClr val="000000"/>
                </a:solidFill>
              </a:rPr>
              <a:t>-4</a:t>
            </a:r>
            <a:endParaRPr lang="en-GB" sz="1400" dirty="0">
              <a:solidFill>
                <a:srgbClr val="00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 flipH="1">
            <a:off x="1258473" y="1999568"/>
            <a:ext cx="753991" cy="282008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B0F0"/>
            </a:solidFill>
            <a:prstDash val="solid"/>
            <a:round/>
            <a:headEnd type="none" w="med" len="med"/>
            <a:tailEnd type="stealth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80266317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1A51BE-0119-4320-8EE2-357589330500}" type="slidenum">
              <a:rPr lang="en-US" altLang="fr-FR" smtClean="0"/>
              <a:pPr>
                <a:defRPr/>
              </a:pPr>
              <a:t>27</a:t>
            </a:fld>
            <a:endParaRPr lang="en-US" altLang="fr-FR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title"/>
          </p:nvPr>
        </p:nvSpPr>
        <p:spPr>
          <a:xfrm>
            <a:off x="518159" y="0"/>
            <a:ext cx="9549667" cy="582930"/>
          </a:xfrm>
        </p:spPr>
        <p:txBody>
          <a:bodyPr vert="horz" wrap="square" lIns="50800" tIns="50800" rIns="116840" bIns="50800" numCol="1" anchor="ctr" anchorCtr="0" compatLnSpc="1">
            <a:prstTxWarp prst="textNoShape">
              <a:avLst/>
            </a:prstTxWarp>
          </a:bodyPr>
          <a:lstStyle/>
          <a:p>
            <a:r>
              <a:rPr lang="en-GB" dirty="0"/>
              <a:t>Test station </a:t>
            </a:r>
            <a:r>
              <a:rPr lang="en-GB" dirty="0" smtClean="0"/>
              <a:t>bld. </a:t>
            </a:r>
            <a:r>
              <a:rPr lang="en-GB" dirty="0"/>
              <a:t>180: environment influences on magnetic measurements</a:t>
            </a:r>
          </a:p>
        </p:txBody>
      </p:sp>
      <p:sp>
        <p:nvSpPr>
          <p:cNvPr id="2" name="Rectangle 1"/>
          <p:cNvSpPr/>
          <p:nvPr/>
        </p:nvSpPr>
        <p:spPr>
          <a:xfrm>
            <a:off x="420993" y="1057315"/>
            <a:ext cx="44021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controlled co-activities during the measurements:</a:t>
            </a:r>
          </a:p>
        </p:txBody>
      </p:sp>
      <p:pic>
        <p:nvPicPr>
          <p:cNvPr id="9" name="Picture 7" descr="G:\Departments\EN\Groups\MEF\INT\kosmicki\etudes\FAIR\20150330_Slides_for_Giancarlo\00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086" y="1741137"/>
            <a:ext cx="6740508" cy="3839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Oval 3"/>
          <p:cNvSpPr>
            <a:spLocks noChangeArrowheads="1"/>
          </p:cNvSpPr>
          <p:nvPr/>
        </p:nvSpPr>
        <p:spPr bwMode="auto">
          <a:xfrm>
            <a:off x="4994609" y="3214540"/>
            <a:ext cx="2622249" cy="2642562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7" name="Rectangle 6"/>
          <p:cNvSpPr/>
          <p:nvPr/>
        </p:nvSpPr>
        <p:spPr>
          <a:xfrm>
            <a:off x="6649039" y="1989105"/>
            <a:ext cx="609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marL="811213" indent="-547688">
              <a:buFont typeface="Wingdings" panose="05000000000000000000" pitchFamily="2" charset="2"/>
              <a:buChar char="q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Fork lift trucks moving around</a:t>
            </a:r>
          </a:p>
          <a:p>
            <a:pPr marL="811213" indent="-547688">
              <a:buFont typeface="Wingdings" panose="05000000000000000000" pitchFamily="2" charset="2"/>
              <a:buChar char="q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 load charging/discharging</a:t>
            </a:r>
          </a:p>
          <a:p>
            <a:pPr marL="811213" indent="-547688">
              <a:buFont typeface="Wingdings" panose="05000000000000000000" pitchFamily="2" charset="2"/>
              <a:buChar char="q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Crane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62814" y="3476236"/>
            <a:ext cx="2204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dirty="0">
                <a:solidFill>
                  <a:srgbClr val="FF0000"/>
                </a:solidFill>
              </a:rPr>
              <a:t>Measurement station</a:t>
            </a:r>
          </a:p>
        </p:txBody>
      </p:sp>
      <p:sp>
        <p:nvSpPr>
          <p:cNvPr id="14" name="Rectangle 13"/>
          <p:cNvSpPr/>
          <p:nvPr/>
        </p:nvSpPr>
        <p:spPr bwMode="auto">
          <a:xfrm rot="19887804">
            <a:off x="2594246" y="3753849"/>
            <a:ext cx="939969" cy="370128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2000">
              <a:solidFill>
                <a:srgbClr val="000000"/>
              </a:solidFill>
              <a:latin typeface="Arial" charset="0"/>
              <a:ea typeface="ＭＳ Ｐゴシック" charset="0"/>
              <a:sym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37846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1A51BE-0119-4320-8EE2-357589330500}" type="slidenum">
              <a:rPr lang="en-US" altLang="fr-FR" smtClean="0"/>
              <a:pPr>
                <a:defRPr/>
              </a:pPr>
              <a:t>28</a:t>
            </a:fld>
            <a:endParaRPr lang="en-US" altLang="fr-FR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title"/>
          </p:nvPr>
        </p:nvSpPr>
        <p:spPr>
          <a:xfrm>
            <a:off x="518159" y="0"/>
            <a:ext cx="9549667" cy="582930"/>
          </a:xfrm>
        </p:spPr>
        <p:txBody>
          <a:bodyPr vert="horz" wrap="square" lIns="50800" tIns="50800" rIns="116840" bIns="50800" numCol="1" anchor="ctr" anchorCtr="0" compatLnSpc="1">
            <a:prstTxWarp prst="textNoShape">
              <a:avLst/>
            </a:prstTxWarp>
          </a:bodyPr>
          <a:lstStyle/>
          <a:p>
            <a:r>
              <a:rPr lang="en-GB" dirty="0"/>
              <a:t>Test station </a:t>
            </a:r>
            <a:r>
              <a:rPr lang="en-GB" dirty="0" smtClean="0"/>
              <a:t>bld. </a:t>
            </a:r>
            <a:r>
              <a:rPr lang="en-GB" dirty="0"/>
              <a:t>180: environment influences on magnetic measurements</a:t>
            </a:r>
          </a:p>
        </p:txBody>
      </p:sp>
      <p:sp>
        <p:nvSpPr>
          <p:cNvPr id="2" name="Rectangle 1"/>
          <p:cNvSpPr/>
          <p:nvPr/>
        </p:nvSpPr>
        <p:spPr>
          <a:xfrm>
            <a:off x="420993" y="1057315"/>
            <a:ext cx="121058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Conclusions:</a:t>
            </a:r>
          </a:p>
        </p:txBody>
      </p:sp>
      <p:sp>
        <p:nvSpPr>
          <p:cNvPr id="3" name="Rectangle 2"/>
          <p:cNvSpPr/>
          <p:nvPr/>
        </p:nvSpPr>
        <p:spPr>
          <a:xfrm>
            <a:off x="701765" y="1426647"/>
            <a:ext cx="10299315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11213" indent="-547688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Most relevant effect measured is the temperature variation between night and day (~ 5 °C worst case )</a:t>
            </a:r>
          </a:p>
          <a:p>
            <a:pPr marL="811213" indent="-547688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measurement noise level incremented only during not standard operation in the close area</a:t>
            </a:r>
          </a:p>
          <a:p>
            <a:pPr marL="811213" indent="-547688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Standard co-</a:t>
            </a:r>
            <a:r>
              <a:rPr lang="en-GB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activites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(controlled) magnets lifting, welding, door opening for short time, do not have large impact on the measurement performance</a:t>
            </a:r>
          </a:p>
          <a:p>
            <a:pPr marL="811213" indent="-547688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Exceptional activities in the close area could affect the accuracy of the measurements</a:t>
            </a:r>
          </a:p>
          <a:p>
            <a:pPr marL="263525">
              <a:spcBef>
                <a:spcPts val="600"/>
              </a:spcBef>
            </a:pPr>
            <a:endParaRPr lang="en-GB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1213" indent="-547688">
              <a:buFont typeface="Wingdings" panose="05000000000000000000" pitchFamily="2" charset="2"/>
              <a:buChar char="q"/>
            </a:pPr>
            <a:endParaRPr lang="en-GB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18159" y="3271695"/>
            <a:ext cx="9932591" cy="2246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Considerations:</a:t>
            </a:r>
          </a:p>
          <a:p>
            <a:pPr marL="1074738" indent="-538163">
              <a:buFont typeface="Wingdings" panose="05000000000000000000" pitchFamily="2" charset="2"/>
              <a:buChar char="q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multiplets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are in the cryostat but the yoke of the dipoles do not (winter/summer variations) </a:t>
            </a:r>
          </a:p>
          <a:p>
            <a:pPr marL="1074738" indent="-538163">
              <a:buFont typeface="Wingdings" panose="05000000000000000000" pitchFamily="2" charset="2"/>
              <a:buChar char="q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temperature must be reported in the measurements</a:t>
            </a:r>
          </a:p>
          <a:p>
            <a:pPr marL="1074738" indent="-538163">
              <a:buFont typeface="Wingdings" panose="05000000000000000000" pitchFamily="2" charset="2"/>
              <a:buChar char="q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temperature of the yoke of the dipole should be monitored as well</a:t>
            </a:r>
          </a:p>
          <a:p>
            <a:pPr marL="1074738" indent="-538163">
              <a:buFont typeface="Wingdings" panose="05000000000000000000" pitchFamily="2" charset="2"/>
              <a:buChar char="q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environmental temperature should be monitored and attached to the measurements</a:t>
            </a:r>
          </a:p>
          <a:p>
            <a:pPr marL="1074738" indent="-538163">
              <a:buFont typeface="Wingdings" panose="05000000000000000000" pitchFamily="2" charset="2"/>
              <a:buChar char="q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axis measurements have a in the worst case </a:t>
            </a:r>
            <a:r>
              <a:rPr lang="en-GB" sz="1400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 µm variation so no problem to </a:t>
            </a:r>
            <a:r>
              <a:rPr lang="en-GB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fiducialize</a:t>
            </a:r>
            <a:endParaRPr lang="en-GB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74738" indent="-538163">
              <a:buFont typeface="Wingdings" panose="05000000000000000000" pitchFamily="2" charset="2"/>
              <a:buChar char="q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GdL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measurement with the SSW can be done:</a:t>
            </a:r>
          </a:p>
          <a:p>
            <a:pPr marL="1531938" lvl="1" indent="-538163">
              <a:buFont typeface="Wingdings" panose="05000000000000000000" pitchFamily="2" charset="2"/>
              <a:buChar char="ü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possible to measure trying to not overlap with trucks movements </a:t>
            </a:r>
            <a:r>
              <a:rPr lang="en-GB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endParaRPr lang="en-GB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31938" lvl="1" indent="-538163">
              <a:buFont typeface="Wingdings" panose="05000000000000000000" pitchFamily="2" charset="2"/>
              <a:buChar char="ü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possible to measure the </a:t>
            </a:r>
            <a:r>
              <a:rPr lang="en-GB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GdL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periodically only to cross-check the coil calibration (use the rotating coil)</a:t>
            </a:r>
          </a:p>
          <a:p>
            <a:pPr marL="1531938" lvl="1" indent="-538163">
              <a:buFont typeface="Wingdings" panose="05000000000000000000" pitchFamily="2" charset="2"/>
              <a:buChar char="ü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possible to Insulate the stages from the floor</a:t>
            </a:r>
          </a:p>
        </p:txBody>
      </p:sp>
    </p:spTree>
    <p:extLst>
      <p:ext uri="{BB962C8B-B14F-4D97-AF65-F5344CB8AC3E}">
        <p14:creationId xmlns:p14="http://schemas.microsoft.com/office/powerpoint/2010/main" val="36442561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Magnetic measurement requirements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1A51BE-0119-4320-8EE2-357589330500}" type="slidenum">
              <a:rPr lang="en-US" altLang="fr-FR" smtClean="0"/>
              <a:pPr>
                <a:defRPr/>
              </a:pPr>
              <a:t>3</a:t>
            </a:fld>
            <a:endParaRPr lang="en-US" altLang="fr-FR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15996" y="664561"/>
            <a:ext cx="9814388" cy="375437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Dipoles</a:t>
            </a:r>
          </a:p>
          <a:p>
            <a:pPr marL="44450" indent="0">
              <a:buFont typeface="Wingdings" pitchFamily="2" charset="2"/>
              <a:buNone/>
              <a:defRPr/>
            </a:pPr>
            <a:endParaRPr lang="en-US" dirty="0" smtClean="0">
              <a:ea typeface="ＭＳ Ｐゴシック" charset="-128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41387" y="1113847"/>
          <a:ext cx="3481041" cy="511271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03722"/>
                <a:gridCol w="777319"/>
              </a:tblGrid>
              <a:tr h="305661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Magnet parameters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1" marR="91451" marT="45721" marB="45721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1" marR="91451" marT="45721" marB="45721"/>
                </a:tc>
              </a:tr>
              <a:tr h="338066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Central field at </a:t>
                      </a:r>
                      <a:r>
                        <a:rPr lang="en-GB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Inom</a:t>
                      </a:r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(T)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1" marR="91451" marT="45721" marB="45721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1" marR="91451" marT="45721" marB="45721"/>
                </a:tc>
              </a:tr>
              <a:tr h="338066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Integral field at </a:t>
                      </a:r>
                      <a:r>
                        <a:rPr lang="en-GB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Inom</a:t>
                      </a:r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(Tm)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1" marR="91451" marT="45721" marB="45721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3.403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1" marR="91451" marT="45721" marB="45721"/>
                </a:tc>
              </a:tr>
              <a:tr h="338066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Integral field at </a:t>
                      </a:r>
                      <a:r>
                        <a:rPr lang="en-GB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Imin</a:t>
                      </a:r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(Tm)</a:t>
                      </a:r>
                      <a:r>
                        <a:rPr lang="en-GB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1" marR="91451" marT="45721" marB="45721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0.319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1" marR="91451" marT="45721" marB="45721"/>
                </a:tc>
              </a:tr>
              <a:tr h="338066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Magnetic</a:t>
                      </a:r>
                      <a:r>
                        <a:rPr lang="en-GB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length (mm)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1" marR="91451" marT="45721" marB="45721"/>
                </a:tc>
                <a:tc>
                  <a:txBody>
                    <a:bodyPr/>
                    <a:lstStyle/>
                    <a:p>
                      <a:pPr>
                        <a:tabLst/>
                      </a:pPr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2127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1" marR="91451" marT="45721" marB="45721"/>
                </a:tc>
              </a:tr>
              <a:tr h="338066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r>
                        <a:rPr lang="en-GB" sz="120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measurement length (mm)</a:t>
                      </a:r>
                      <a:endParaRPr lang="en-GB" sz="12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1" marR="91451" marT="45721" marB="45721"/>
                </a:tc>
                <a:tc>
                  <a:txBody>
                    <a:bodyPr/>
                    <a:lstStyle/>
                    <a:p>
                      <a:pPr>
                        <a:tabLst/>
                      </a:pPr>
                      <a:r>
                        <a:rPr lang="en-GB" sz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4000</a:t>
                      </a:r>
                      <a:endParaRPr lang="en-GB" sz="12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1" marR="91451" marT="45721" marB="45721"/>
                </a:tc>
              </a:tr>
              <a:tr h="338066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Bending angle °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1" marR="91451" marT="45721" marB="45721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9.75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1" marR="91451" marT="45721" marB="45721"/>
                </a:tc>
              </a:tr>
              <a:tr h="338066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Curvature radius (mm)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1" marR="91451" marT="45721" marB="45721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12.5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1" marR="91451" marT="45721" marB="45721"/>
                </a:tc>
              </a:tr>
              <a:tr h="338066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Aperture width (mm)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1" marR="91451" marT="45721" marB="45721"/>
                </a:tc>
                <a:tc>
                  <a:txBody>
                    <a:bodyPr/>
                    <a:lstStyle/>
                    <a:p>
                      <a:r>
                        <a:rPr lang="en-GB" sz="1200" u="sng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460.85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1" marR="91451" marT="45721" marB="45721"/>
                </a:tc>
              </a:tr>
              <a:tr h="33806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Aperture height (mm)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1" marR="91451" marT="45721" marB="45721"/>
                </a:tc>
                <a:tc>
                  <a:txBody>
                    <a:bodyPr/>
                    <a:lstStyle/>
                    <a:p>
                      <a:r>
                        <a:rPr lang="en-GB" sz="1200" u="sng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1" marR="91451" marT="45721" marB="45721"/>
                </a:tc>
              </a:tr>
              <a:tr h="33806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Good</a:t>
                      </a:r>
                      <a:r>
                        <a:rPr lang="en-GB" sz="120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Field region width (mm)</a:t>
                      </a:r>
                      <a:endParaRPr lang="en-GB" sz="12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1" marR="91451" marT="45721" marB="45721"/>
                </a:tc>
                <a:tc>
                  <a:txBody>
                    <a:bodyPr/>
                    <a:lstStyle/>
                    <a:p>
                      <a:r>
                        <a:rPr lang="en-GB" sz="1200" u="sng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r>
                        <a:rPr lang="en-GB" sz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190</a:t>
                      </a:r>
                      <a:endParaRPr lang="en-GB" sz="12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1" marR="91451" marT="45721" marB="45721"/>
                </a:tc>
              </a:tr>
              <a:tr h="33806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Good</a:t>
                      </a:r>
                      <a:r>
                        <a:rPr lang="en-GB" sz="120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Field region height (mm)</a:t>
                      </a:r>
                      <a:endParaRPr lang="en-GB" sz="12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1" marR="91451" marT="45721" marB="45721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sng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r>
                        <a:rPr lang="en-GB" sz="1200" u="none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</a:t>
                      </a:r>
                      <a:endParaRPr lang="en-GB" sz="12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1" marR="91451" marT="45721" marB="45721"/>
                </a:tc>
              </a:tr>
              <a:tr h="75026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Acceptance</a:t>
                      </a:r>
                      <a:r>
                        <a:rPr lang="en-GB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criteria of field quality on the GFR boundary  (Units of the integral field)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1" marR="91451" marT="45721" marB="45721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sng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r>
                        <a:rPr lang="en-GB" sz="1200" u="non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GB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1" marR="91451" marT="45721" marB="45721"/>
                </a:tc>
              </a:tr>
              <a:tr h="33806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Rise time to </a:t>
                      </a:r>
                      <a:r>
                        <a:rPr lang="en-GB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Inom</a:t>
                      </a:r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(s)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1" marR="91451" marT="45721" marB="45721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1" marR="91451" marT="45721" marB="45721"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178772" y="565103"/>
            <a:ext cx="1499128" cy="3488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44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defRPr/>
            </a:pPr>
            <a:r>
              <a:rPr lang="en-US" b="1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series tests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3718460"/>
              </p:ext>
            </p:extLst>
          </p:nvPr>
        </p:nvGraphicFramePr>
        <p:xfrm>
          <a:off x="3662158" y="972588"/>
          <a:ext cx="8317064" cy="188987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942961"/>
                <a:gridCol w="2942961"/>
                <a:gridCol w="2431142"/>
              </a:tblGrid>
              <a:tr h="33534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Measurement time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5" marB="45725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5" marB="45725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0" u="none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 days</a:t>
                      </a:r>
                      <a:endParaRPr lang="en-GB" sz="1100" b="0" u="none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6" marR="91446" marT="45725" marB="45725">
                    <a:solidFill>
                      <a:srgbClr val="BFBFBF"/>
                    </a:solidFill>
                  </a:tcPr>
                </a:tc>
              </a:tr>
              <a:tr h="259123">
                <a:tc rowSpan="5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Field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Quality</a:t>
                      </a:r>
                      <a:endParaRPr lang="en-GB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5" marB="45725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Current levels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5" marB="45725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u="none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</a:t>
                      </a:r>
                      <a:endParaRPr lang="en-GB" sz="1200" b="0" u="none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6" marR="91446" marT="45725" marB="45725">
                    <a:solidFill>
                      <a:srgbClr val="BFBFBF"/>
                    </a:solidFill>
                  </a:tcPr>
                </a:tc>
              </a:tr>
              <a:tr h="259123">
                <a:tc v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51" marR="91451" marT="45714" marB="45714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Absolute</a:t>
                      </a:r>
                      <a:r>
                        <a:rPr lang="en-GB" sz="12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integral field required accuracy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5" marB="45725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u="sng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r>
                        <a:rPr lang="en-GB" sz="1200" b="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5*10</a:t>
                      </a:r>
                      <a:r>
                        <a:rPr lang="en-GB" sz="1200" b="0" u="none" baseline="30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</a:t>
                      </a:r>
                      <a:endParaRPr lang="en-GB" sz="1200" b="0" u="none" baseline="30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5" marB="45725">
                    <a:solidFill>
                      <a:srgbClr val="BFBFBF"/>
                    </a:solidFill>
                  </a:tcPr>
                </a:tc>
              </a:tr>
              <a:tr h="426796"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51" marR="91451" marT="45721" marB="45721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Integral</a:t>
                      </a:r>
                      <a:r>
                        <a:rPr lang="en-GB" sz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field homogeneity required accuracy</a:t>
                      </a:r>
                      <a:endParaRPr lang="en-GB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5" marB="45725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sng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r>
                        <a:rPr lang="en-GB" sz="120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5*10</a:t>
                      </a:r>
                      <a:r>
                        <a:rPr lang="en-GB" sz="1200" u="none" baseline="30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5" marB="45725">
                    <a:solidFill>
                      <a:srgbClr val="BFBFBF"/>
                    </a:solidFill>
                  </a:tcPr>
                </a:tc>
              </a:tr>
              <a:tr h="259123"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dirty="0"/>
                    </a:p>
                  </a:txBody>
                  <a:tcPr marL="91451" marR="91451" marT="45721" marB="45721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Measurement planes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5" marB="45725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5" marB="45725">
                    <a:solidFill>
                      <a:srgbClr val="BFBFBF"/>
                    </a:solidFill>
                  </a:tcPr>
                </a:tc>
              </a:tr>
              <a:tr h="259123"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dirty="0"/>
                    </a:p>
                  </a:txBody>
                  <a:tcPr marL="91451" marR="91451" marT="45721" marB="45721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Measurement longitudinal parts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5" marB="45725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5" marB="45725">
                    <a:solidFill>
                      <a:srgbClr val="BFBFBF"/>
                    </a:solidFill>
                  </a:tcPr>
                </a:tc>
              </a:tr>
            </a:tbl>
          </a:graphicData>
        </a:graphic>
      </p:graphicFrame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3562350" y="3444416"/>
            <a:ext cx="49694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r>
              <a:rPr lang="en-US" altLang="en-US" sz="1200" dirty="0"/>
              <a:t>Full map with hall probe at 3 currents and 3 planes of:</a:t>
            </a:r>
          </a:p>
          <a:p>
            <a:r>
              <a:rPr lang="en-US" altLang="en-US" sz="1200" dirty="0"/>
              <a:t>	</a:t>
            </a:r>
            <a:r>
              <a:rPr lang="en-GB" altLang="en-US" sz="1200" dirty="0"/>
              <a:t>One dipole unit per type (2 + 1)</a:t>
            </a:r>
          </a:p>
          <a:p>
            <a:r>
              <a:rPr lang="en-GB" altLang="en-US" sz="1200" dirty="0"/>
              <a:t>	All dipoles with (straight) exit for beam (2 +[1])</a:t>
            </a:r>
          </a:p>
          <a:p>
            <a:endParaRPr lang="en-GB" altLang="en-US" sz="1800" dirty="0"/>
          </a:p>
        </p:txBody>
      </p:sp>
      <p:sp>
        <p:nvSpPr>
          <p:cNvPr id="11" name="Rectangle 10"/>
          <p:cNvSpPr/>
          <p:nvPr/>
        </p:nvSpPr>
        <p:spPr>
          <a:xfrm>
            <a:off x="3716338" y="3095166"/>
            <a:ext cx="2820003" cy="3488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25450" indent="-3810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/>
            </a:pPr>
            <a:r>
              <a:rPr lang="en-US" b="1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Extended pre-series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562350" y="4490579"/>
            <a:ext cx="3332964" cy="11695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44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defRPr/>
            </a:pPr>
            <a:r>
              <a:rPr lang="en-US" b="1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Total number of dipoles: 24*</a:t>
            </a:r>
          </a:p>
          <a:p>
            <a:pPr marL="33020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Tx/>
              <a:buChar char="-"/>
              <a:defRPr/>
            </a:pPr>
            <a:endParaRPr lang="en-US" sz="1400" kern="0" dirty="0">
              <a:solidFill>
                <a:srgbClr val="000000"/>
              </a:solidFill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  <a:p>
            <a:pPr marL="444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defRPr/>
            </a:pPr>
            <a:endParaRPr lang="en-US" kern="0" dirty="0">
              <a:solidFill>
                <a:srgbClr val="000000"/>
              </a:solidFill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382000" y="2789512"/>
            <a:ext cx="3864180" cy="36830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4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defRPr/>
            </a:pPr>
            <a:r>
              <a:rPr lang="en-US" sz="1600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Open questions:</a:t>
            </a:r>
          </a:p>
          <a:p>
            <a:pPr marL="330200" indent="-285750">
              <a:lnSpc>
                <a:spcPts val="2000"/>
              </a:lnSpc>
              <a:buClr>
                <a:srgbClr val="013469"/>
              </a:buClr>
              <a:buSzPct val="94000"/>
              <a:buFontTx/>
              <a:buChar char="-"/>
              <a:defRPr/>
            </a:pPr>
            <a:r>
              <a:rPr lang="en-US" sz="1200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Which kind of measurement report? (passport with checklist ok/not ok, database with field homogeneity, etc.)</a:t>
            </a:r>
          </a:p>
          <a:p>
            <a:pPr marL="330200" indent="-285750">
              <a:lnSpc>
                <a:spcPts val="2000"/>
              </a:lnSpc>
              <a:buClr>
                <a:srgbClr val="013469"/>
              </a:buClr>
              <a:buSzPct val="94000"/>
              <a:buFontTx/>
              <a:buChar char="-"/>
              <a:defRPr/>
            </a:pPr>
            <a:r>
              <a:rPr lang="en-US" sz="1200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M2M reproducibility (thermal coefficient of the yoke?) </a:t>
            </a:r>
            <a:endParaRPr lang="en-US" sz="1200" kern="0" dirty="0" smtClean="0">
              <a:solidFill>
                <a:srgbClr val="000000"/>
              </a:solidFill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  <a:p>
            <a:pPr marL="330200" indent="-285750">
              <a:lnSpc>
                <a:spcPts val="2000"/>
              </a:lnSpc>
              <a:buClr>
                <a:srgbClr val="013469"/>
              </a:buClr>
              <a:buSzPct val="94000"/>
              <a:buFontTx/>
              <a:buChar char="-"/>
              <a:defRPr/>
            </a:pPr>
            <a:r>
              <a:rPr lang="en-US" sz="1200" kern="0" dirty="0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Assembly reproducibility tests required?</a:t>
            </a:r>
            <a:endParaRPr lang="en-US" sz="1200" kern="0" dirty="0">
              <a:solidFill>
                <a:srgbClr val="000000"/>
              </a:solidFill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  <a:p>
            <a:pPr marL="330200" indent="-285750">
              <a:lnSpc>
                <a:spcPts val="2000"/>
              </a:lnSpc>
              <a:buClr>
                <a:srgbClr val="013469"/>
              </a:buClr>
              <a:buSzPct val="94000"/>
              <a:buFontTx/>
              <a:buChar char="-"/>
              <a:defRPr/>
            </a:pPr>
            <a:r>
              <a:rPr lang="en-US" sz="1200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On line monitoring system required for operation?</a:t>
            </a:r>
          </a:p>
          <a:p>
            <a:pPr marL="330200" indent="-285750">
              <a:lnSpc>
                <a:spcPts val="2000"/>
              </a:lnSpc>
              <a:buClr>
                <a:srgbClr val="013469"/>
              </a:buClr>
              <a:buSzPct val="94000"/>
              <a:buFontTx/>
              <a:buChar char="-"/>
              <a:defRPr/>
            </a:pPr>
            <a:r>
              <a:rPr lang="en-US" sz="1200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How the measurement data will be treated?</a:t>
            </a:r>
          </a:p>
          <a:p>
            <a:pPr marL="330200" indent="-285750">
              <a:lnSpc>
                <a:spcPts val="2000"/>
              </a:lnSpc>
              <a:buClr>
                <a:srgbClr val="013469"/>
              </a:buClr>
              <a:buSzPct val="94000"/>
              <a:buFontTx/>
              <a:buChar char="-"/>
              <a:defRPr/>
            </a:pPr>
            <a:r>
              <a:rPr lang="en-US" sz="1200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Position of fiducials: where? And how are related w.r.t. the pole surface (mechanical measurement, absolute positioning w.r.t. lamination?)</a:t>
            </a:r>
          </a:p>
          <a:p>
            <a:pPr marL="330200" indent="-285750">
              <a:lnSpc>
                <a:spcPts val="2000"/>
              </a:lnSpc>
              <a:buClr>
                <a:srgbClr val="013469"/>
              </a:buClr>
              <a:buSzPct val="94000"/>
              <a:buFontTx/>
              <a:buChar char="-"/>
              <a:defRPr/>
            </a:pPr>
            <a:r>
              <a:rPr lang="en-US" sz="1200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Tolerances on the cryostat installation? (access to the pole surface)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662158" y="5536742"/>
            <a:ext cx="36054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kern="0" dirty="0">
                <a:solidFill>
                  <a:srgbClr val="000000"/>
                </a:solidFill>
                <a:ea typeface="ＭＳ Ｐゴシック" charset="-128"/>
                <a:cs typeface="Arial" panose="020B0604020202020204" pitchFamily="34" charset="0"/>
              </a:rPr>
              <a:t>*Source </a:t>
            </a:r>
            <a:r>
              <a:rPr lang="en-GB" sz="1050" dirty="0">
                <a:solidFill>
                  <a:srgbClr val="000000"/>
                </a:solidFill>
                <a:hlinkClick r:id="rId2"/>
              </a:rPr>
              <a:t>SC_Magnet_Parameters_SuperFRS_2012_09_04.xlsx</a:t>
            </a:r>
            <a:r>
              <a:rPr lang="en-US" kern="0" dirty="0">
                <a:solidFill>
                  <a:srgbClr val="000000"/>
                </a:solidFill>
                <a:ea typeface="ＭＳ Ｐゴシック" charset="-128"/>
                <a:cs typeface="Arial" panose="020B0604020202020204" pitchFamily="34" charset="0"/>
              </a:rPr>
              <a:t> 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0865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Magnetic measurement requirements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1A51BE-0119-4320-8EE2-357589330500}" type="slidenum">
              <a:rPr lang="en-US" altLang="fr-FR" smtClean="0"/>
              <a:pPr>
                <a:defRPr/>
              </a:pPr>
              <a:t>4</a:t>
            </a:fld>
            <a:endParaRPr lang="en-US" altLang="fr-FR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08958" y="943782"/>
          <a:ext cx="6032500" cy="35125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00400"/>
                <a:gridCol w="1244600"/>
                <a:gridCol w="1587500"/>
              </a:tblGrid>
              <a:tr h="2381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measurement range [T]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&gt;=0.16 and &lt;=1.6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5410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meas. Length [mm]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4000*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*2120 mm on a curved path and 940 mm straight on each side</a:t>
                      </a:r>
                    </a:p>
                  </a:txBody>
                  <a:tcPr marL="68580" marR="68580" marT="0" marB="0"/>
                </a:tc>
              </a:tr>
              <a:tr h="2381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meas. longitudinal Radius [mm]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12500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2794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horizontal spatial resolution  [mm]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35496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vertical spatial resolution [mm]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70**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** 35 mm for the prototypes</a:t>
                      </a:r>
                    </a:p>
                  </a:txBody>
                  <a:tcPr marL="68580" marR="68580" marT="0" marB="0"/>
                </a:tc>
              </a:tr>
              <a:tr h="2609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Excitation current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DC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2609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current levels from Imin to Inom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5***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***to be decided after pre-series if 3 are </a:t>
                      </a:r>
                      <a:r>
                        <a:rPr lang="en-GB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enough</a:t>
                      </a:r>
                      <a:r>
                        <a:rPr lang="en-GB" sz="120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and </a:t>
                      </a:r>
                      <a:r>
                        <a:rPr lang="en-GB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extended to 16 for the pre-series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15996" y="664561"/>
            <a:ext cx="9814388" cy="375437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Dipoles</a:t>
            </a:r>
          </a:p>
          <a:p>
            <a:pPr marL="44450" indent="0">
              <a:buFont typeface="Wingdings" pitchFamily="2" charset="2"/>
              <a:buNone/>
              <a:defRPr/>
            </a:pPr>
            <a:endParaRPr lang="en-US" dirty="0" smtClean="0">
              <a:ea typeface="ＭＳ Ｐゴシック" charset="-128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3260035" y="1345923"/>
            <a:ext cx="636104" cy="18288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2000">
              <a:solidFill>
                <a:srgbClr val="000000"/>
              </a:solidFill>
              <a:latin typeface="Arial" charset="0"/>
              <a:ea typeface="ＭＳ Ｐゴシック" charset="0"/>
              <a:sym typeface="Arial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8636" y="582029"/>
            <a:ext cx="5873250" cy="3169108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 bwMode="auto">
          <a:xfrm>
            <a:off x="3896139" y="1437363"/>
            <a:ext cx="7793098" cy="110787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2" name="TextBox 11"/>
          <p:cNvSpPr txBox="1"/>
          <p:nvPr/>
        </p:nvSpPr>
        <p:spPr>
          <a:xfrm>
            <a:off x="6453622" y="3751137"/>
            <a:ext cx="58032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unit loss w.r.t to the integral at 2 m from the longitudinal pole centre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03099" y="4981930"/>
            <a:ext cx="406233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Open question:</a:t>
            </a:r>
          </a:p>
          <a:p>
            <a:r>
              <a:rPr lang="en-US" sz="1200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Is it really needed to measure the homogeneity </a:t>
            </a:r>
          </a:p>
          <a:p>
            <a:r>
              <a:rPr lang="en-US" sz="1200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along the hard edge model of parallel particle trajectories</a:t>
            </a:r>
          </a:p>
          <a:p>
            <a:r>
              <a:rPr lang="en-US" sz="1200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(curved + 2 straight paths segments)?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7358" y="4026356"/>
            <a:ext cx="4012984" cy="2263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921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Magnetic measurement requirements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1A51BE-0119-4320-8EE2-357589330500}" type="slidenum">
              <a:rPr lang="en-US" altLang="fr-FR" smtClean="0"/>
              <a:pPr>
                <a:defRPr/>
              </a:pPr>
              <a:t>5</a:t>
            </a:fld>
            <a:endParaRPr lang="en-US" altLang="fr-FR"/>
          </a:p>
        </p:txBody>
      </p:sp>
      <p:pic>
        <p:nvPicPr>
          <p:cNvPr id="5" name="Picture 2" descr="Screen shot 2012-08-29 at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082"/>
          <a:stretch>
            <a:fillRect/>
          </a:stretch>
        </p:blipFill>
        <p:spPr bwMode="auto">
          <a:xfrm>
            <a:off x="518160" y="931431"/>
            <a:ext cx="8691563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1105535" y="4023359"/>
          <a:ext cx="9067800" cy="214174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962400"/>
                <a:gridCol w="5105400"/>
              </a:tblGrid>
              <a:tr h="251476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Long </a:t>
                      </a:r>
                      <a:r>
                        <a:rPr lang="en-GB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Quadrupole</a:t>
                      </a:r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parameters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1" marR="91451" marT="45723" marB="45723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1" marR="91451" marT="45723" marB="45723"/>
                </a:tc>
              </a:tr>
              <a:tr h="42686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Length of the measurements path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5" marR="91445" marT="45736" marB="45736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2320 mm (short quads) </a:t>
                      </a:r>
                      <a:r>
                        <a:rPr lang="en-GB" sz="1200" kern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2720</a:t>
                      </a: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mm (long quads)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5" marR="91445" marT="45736" marB="45736"/>
                </a:tc>
              </a:tr>
              <a:tr h="259143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Aperture radius (mm)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1" marR="91451" marT="45723" marB="45723"/>
                </a:tc>
                <a:tc>
                  <a:txBody>
                    <a:bodyPr/>
                    <a:lstStyle/>
                    <a:p>
                      <a:r>
                        <a:rPr lang="en-GB" sz="1200" u="non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190</a:t>
                      </a:r>
                      <a:endParaRPr lang="en-GB" sz="1200" u="non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1" marR="91451" marT="45723" marB="45723"/>
                </a:tc>
              </a:tr>
              <a:tr h="462583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Good</a:t>
                      </a:r>
                      <a:r>
                        <a:rPr lang="en-GB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Field region radius (mm)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1" marR="91451" marT="45723" marB="45723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180</a:t>
                      </a:r>
                      <a:endParaRPr lang="en-GB" sz="12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1" marR="91451" marT="45723" marB="45723"/>
                </a:tc>
              </a:tr>
              <a:tr h="703640"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Position of magnet in the </a:t>
                      </a:r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multiplet</a:t>
                      </a:r>
                      <a:r>
                        <a:rPr lang="en-GB" sz="1200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is fixed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5" marR="91445" marT="45736" marB="45736" anchor="ctr"/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5" marR="91445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41235" y="740711"/>
            <a:ext cx="3736975" cy="1262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Short </a:t>
            </a:r>
            <a:r>
              <a:rPr lang="en-GB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multiplets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composed by: a Quad (plus </a:t>
            </a:r>
            <a:r>
              <a:rPr lang="en-GB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octupole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coils for some of them) and an </a:t>
            </a:r>
            <a:r>
              <a:rPr lang="en-GB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hexapole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(at left or right side of the quad)</a:t>
            </a:r>
            <a:endParaRPr lang="en-US" altLang="en-US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en-GB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" y="740711"/>
            <a:ext cx="10972800" cy="324518"/>
          </a:xfrm>
        </p:spPr>
        <p:txBody>
          <a:bodyPr/>
          <a:lstStyle/>
          <a:p>
            <a:r>
              <a:rPr lang="en-GB" dirty="0" err="1" smtClean="0"/>
              <a:t>Multiplets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49414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Magnetic measurement requirements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1A51BE-0119-4320-8EE2-357589330500}" type="slidenum">
              <a:rPr lang="en-US" altLang="fr-FR" smtClean="0"/>
              <a:pPr>
                <a:defRPr/>
              </a:pPr>
              <a:t>6</a:t>
            </a:fld>
            <a:endParaRPr lang="en-US" altLang="fr-FR"/>
          </a:p>
        </p:txBody>
      </p:sp>
      <p:pic>
        <p:nvPicPr>
          <p:cNvPr id="5" name="Picture 2" descr="Screen shot 2012-08-29 at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082"/>
          <a:stretch>
            <a:fillRect/>
          </a:stretch>
        </p:blipFill>
        <p:spPr bwMode="auto">
          <a:xfrm>
            <a:off x="518160" y="931431"/>
            <a:ext cx="8691563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249160" y="773650"/>
            <a:ext cx="3736975" cy="1262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Short </a:t>
            </a:r>
            <a:r>
              <a:rPr lang="en-GB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multiplets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composed by: a Quad (plus </a:t>
            </a:r>
            <a:r>
              <a:rPr lang="en-GB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octupole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coils for some of them) and an </a:t>
            </a:r>
            <a:r>
              <a:rPr lang="en-GB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hexapole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(at left or right side of the quad)</a:t>
            </a:r>
            <a:endParaRPr lang="en-US" altLang="en-US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361885" y="4092804"/>
          <a:ext cx="9601199" cy="216693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09404"/>
                <a:gridCol w="2509404"/>
                <a:gridCol w="2509404"/>
                <a:gridCol w="2072987"/>
              </a:tblGrid>
              <a:tr h="33538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Measurement time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1" marR="91451" marT="45736" marB="45736" anchor="ctr">
                    <a:solidFill>
                      <a:schemeClr val="accent3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51" marR="91451" marT="45736" marB="45736" anchor="ctr">
                    <a:solidFill>
                      <a:srgbClr val="6B6BC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0" kern="120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51" marR="91451" marT="45736" marB="45736">
                    <a:solidFill>
                      <a:srgbClr val="6B6B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kern="120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 days (full </a:t>
                      </a:r>
                      <a:r>
                        <a:rPr lang="en-GB" sz="1200" b="0" kern="1200" baseline="0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multiplet</a:t>
                      </a:r>
                      <a:r>
                        <a:rPr lang="en-GB" sz="1200" b="0" kern="120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</a:t>
                      </a:r>
                      <a:endParaRPr lang="en-GB" sz="1200" b="0" kern="1200" baseline="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51" marR="91451" marT="45736" marB="45736">
                    <a:solidFill>
                      <a:srgbClr val="6B6BCF"/>
                    </a:solidFill>
                  </a:tcPr>
                </a:tc>
              </a:tr>
              <a:tr h="274414">
                <a:tc rowSpan="4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Field</a:t>
                      </a:r>
                      <a:r>
                        <a:rPr lang="en-GB" sz="20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Quality</a:t>
                      </a:r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1" marR="91451" marT="45736" marB="45736" anchor="ctr">
                    <a:solidFill>
                      <a:schemeClr val="accent3">
                        <a:lumMod val="6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Quads</a:t>
                      </a:r>
                      <a:endParaRPr lang="en-GB" sz="1400" b="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51" marR="91451" marT="45736" marB="45736" anchor="ctr">
                    <a:solidFill>
                      <a:srgbClr val="6B6B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Current levels</a:t>
                      </a:r>
                      <a:endParaRPr lang="en-GB" sz="1200" b="0" kern="120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51" marR="91451" marT="45736" marB="45736">
                    <a:solidFill>
                      <a:srgbClr val="6B6B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</a:t>
                      </a:r>
                      <a:endParaRPr lang="en-GB" sz="1200" b="0" kern="120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51" marR="91451" marT="45736" marB="45736">
                    <a:solidFill>
                      <a:srgbClr val="6B6BCF"/>
                    </a:solidFill>
                  </a:tcPr>
                </a:tc>
              </a:tr>
              <a:tr h="457355"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51" marR="91451" marT="45721" marB="45721"/>
                </a:tc>
                <a:tc v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51" marR="91451" marT="45721" marB="45721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Integral</a:t>
                      </a:r>
                      <a:r>
                        <a:rPr lang="en-GB" sz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field homogeneity</a:t>
                      </a:r>
                      <a:endParaRPr lang="en-GB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1" marR="91451" marT="45736" marB="45736">
                    <a:solidFill>
                      <a:srgbClr val="6B6B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sng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r>
                        <a:rPr lang="en-GB" sz="120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5*10</a:t>
                      </a:r>
                      <a:r>
                        <a:rPr lang="en-GB" sz="1200" u="none" baseline="30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1" marR="91451" marT="45736" marB="45736">
                    <a:solidFill>
                      <a:srgbClr val="6B6BCF"/>
                    </a:solidFill>
                  </a:tcPr>
                </a:tc>
              </a:tr>
              <a:tr h="27547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Multipoles</a:t>
                      </a:r>
                      <a:endParaRPr lang="en-GB" sz="14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51" marR="91451" marT="45736" marB="45736" anchor="ctr">
                    <a:solidFill>
                      <a:srgbClr val="CEC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Absolute</a:t>
                      </a:r>
                      <a:r>
                        <a:rPr lang="en-GB" sz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integral field accuracy</a:t>
                      </a:r>
                      <a:endParaRPr lang="en-GB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1" marR="91451" marT="45736" marB="45736">
                    <a:solidFill>
                      <a:srgbClr val="CECE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u="sng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r>
                        <a:rPr lang="en-GB" sz="120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1*10</a:t>
                      </a:r>
                      <a:r>
                        <a:rPr lang="en-GB" sz="1200" u="none" baseline="30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</a:t>
                      </a:r>
                      <a:endParaRPr lang="en-GB" sz="1200" u="none" baseline="30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1" marR="91451" marT="45736" marB="45736">
                    <a:solidFill>
                      <a:srgbClr val="CECEEF"/>
                    </a:solidFill>
                  </a:tcPr>
                </a:tc>
              </a:tr>
              <a:tr h="27547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dirty="0"/>
                    </a:p>
                  </a:txBody>
                  <a:tcPr marL="91451" marR="91451" marT="45721" marB="45721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Integral</a:t>
                      </a:r>
                      <a:r>
                        <a:rPr lang="en-GB" sz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field homogeneity</a:t>
                      </a:r>
                      <a:endParaRPr lang="en-GB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1" marR="91451" marT="45736" marB="45736">
                    <a:solidFill>
                      <a:srgbClr val="CEC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sng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r>
                        <a:rPr lang="en-GB" sz="120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2*10</a:t>
                      </a:r>
                      <a:r>
                        <a:rPr lang="en-GB" sz="1200" u="none" baseline="30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</a:t>
                      </a:r>
                    </a:p>
                  </a:txBody>
                  <a:tcPr marL="91451" marR="91451" marT="45736" marB="45736">
                    <a:solidFill>
                      <a:srgbClr val="CECEEF"/>
                    </a:solidFill>
                  </a:tcPr>
                </a:tc>
              </a:tr>
              <a:tr h="274414"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Fiducialization</a:t>
                      </a:r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1" marR="91451" marT="45736" marB="45736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Quads and </a:t>
                      </a:r>
                      <a:r>
                        <a:rPr lang="en-GB" sz="1400" kern="120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multipoles</a:t>
                      </a:r>
                      <a:endParaRPr lang="en-GB" sz="14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51" marR="91451" marT="45736" marB="45736" anchor="ctr">
                    <a:solidFill>
                      <a:srgbClr val="9C9C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Angle (</a:t>
                      </a:r>
                      <a:r>
                        <a:rPr lang="en-GB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mrad</a:t>
                      </a:r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1" marR="91451" marT="45736" marB="45736">
                    <a:solidFill>
                      <a:srgbClr val="9C9C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&lt;0.5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1" marR="91451" marT="45736" marB="45736">
                    <a:solidFill>
                      <a:srgbClr val="9C9CDF"/>
                    </a:solidFill>
                  </a:tcPr>
                </a:tc>
              </a:tr>
              <a:tr h="27441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1" marR="91451" marT="45721" marB="45721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Axis (mm) except </a:t>
                      </a:r>
                      <a:r>
                        <a:rPr lang="en-GB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steerers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1" marR="91451" marT="45736" marB="45736">
                    <a:solidFill>
                      <a:srgbClr val="9C9C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1" marR="91451" marT="45736" marB="45736">
                    <a:solidFill>
                      <a:srgbClr val="9C9CDF"/>
                    </a:solidFill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390308" y="3762770"/>
            <a:ext cx="3444875" cy="3492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25450" indent="-3810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/>
            </a:pPr>
            <a:r>
              <a:rPr lang="en-US" b="1" kern="0" dirty="0">
                <a:solidFill>
                  <a:srgbClr val="000000"/>
                </a:solidFill>
                <a:ea typeface="ＭＳ Ｐゴシック" charset="-128"/>
                <a:cs typeface="Arial" panose="020B0604020202020204" pitchFamily="34" charset="0"/>
              </a:rPr>
              <a:t>Multipoles: series tests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" y="740711"/>
            <a:ext cx="10972800" cy="324518"/>
          </a:xfrm>
        </p:spPr>
        <p:txBody>
          <a:bodyPr/>
          <a:lstStyle/>
          <a:p>
            <a:r>
              <a:rPr lang="en-GB" dirty="0" err="1" smtClean="0"/>
              <a:t>Multiplets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3216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1555432" y="822960"/>
            <a:ext cx="3786934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82905" indent="-342900">
              <a:lnSpc>
                <a:spcPts val="1800"/>
              </a:lnSpc>
              <a:spcBef>
                <a:spcPts val="108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/>
            </a:pPr>
            <a:r>
              <a:rPr lang="en-US" sz="1620" b="1" kern="0" dirty="0">
                <a:solidFill>
                  <a:srgbClr val="000000"/>
                </a:solidFill>
                <a:ea typeface="ＭＳ Ｐゴシック" charset="-128"/>
                <a:cs typeface="Arial" panose="020B0604020202020204" pitchFamily="34" charset="0"/>
              </a:rPr>
              <a:t>Multipoles: extended pre-series tests</a:t>
            </a:r>
          </a:p>
        </p:txBody>
      </p:sp>
      <p:sp>
        <p:nvSpPr>
          <p:cNvPr id="14340" name="TextBox 5"/>
          <p:cNvSpPr txBox="1">
            <a:spLocks noChangeArrowheads="1"/>
          </p:cNvSpPr>
          <p:nvPr/>
        </p:nvSpPr>
        <p:spPr bwMode="auto">
          <a:xfrm>
            <a:off x="1706881" y="1377316"/>
            <a:ext cx="4044697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r>
              <a:rPr lang="en-US" altLang="en-US" sz="1400"/>
              <a:t>Full map with with a short coil at 10 mm steps of:</a:t>
            </a:r>
          </a:p>
          <a:p>
            <a:r>
              <a:rPr lang="en-US" altLang="en-US" sz="1400"/>
              <a:t>	</a:t>
            </a:r>
            <a:r>
              <a:rPr lang="en-GB" altLang="en-US" sz="1400"/>
              <a:t>1 long quad</a:t>
            </a:r>
          </a:p>
          <a:p>
            <a:r>
              <a:rPr lang="en-GB" altLang="en-US" sz="1400"/>
              <a:t>	1 short quad</a:t>
            </a:r>
          </a:p>
          <a:p>
            <a:r>
              <a:rPr lang="en-GB" altLang="en-US" sz="1400"/>
              <a:t>	1 sextupole</a:t>
            </a:r>
          </a:p>
        </p:txBody>
      </p:sp>
      <p:sp>
        <p:nvSpPr>
          <p:cNvPr id="14341" name="Rectangle 3"/>
          <p:cNvSpPr>
            <a:spLocks noChangeArrowheads="1"/>
          </p:cNvSpPr>
          <p:nvPr/>
        </p:nvSpPr>
        <p:spPr bwMode="auto">
          <a:xfrm>
            <a:off x="1638300" y="2808923"/>
            <a:ext cx="8531067" cy="375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n-US" sz="1400" dirty="0"/>
              <a:t>Integral field, integral transfer function, hysteresis and Homogeneity at 16 current levels.</a:t>
            </a:r>
          </a:p>
        </p:txBody>
      </p:sp>
      <p:sp>
        <p:nvSpPr>
          <p:cNvPr id="14342" name="Rectangle 3"/>
          <p:cNvSpPr>
            <a:spLocks noChangeArrowheads="1"/>
          </p:cNvSpPr>
          <p:nvPr/>
        </p:nvSpPr>
        <p:spPr bwMode="auto">
          <a:xfrm>
            <a:off x="1638300" y="3535533"/>
            <a:ext cx="8531067" cy="1021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n-US" sz="1400" dirty="0"/>
              <a:t>Cross-check measurements of the axis measurement performed with the SSW with another system (vibrating wire)</a:t>
            </a:r>
          </a:p>
          <a:p>
            <a:pPr>
              <a:lnSpc>
                <a:spcPct val="150000"/>
              </a:lnSpc>
            </a:pPr>
            <a:r>
              <a:rPr lang="en-US" altLang="en-US" sz="1400" dirty="0"/>
              <a:t>Cross-check of the field homogeneity with another system (a standard shaft at a smaller radius).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518160" y="0"/>
            <a:ext cx="7863840" cy="582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0311" bIns="5080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980" b="1">
                <a:solidFill>
                  <a:srgbClr val="FFFFFF"/>
                </a:solidFill>
                <a:latin typeface="+mj-lt"/>
                <a:ea typeface="MS PGothic" panose="020B0600070205080204" pitchFamily="34" charset="-128"/>
                <a:cs typeface="ＭＳ Ｐゴシック" charset="0"/>
                <a:sym typeface="Arial" panose="020B0604020202020204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980" b="1">
                <a:solidFill>
                  <a:srgbClr val="FFFFFF"/>
                </a:solidFill>
                <a:latin typeface="Calibri" pitchFamily="34" charset="0"/>
                <a:ea typeface="MS PGothic" panose="020B0600070205080204" pitchFamily="34" charset="-128"/>
                <a:cs typeface="ＭＳ Ｐゴシック" charset="0"/>
                <a:sym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980" b="1">
                <a:solidFill>
                  <a:srgbClr val="FFFFFF"/>
                </a:solidFill>
                <a:latin typeface="Calibri" pitchFamily="34" charset="0"/>
                <a:ea typeface="MS PGothic" panose="020B0600070205080204" pitchFamily="34" charset="-128"/>
                <a:cs typeface="ＭＳ Ｐゴシック" charset="0"/>
                <a:sym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980" b="1">
                <a:solidFill>
                  <a:srgbClr val="FFFFFF"/>
                </a:solidFill>
                <a:latin typeface="Calibri" pitchFamily="34" charset="0"/>
                <a:ea typeface="MS PGothic" panose="020B0600070205080204" pitchFamily="34" charset="-128"/>
                <a:cs typeface="ＭＳ Ｐゴシック" charset="0"/>
                <a:sym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980" b="1">
                <a:solidFill>
                  <a:srgbClr val="FFFFFF"/>
                </a:solidFill>
                <a:latin typeface="Calibri" pitchFamily="34" charset="0"/>
                <a:ea typeface="MS PGothic" panose="020B0600070205080204" pitchFamily="34" charset="-128"/>
                <a:cs typeface="ＭＳ Ｐゴシック" charset="0"/>
                <a:sym typeface="Arial" panose="020B0604020202020204" pitchFamily="34" charset="0"/>
              </a:defRPr>
            </a:lvl5pPr>
            <a:lvl6pPr marL="411480" algn="l" rtl="0" fontAlgn="base">
              <a:spcBef>
                <a:spcPct val="0"/>
              </a:spcBef>
              <a:spcAft>
                <a:spcPct val="0"/>
              </a:spcAft>
              <a:defRPr sz="198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6pPr>
            <a:lvl7pPr marL="822960" algn="l" rtl="0" fontAlgn="base">
              <a:spcBef>
                <a:spcPct val="0"/>
              </a:spcBef>
              <a:spcAft>
                <a:spcPct val="0"/>
              </a:spcAft>
              <a:defRPr sz="198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7pPr>
            <a:lvl8pPr marL="1234440" algn="l" rtl="0" fontAlgn="base">
              <a:spcBef>
                <a:spcPct val="0"/>
              </a:spcBef>
              <a:spcAft>
                <a:spcPct val="0"/>
              </a:spcAft>
              <a:defRPr sz="198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8pPr>
            <a:lvl9pPr marL="1645920" algn="l" rtl="0" fontAlgn="base">
              <a:spcBef>
                <a:spcPct val="0"/>
              </a:spcBef>
              <a:spcAft>
                <a:spcPct val="0"/>
              </a:spcAft>
              <a:defRPr sz="198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9pPr>
          </a:lstStyle>
          <a:p>
            <a:r>
              <a:rPr lang="en-GB" kern="0" smtClean="0"/>
              <a:t>Magnetic measurement requirements</a:t>
            </a:r>
            <a:endParaRPr lang="en-GB" kern="0" dirty="0"/>
          </a:p>
        </p:txBody>
      </p:sp>
      <p:sp>
        <p:nvSpPr>
          <p:cNvPr id="8" name="Rectangle 7"/>
          <p:cNvSpPr/>
          <p:nvPr/>
        </p:nvSpPr>
        <p:spPr>
          <a:xfrm>
            <a:off x="1555432" y="5138947"/>
            <a:ext cx="938042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Open questions: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Will the local harmonics be used in particle tracking codes?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How is defined the polarity of the magnet w.r.t. the cryostat? (on the benches is possible to install the </a:t>
            </a:r>
            <a:r>
              <a:rPr lang="en-US" sz="1200" kern="0" dirty="0" err="1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multiplet</a:t>
            </a:r>
            <a:r>
              <a:rPr lang="en-US" sz="1200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 with different orientation)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If the magnets have different optical function in the machine are we measuring in the same configuration or in the final powering mode of the machine? </a:t>
            </a:r>
          </a:p>
        </p:txBody>
      </p:sp>
    </p:spTree>
    <p:extLst>
      <p:ext uri="{BB962C8B-B14F-4D97-AF65-F5344CB8AC3E}">
        <p14:creationId xmlns:p14="http://schemas.microsoft.com/office/powerpoint/2010/main" val="28751359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Magnetic Measurements WP</a:t>
            </a:r>
          </a:p>
        </p:txBody>
      </p:sp>
      <p:sp>
        <p:nvSpPr>
          <p:cNvPr id="9625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8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668655" indent="-257175">
              <a:defRPr sz="18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028700" indent="-205740">
              <a:defRPr sz="18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440180" indent="-205740">
              <a:defRPr sz="18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1851660" indent="-205740">
              <a:defRPr sz="18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263140" indent="-20574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674620" indent="-20574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086100" indent="-20574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497580" indent="-20574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fld id="{7C98A6FE-B47B-4CF0-8B82-6ED4C69A308A}" type="slidenum">
              <a:rPr lang="en-US" altLang="en-US" sz="1080">
                <a:solidFill>
                  <a:srgbClr val="808080"/>
                </a:solidFill>
              </a:rPr>
              <a:pPr/>
              <a:t>8</a:t>
            </a:fld>
            <a:endParaRPr lang="en-US" altLang="en-US" sz="1080">
              <a:solidFill>
                <a:srgbClr val="808080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-649913" y="700227"/>
          <a:ext cx="8778240" cy="55549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080289" y="3497344"/>
            <a:ext cx="59671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</a:rPr>
              <a:t>5 systems to develop -&gt; 5 sub WPs</a:t>
            </a:r>
          </a:p>
        </p:txBody>
      </p:sp>
    </p:spTree>
    <p:extLst>
      <p:ext uri="{BB962C8B-B14F-4D97-AF65-F5344CB8AC3E}">
        <p14:creationId xmlns:p14="http://schemas.microsoft.com/office/powerpoint/2010/main" val="5810771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16702" y="826624"/>
            <a:ext cx="8229600" cy="332899"/>
          </a:xfrm>
        </p:spPr>
        <p:txBody>
          <a:bodyPr/>
          <a:lstStyle/>
          <a:p>
            <a:r>
              <a:rPr lang="en-GB" altLang="en-US" dirty="0" smtClean="0"/>
              <a:t>Timeline</a:t>
            </a:r>
          </a:p>
          <a:p>
            <a:pPr lvl="1"/>
            <a:endParaRPr lang="en-GB" altLang="en-US" dirty="0" smtClean="0"/>
          </a:p>
          <a:p>
            <a:pPr lvl="1"/>
            <a:endParaRPr lang="en-GB" altLang="en-US" dirty="0" smtClean="0"/>
          </a:p>
          <a:p>
            <a:pPr lvl="1"/>
            <a:endParaRPr lang="en-GB" altLang="en-US" dirty="0" smtClean="0"/>
          </a:p>
          <a:p>
            <a:pPr lvl="1"/>
            <a:endParaRPr lang="en-GB" altLang="en-US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8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668655" indent="-257175">
              <a:defRPr sz="18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028700" indent="-205740">
              <a:defRPr sz="18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440180" indent="-205740">
              <a:defRPr sz="18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1851660" indent="-205740">
              <a:defRPr sz="18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263140" indent="-20574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674620" indent="-20574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086100" indent="-20574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497580" indent="-20574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fld id="{46F06F62-EB22-475A-86E1-940A35AD9569}" type="slidenum">
              <a:rPr lang="en-US" altLang="en-US" sz="1080">
                <a:solidFill>
                  <a:srgbClr val="808080"/>
                </a:solidFill>
              </a:rPr>
              <a:pPr/>
              <a:t>9</a:t>
            </a:fld>
            <a:endParaRPr lang="en-US" altLang="en-US" sz="1080">
              <a:solidFill>
                <a:srgbClr val="808080"/>
              </a:solidFill>
            </a:endParaRPr>
          </a:p>
        </p:txBody>
      </p:sp>
      <p:pic>
        <p:nvPicPr>
          <p:cNvPr id="19461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473"/>
          <a:stretch>
            <a:fillRect/>
          </a:stretch>
        </p:blipFill>
        <p:spPr bwMode="auto">
          <a:xfrm>
            <a:off x="1785462" y="891540"/>
            <a:ext cx="8325326" cy="549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382462" y="42863"/>
            <a:ext cx="7863840" cy="582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0311" bIns="5080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980" b="1">
                <a:solidFill>
                  <a:srgbClr val="FFFFFF"/>
                </a:solidFill>
                <a:latin typeface="+mj-lt"/>
                <a:ea typeface="MS PGothic" panose="020B0600070205080204" pitchFamily="34" charset="-128"/>
                <a:cs typeface="ＭＳ Ｐゴシック" charset="0"/>
                <a:sym typeface="Arial" panose="020B0604020202020204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980" b="1">
                <a:solidFill>
                  <a:srgbClr val="FFFFFF"/>
                </a:solidFill>
                <a:latin typeface="Calibri" pitchFamily="34" charset="0"/>
                <a:ea typeface="MS PGothic" panose="020B0600070205080204" pitchFamily="34" charset="-128"/>
                <a:cs typeface="ＭＳ Ｐゴシック" charset="0"/>
                <a:sym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980" b="1">
                <a:solidFill>
                  <a:srgbClr val="FFFFFF"/>
                </a:solidFill>
                <a:latin typeface="Calibri" pitchFamily="34" charset="0"/>
                <a:ea typeface="MS PGothic" panose="020B0600070205080204" pitchFamily="34" charset="-128"/>
                <a:cs typeface="ＭＳ Ｐゴシック" charset="0"/>
                <a:sym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980" b="1">
                <a:solidFill>
                  <a:srgbClr val="FFFFFF"/>
                </a:solidFill>
                <a:latin typeface="Calibri" pitchFamily="34" charset="0"/>
                <a:ea typeface="MS PGothic" panose="020B0600070205080204" pitchFamily="34" charset="-128"/>
                <a:cs typeface="ＭＳ Ｐゴシック" charset="0"/>
                <a:sym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980" b="1">
                <a:solidFill>
                  <a:srgbClr val="FFFFFF"/>
                </a:solidFill>
                <a:latin typeface="Calibri" pitchFamily="34" charset="0"/>
                <a:ea typeface="MS PGothic" panose="020B0600070205080204" pitchFamily="34" charset="-128"/>
                <a:cs typeface="ＭＳ Ｐゴシック" charset="0"/>
                <a:sym typeface="Arial" panose="020B0604020202020204" pitchFamily="34" charset="0"/>
              </a:defRPr>
            </a:lvl5pPr>
            <a:lvl6pPr marL="411480" algn="l" rtl="0" fontAlgn="base">
              <a:spcBef>
                <a:spcPct val="0"/>
              </a:spcBef>
              <a:spcAft>
                <a:spcPct val="0"/>
              </a:spcAft>
              <a:defRPr sz="198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6pPr>
            <a:lvl7pPr marL="822960" algn="l" rtl="0" fontAlgn="base">
              <a:spcBef>
                <a:spcPct val="0"/>
              </a:spcBef>
              <a:spcAft>
                <a:spcPct val="0"/>
              </a:spcAft>
              <a:defRPr sz="198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7pPr>
            <a:lvl8pPr marL="1234440" algn="l" rtl="0" fontAlgn="base">
              <a:spcBef>
                <a:spcPct val="0"/>
              </a:spcBef>
              <a:spcAft>
                <a:spcPct val="0"/>
              </a:spcAft>
              <a:defRPr sz="198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8pPr>
            <a:lvl9pPr marL="1645920" algn="l" rtl="0" fontAlgn="base">
              <a:spcBef>
                <a:spcPct val="0"/>
              </a:spcBef>
              <a:spcAft>
                <a:spcPct val="0"/>
              </a:spcAft>
              <a:defRPr sz="198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9pPr>
          </a:lstStyle>
          <a:p>
            <a:r>
              <a:rPr lang="en-GB" altLang="en-US" kern="0" dirty="0" smtClean="0"/>
              <a:t>Magnetic Measurements WP</a:t>
            </a:r>
          </a:p>
        </p:txBody>
      </p:sp>
    </p:spTree>
    <p:extLst>
      <p:ext uri="{BB962C8B-B14F-4D97-AF65-F5344CB8AC3E}">
        <p14:creationId xmlns:p14="http://schemas.microsoft.com/office/powerpoint/2010/main" val="4292774913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AT-MEL_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DDDDDD"/>
      </a:accent1>
      <a:accent2>
        <a:srgbClr val="333399"/>
      </a:accent2>
      <a:accent3>
        <a:srgbClr val="FFFFFF"/>
      </a:accent3>
      <a:accent4>
        <a:srgbClr val="000000"/>
      </a:accent4>
      <a:accent5>
        <a:srgbClr val="EBEBEB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sym typeface="Arial" charset="0"/>
          </a:defRPr>
        </a:defPPr>
      </a:lstStyle>
    </a:lnDef>
  </a:objectDefaults>
  <a:extraClrSchemeLst>
    <a:extraClrScheme>
      <a:clrScheme name="AT-MEL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2477</Words>
  <Application>Microsoft Office PowerPoint</Application>
  <PresentationFormat>Widescreen</PresentationFormat>
  <Paragraphs>488</Paragraphs>
  <Slides>28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8" baseType="lpstr">
      <vt:lpstr>MS PGothic</vt:lpstr>
      <vt:lpstr>MS PGothic</vt:lpstr>
      <vt:lpstr>Arial</vt:lpstr>
      <vt:lpstr>Calibri</vt:lpstr>
      <vt:lpstr>Calibri Light</vt:lpstr>
      <vt:lpstr>Times New Roman</vt:lpstr>
      <vt:lpstr>Wingdings</vt:lpstr>
      <vt:lpstr>Office Theme</vt:lpstr>
      <vt:lpstr>AT-MEL_template</vt:lpstr>
      <vt:lpstr>Equation</vt:lpstr>
      <vt:lpstr>Magnetic Measurements WP</vt:lpstr>
      <vt:lpstr>Overview</vt:lpstr>
      <vt:lpstr>Magnetic measurement requirements</vt:lpstr>
      <vt:lpstr>Magnetic measurement requirements</vt:lpstr>
      <vt:lpstr>Magnetic measurement requirements</vt:lpstr>
      <vt:lpstr>Magnetic measurement requirements</vt:lpstr>
      <vt:lpstr>PowerPoint Presentation</vt:lpstr>
      <vt:lpstr>Magnetic Measurements WP</vt:lpstr>
      <vt:lpstr>PowerPoint Presentation</vt:lpstr>
      <vt:lpstr>PowerPoint Presentation</vt:lpstr>
      <vt:lpstr>R&amp;D</vt:lpstr>
      <vt:lpstr>MM-FAIR development overview</vt:lpstr>
      <vt:lpstr>Magnetic measurements proposal of the FAIR magnets</vt:lpstr>
      <vt:lpstr>Magnetic measurements proposal of the FAIR magnets</vt:lpstr>
      <vt:lpstr>Magnetic measurements proposal of the FAIR magnets</vt:lpstr>
      <vt:lpstr>Magnetic measurements proposal of the FAIR magnets</vt:lpstr>
      <vt:lpstr>Magnetic measurements proposal of the FAIR magnets</vt:lpstr>
      <vt:lpstr>Magnetic measurements proposal of the FAIR magnets</vt:lpstr>
      <vt:lpstr>Magnetic measurements proposal of the FAIR magnets</vt:lpstr>
      <vt:lpstr>Magnetic measurements proposal of the FAIR magnets</vt:lpstr>
      <vt:lpstr>Magnetic measurements proposal of the FAIR magnets</vt:lpstr>
      <vt:lpstr>Magnetic measurements proposal of the FAIR magnets</vt:lpstr>
      <vt:lpstr>Magnetic measurements proposal of the FAIR magnets</vt:lpstr>
      <vt:lpstr>Magnetic measurements proposal of the FAIR magnets</vt:lpstr>
      <vt:lpstr>Test station bld. 180: environment influences on magnetic measurements</vt:lpstr>
      <vt:lpstr>Test station bld. 180: environment influences on magnetic measurements</vt:lpstr>
      <vt:lpstr>Test station bld. 180: environment influences on magnetic measurements</vt:lpstr>
      <vt:lpstr>Test station bld. 180: environment influences on magnetic measurements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Giancarlo Golluccio</dc:creator>
  <cp:lastModifiedBy>Giancarlo Golluccio</cp:lastModifiedBy>
  <cp:revision>14</cp:revision>
  <dcterms:created xsi:type="dcterms:W3CDTF">2015-05-12T14:49:10Z</dcterms:created>
  <dcterms:modified xsi:type="dcterms:W3CDTF">2015-05-13T06:48:41Z</dcterms:modified>
</cp:coreProperties>
</file>