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1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9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90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60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0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1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9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27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967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26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B522E-CB7A-4D26-A25B-270C3F2B5BEA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65D4-80FC-4A73-98C5-111C1F942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39143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51216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BI-TB 17 October 2013</a:t>
            </a:r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https://indico.cern.ch/event/391439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844239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99792" y="55892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Schematic hardware layout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867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Introduction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</dc:title>
  <dc:creator>Lars Jensen</dc:creator>
  <cp:lastModifiedBy>Lars Jensen</cp:lastModifiedBy>
  <cp:revision>1</cp:revision>
  <dcterms:created xsi:type="dcterms:W3CDTF">2015-04-30T03:40:59Z</dcterms:created>
  <dcterms:modified xsi:type="dcterms:W3CDTF">2015-04-30T03:48:12Z</dcterms:modified>
</cp:coreProperties>
</file>