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554" autoAdjust="0"/>
    <p:restoredTop sz="94660"/>
  </p:normalViewPr>
  <p:slideViewPr>
    <p:cSldViewPr snapToGrid="0">
      <p:cViewPr varScale="1">
        <p:scale>
          <a:sx n="131" d="100"/>
          <a:sy n="131" d="100"/>
        </p:scale>
        <p:origin x="144" y="2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F0E307-7D89-43E9-9D33-47532604B2DB}" type="datetimeFigureOut">
              <a:rPr lang="fr-FR" smtClean="0"/>
              <a:t>05/05/2015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482BF8-E2EB-4966-B904-6D802234F89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453972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482BF8-E2EB-4966-B904-6D802234F899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76532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B9F20-25FD-4314-8B23-2F3E9A309FF3}" type="datetimeFigureOut">
              <a:rPr lang="en-GB" smtClean="0"/>
              <a:t>05/05/2015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D21FC-FDA3-402F-BCD2-887C6346F6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70064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B9F20-25FD-4314-8B23-2F3E9A309FF3}" type="datetimeFigureOut">
              <a:rPr lang="en-GB" smtClean="0"/>
              <a:t>05/05/2015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D21FC-FDA3-402F-BCD2-887C6346F6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88740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B9F20-25FD-4314-8B23-2F3E9A309FF3}" type="datetimeFigureOut">
              <a:rPr lang="en-GB" smtClean="0"/>
              <a:t>05/05/2015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D21FC-FDA3-402F-BCD2-887C6346F6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9754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B9F20-25FD-4314-8B23-2F3E9A309FF3}" type="datetimeFigureOut">
              <a:rPr lang="en-GB" smtClean="0"/>
              <a:t>05/05/2015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D21FC-FDA3-402F-BCD2-887C6346F6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1847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B9F20-25FD-4314-8B23-2F3E9A309FF3}" type="datetimeFigureOut">
              <a:rPr lang="en-GB" smtClean="0"/>
              <a:t>05/05/2015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D21FC-FDA3-402F-BCD2-887C6346F6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24105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B9F20-25FD-4314-8B23-2F3E9A309FF3}" type="datetimeFigureOut">
              <a:rPr lang="en-GB" smtClean="0"/>
              <a:t>05/05/2015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D21FC-FDA3-402F-BCD2-887C6346F6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57157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B9F20-25FD-4314-8B23-2F3E9A309FF3}" type="datetimeFigureOut">
              <a:rPr lang="en-GB" smtClean="0"/>
              <a:t>05/05/2015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D21FC-FDA3-402F-BCD2-887C6346F6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42822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B9F20-25FD-4314-8B23-2F3E9A309FF3}" type="datetimeFigureOut">
              <a:rPr lang="en-GB" smtClean="0"/>
              <a:t>05/05/2015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D21FC-FDA3-402F-BCD2-887C6346F6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95812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B9F20-25FD-4314-8B23-2F3E9A309FF3}" type="datetimeFigureOut">
              <a:rPr lang="en-GB" smtClean="0"/>
              <a:t>05/05/2015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D21FC-FDA3-402F-BCD2-887C6346F6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72468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B9F20-25FD-4314-8B23-2F3E9A309FF3}" type="datetimeFigureOut">
              <a:rPr lang="en-GB" smtClean="0"/>
              <a:t>05/05/2015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D21FC-FDA3-402F-BCD2-887C6346F6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3784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B9F20-25FD-4314-8B23-2F3E9A309FF3}" type="datetimeFigureOut">
              <a:rPr lang="en-GB" smtClean="0"/>
              <a:t>05/05/2015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D21FC-FDA3-402F-BCD2-887C6346F6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83278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0B9F20-25FD-4314-8B23-2F3E9A309FF3}" type="datetimeFigureOut">
              <a:rPr lang="en-GB" smtClean="0"/>
              <a:t>05/05/2015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ED21FC-FDA3-402F-BCD2-887C6346F6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0298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dirty="0" smtClean="0"/>
              <a:t>East Area Upgrade LS2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H" dirty="0" smtClean="0"/>
              <a:t>Meeting #2</a:t>
            </a:r>
          </a:p>
          <a:p>
            <a:r>
              <a:rPr lang="fr-CH" dirty="0" smtClean="0"/>
              <a:t>07/05/2015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28372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0124" y="0"/>
            <a:ext cx="10510777" cy="832593"/>
          </a:xfrm>
        </p:spPr>
        <p:txBody>
          <a:bodyPr/>
          <a:lstStyle/>
          <a:p>
            <a:r>
              <a:rPr lang="fr-CH" dirty="0" smtClean="0"/>
              <a:t>Upgrade des équipements faisceau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14334580"/>
              </p:ext>
            </p:extLst>
          </p:nvPr>
        </p:nvGraphicFramePr>
        <p:xfrm>
          <a:off x="750425" y="832593"/>
          <a:ext cx="10782782" cy="5770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70813"/>
                <a:gridCol w="2628900"/>
                <a:gridCol w="4883069"/>
              </a:tblGrid>
              <a:tr h="370840">
                <a:tc>
                  <a:txBody>
                    <a:bodyPr/>
                    <a:lstStyle/>
                    <a:p>
                      <a:r>
                        <a:rPr lang="fr-CH" dirty="0" smtClean="0"/>
                        <a:t>Equipement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Responsable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Objectif LS2/commentaires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smtClean="0"/>
                        <a:t>Collimateur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Abou Ebn</a:t>
                      </a:r>
                      <a:r>
                        <a:rPr lang="fr-CH" baseline="0" dirty="0" smtClean="0"/>
                        <a:t> Rahmoun</a:t>
                      </a:r>
                      <a:endParaRPr lang="fr-CH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Remplacement</a:t>
                      </a:r>
                      <a:r>
                        <a:rPr lang="fr-CH" baseline="0" dirty="0" smtClean="0"/>
                        <a:t> en LS2 de l’existant par les collimateurs standards zone nord.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smtClean="0"/>
                        <a:t>Contrôle</a:t>
                      </a:r>
                      <a:r>
                        <a:rPr lang="fr-CH" baseline="0" dirty="0" smtClean="0"/>
                        <a:t> collimateur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Jérôme Lendaro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Identique</a:t>
                      </a:r>
                      <a:r>
                        <a:rPr lang="fr-CH" baseline="0" dirty="0" smtClean="0"/>
                        <a:t> zone nord. Déplacement des racks en Apron.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err="1" smtClean="0"/>
                        <a:t>Beam</a:t>
                      </a:r>
                      <a:r>
                        <a:rPr lang="fr-CH" dirty="0" smtClean="0"/>
                        <a:t> Stopper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Ramon Folch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En</a:t>
                      </a:r>
                      <a:r>
                        <a:rPr lang="fr-CH" baseline="0" dirty="0" smtClean="0"/>
                        <a:t> cours de réflexion. Une proposition sera présentée lors du prochain meeting.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smtClean="0"/>
                        <a:t>Caméra</a:t>
                      </a:r>
                      <a:r>
                        <a:rPr lang="fr-CH" baseline="0" dirty="0" smtClean="0"/>
                        <a:t> BTV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Stephane Burger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Objectif</a:t>
                      </a:r>
                      <a:r>
                        <a:rPr lang="fr-CH" baseline="0" dirty="0" smtClean="0"/>
                        <a:t> de remplacer le système actuel (marguerite) par un design standard pour YETS 2015-2016. Pour LS2 ce design serait conservé.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smtClean="0"/>
                        <a:t>Cible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Ramon Folch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La</a:t>
                      </a:r>
                      <a:r>
                        <a:rPr lang="fr-CH" baseline="0" dirty="0" smtClean="0"/>
                        <a:t> cible marguerite branche nord a été changé par la </a:t>
                      </a:r>
                      <a:r>
                        <a:rPr lang="fr-CH" baseline="0" dirty="0" err="1" smtClean="0"/>
                        <a:t>multitarget</a:t>
                      </a:r>
                      <a:r>
                        <a:rPr lang="fr-CH" baseline="0" dirty="0" smtClean="0"/>
                        <a:t> lors du LS1.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smtClean="0"/>
                        <a:t>Vacuum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Victor De Jesus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Remplacement des</a:t>
                      </a:r>
                      <a:r>
                        <a:rPr lang="fr-CH" baseline="0" dirty="0" smtClean="0"/>
                        <a:t> chambres par du standard zone nord. Contrôle vide par soft (PVSS). Déplacement des racks en Apron.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err="1" smtClean="0"/>
                        <a:t>Cerenkov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Abou Ebn Rahmoun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smtClean="0"/>
                        <a:t>Instrumentation</a:t>
                      </a:r>
                      <a:r>
                        <a:rPr lang="fr-CH" baseline="0" dirty="0" smtClean="0"/>
                        <a:t> (SEC, Chambre a fil, chambre a Delay)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Jens</a:t>
                      </a:r>
                      <a:r>
                        <a:rPr lang="fr-CH" baseline="0" dirty="0" smtClean="0"/>
                        <a:t> Spanggaard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58323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East Area </a:t>
            </a:r>
            <a:r>
              <a:rPr lang="fr-FR" dirty="0" err="1" smtClean="0"/>
              <a:t>collimators</a:t>
            </a:r>
            <a:endParaRPr lang="fr-FR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3361290"/>
              </p:ext>
            </p:extLst>
          </p:nvPr>
        </p:nvGraphicFramePr>
        <p:xfrm>
          <a:off x="1023720" y="1820450"/>
          <a:ext cx="3050846" cy="1178784"/>
        </p:xfrm>
        <a:graphic>
          <a:graphicData uri="http://schemas.openxmlformats.org/drawingml/2006/table">
            <a:tbl>
              <a:tblPr/>
              <a:tblGrid>
                <a:gridCol w="761064"/>
                <a:gridCol w="761064"/>
                <a:gridCol w="764359"/>
                <a:gridCol w="764359"/>
              </a:tblGrid>
              <a:tr h="196464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List </a:t>
                      </a:r>
                      <a:r>
                        <a:rPr lang="fr-FR" sz="11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collimators</a:t>
                      </a:r>
                      <a:r>
                        <a:rPr lang="fr-F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East Area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464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Beam Line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Type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96464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XCHV*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XCSH*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XCSV*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</a:tr>
              <a:tr h="196464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196464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</a:tr>
              <a:tr h="196464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2 XCS-V or H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838200" y="6064301"/>
            <a:ext cx="2226869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50" i="1" dirty="0"/>
              <a:t>*</a:t>
            </a:r>
            <a:r>
              <a:rPr lang="fr-FR" sz="700" i="1" dirty="0" smtClean="0"/>
              <a:t>XCHV= </a:t>
            </a:r>
            <a:r>
              <a:rPr lang="fr-FR" sz="700" i="1" dirty="0" err="1" smtClean="0"/>
              <a:t>Collimator</a:t>
            </a:r>
            <a:r>
              <a:rPr lang="fr-FR" sz="700" i="1" dirty="0" smtClean="0"/>
              <a:t>, </a:t>
            </a:r>
            <a:r>
              <a:rPr lang="fr-FR" sz="700" i="1" dirty="0" err="1" smtClean="0"/>
              <a:t>twin</a:t>
            </a:r>
            <a:r>
              <a:rPr lang="fr-FR" sz="700" i="1" dirty="0" smtClean="0"/>
              <a:t> </a:t>
            </a:r>
            <a:r>
              <a:rPr lang="fr-FR" sz="700" i="1" dirty="0" err="1" smtClean="0"/>
              <a:t>Horizontal+Vertical</a:t>
            </a:r>
            <a:endParaRPr lang="fr-FR" sz="700" i="1" dirty="0" smtClean="0"/>
          </a:p>
          <a:p>
            <a:r>
              <a:rPr lang="fr-FR" sz="700" i="1" dirty="0"/>
              <a:t> </a:t>
            </a:r>
            <a:r>
              <a:rPr lang="fr-FR" sz="700" i="1" dirty="0" smtClean="0"/>
              <a:t>  XCSH= Collimateur Split Horizontal</a:t>
            </a:r>
          </a:p>
          <a:p>
            <a:r>
              <a:rPr lang="fr-FR" sz="700" i="1" dirty="0" smtClean="0"/>
              <a:t>   XCSV= Collimateur Split Vertical</a:t>
            </a:r>
          </a:p>
          <a:p>
            <a:r>
              <a:rPr lang="fr-FR" sz="700" i="1" dirty="0" smtClean="0"/>
              <a:t>   X= </a:t>
            </a:r>
            <a:r>
              <a:rPr lang="fr-FR" sz="700" i="1" dirty="0" err="1" smtClean="0"/>
              <a:t>Experimental</a:t>
            </a:r>
            <a:r>
              <a:rPr lang="fr-FR" sz="700" i="1" dirty="0" smtClean="0"/>
              <a:t> are </a:t>
            </a:r>
            <a:r>
              <a:rPr lang="fr-FR" sz="700" i="1" dirty="0" err="1" smtClean="0"/>
              <a:t>equipment</a:t>
            </a:r>
            <a:endParaRPr lang="fr-FR" sz="700" i="1" dirty="0" smtClean="0"/>
          </a:p>
          <a:p>
            <a:endParaRPr lang="fr-FR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4168" y="3752999"/>
            <a:ext cx="3418180" cy="273834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24467" y="3196742"/>
            <a:ext cx="2242217" cy="329459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0" y="651052"/>
            <a:ext cx="2080245" cy="2377011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7498080" y="433393"/>
            <a:ext cx="19531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fr-FR" dirty="0"/>
              <a:t>2 blocs </a:t>
            </a:r>
            <a:r>
              <a:rPr lang="fr-FR" dirty="0" smtClean="0"/>
              <a:t>Horizontal (L=1150mm)</a:t>
            </a:r>
            <a:endParaRPr lang="fr-FR" dirty="0"/>
          </a:p>
        </p:txBody>
      </p:sp>
      <p:sp>
        <p:nvSpPr>
          <p:cNvPr id="15" name="TextBox 14"/>
          <p:cNvSpPr txBox="1"/>
          <p:nvPr/>
        </p:nvSpPr>
        <p:spPr>
          <a:xfrm>
            <a:off x="7498080" y="3408454"/>
            <a:ext cx="19531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chemeClr val="accent1">
                    <a:lumMod val="50000"/>
                  </a:schemeClr>
                </a:solidFill>
              </a:rPr>
              <a:t>4</a:t>
            </a:r>
            <a:r>
              <a:rPr lang="fr-FR" dirty="0" smtClean="0">
                <a:solidFill>
                  <a:schemeClr val="accent1">
                    <a:lumMod val="50000"/>
                  </a:schemeClr>
                </a:solidFill>
              </a:rPr>
              <a:t> blocs</a:t>
            </a:r>
            <a:endParaRPr lang="fr-FR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17235" y="3825551"/>
            <a:ext cx="3284814" cy="1901252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072916" y="1244971"/>
            <a:ext cx="2280884" cy="1476872"/>
          </a:xfrm>
          <a:prstGeom prst="rect">
            <a:avLst/>
          </a:prstGeom>
        </p:spPr>
      </p:pic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AER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8724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370</TotalTime>
  <Words>220</Words>
  <Application>Microsoft Office PowerPoint</Application>
  <PresentationFormat>Widescreen</PresentationFormat>
  <Paragraphs>56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East Area Upgrade LS2</vt:lpstr>
      <vt:lpstr>Upgrade des équipements faisceau</vt:lpstr>
      <vt:lpstr>East Area collimators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East Area Upgrade LS2</dc:title>
  <dc:creator>Michael Lazzaroni</dc:creator>
  <cp:lastModifiedBy>Aboubakr Ebn Rahmoun</cp:lastModifiedBy>
  <cp:revision>22</cp:revision>
  <dcterms:created xsi:type="dcterms:W3CDTF">2015-05-05T07:47:24Z</dcterms:created>
  <dcterms:modified xsi:type="dcterms:W3CDTF">2015-05-05T14:07:30Z</dcterms:modified>
</cp:coreProperties>
</file>