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4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6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6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3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54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33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6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93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22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38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70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D6811-D6F4-4479-BE2D-06AFC349358C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F54FF-91C0-41A7-A12F-7CE968B0DE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88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Projet MTV-&gt;BTV pour </a:t>
            </a:r>
            <a:br>
              <a:rPr lang="fr-CH" dirty="0" smtClean="0"/>
            </a:br>
            <a:r>
              <a:rPr lang="fr-CH" dirty="0" smtClean="0"/>
              <a:t>YETZ 2015-2016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East Area Upgrade LS2 meeting</a:t>
            </a:r>
          </a:p>
          <a:p>
            <a:r>
              <a:rPr lang="fr-CH" dirty="0" smtClean="0"/>
              <a:t>07-05-2015</a:t>
            </a:r>
          </a:p>
          <a:p>
            <a:endParaRPr lang="fr-CH" dirty="0"/>
          </a:p>
          <a:p>
            <a:r>
              <a:rPr lang="fr-CH" sz="1600" i="1" dirty="0" smtClean="0"/>
              <a:t>Michael Lazzaroni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8399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F61_MTV01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/>
          <a:stretch/>
        </p:blipFill>
        <p:spPr>
          <a:xfrm>
            <a:off x="6820249" y="172994"/>
            <a:ext cx="5279471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961" t="28022" r="26177" b="25828"/>
          <a:stretch/>
        </p:blipFill>
        <p:spPr>
          <a:xfrm>
            <a:off x="755009" y="2424418"/>
            <a:ext cx="5967321" cy="37525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7563" y="5654180"/>
            <a:ext cx="276836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Espace dispo entre brides 480 mm (a vérifier in-situe)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45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F61_MTV02</a:t>
            </a:r>
            <a:br>
              <a:rPr lang="fr-CH" dirty="0" smtClean="0"/>
            </a:br>
            <a:r>
              <a:rPr lang="fr-CH" dirty="0" smtClean="0"/>
              <a:t>F61_MTV03</a:t>
            </a:r>
            <a:br>
              <a:rPr lang="fr-CH" dirty="0" smtClean="0"/>
            </a:br>
            <a:r>
              <a:rPr lang="fr-CH" dirty="0" smtClean="0"/>
              <a:t>F61D_MTV01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361" t="22244" r="29722" b="33992"/>
          <a:stretch/>
        </p:blipFill>
        <p:spPr>
          <a:xfrm>
            <a:off x="645953" y="2810312"/>
            <a:ext cx="6117680" cy="3120706"/>
          </a:xfrm>
          <a:prstGeom prst="rect">
            <a:avLst/>
          </a:prstGeom>
        </p:spPr>
      </p:pic>
      <p:pic>
        <p:nvPicPr>
          <p:cNvPr id="5" name="Picture 3" descr="G:\Departments\AB\Groups\ATB\EA\EI\Michael\EAST AREA\LS1\changement aimants sur F61\pics\IMG_19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355" y="0"/>
            <a:ext cx="4384645" cy="328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464" y="3415848"/>
            <a:ext cx="4589536" cy="3442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057" y="5607852"/>
            <a:ext cx="276836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Espace dispo entre brides 660 mm (a vérifier in-situe)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8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MTV01_F61S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683" t="22052" r="28351" b="25316"/>
          <a:stretch/>
        </p:blipFill>
        <p:spPr>
          <a:xfrm>
            <a:off x="2461917" y="1638856"/>
            <a:ext cx="6603003" cy="432282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224631" y="1308683"/>
            <a:ext cx="3103927" cy="30535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446004" y="1027906"/>
            <a:ext cx="179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Bride PS Ø195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773" y="2272206"/>
            <a:ext cx="3212984" cy="42839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5575" y="5909853"/>
            <a:ext cx="276836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Espace dispo entre brides 920 mm (a vérifier in-situe)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3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52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Projet MTV-&gt;BTV pour  YETZ 2015-2016</vt:lpstr>
      <vt:lpstr>F61_MTV01</vt:lpstr>
      <vt:lpstr>F61_MTV02 F61_MTV03 F61D_MTV01</vt:lpstr>
      <vt:lpstr>MTV01_F61S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Lazzaroni</dc:creator>
  <cp:lastModifiedBy>Michael Lazzaroni</cp:lastModifiedBy>
  <cp:revision>10</cp:revision>
  <dcterms:created xsi:type="dcterms:W3CDTF">2015-05-06T12:30:26Z</dcterms:created>
  <dcterms:modified xsi:type="dcterms:W3CDTF">2015-05-06T13:48:15Z</dcterms:modified>
</cp:coreProperties>
</file>