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3"/>
  </p:notesMasterIdLst>
  <p:sldIdLst>
    <p:sldId id="256" r:id="rId2"/>
  </p:sldIdLst>
  <p:sldSz cx="30275213" cy="42803763"/>
  <p:notesSz cx="7102475" cy="10233025"/>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25" d="100"/>
          <a:sy n="25" d="100"/>
        </p:scale>
        <p:origin x="18" y="-12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1183975" y="767475"/>
            <a:ext cx="4735200" cy="3837374"/>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710225" y="4860675"/>
            <a:ext cx="5681975" cy="4604850"/>
          </a:xfrm>
          <a:prstGeom prst="rect">
            <a:avLst/>
          </a:prstGeom>
          <a:noFill/>
          <a:ln>
            <a:noFill/>
          </a:ln>
        </p:spPr>
        <p:txBody>
          <a:bodyPr lIns="91425" tIns="91425" rIns="91425" bIns="91425" anchor="t" anchorCtr="0"/>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Shape 81"/>
          <p:cNvSpPr txBox="1">
            <a:spLocks noGrp="1"/>
          </p:cNvSpPr>
          <p:nvPr>
            <p:ph type="body" idx="1"/>
          </p:nvPr>
        </p:nvSpPr>
        <p:spPr>
          <a:xfrm>
            <a:off x="710225" y="4860675"/>
            <a:ext cx="5681975" cy="4604850"/>
          </a:xfrm>
          <a:prstGeom prst="rect">
            <a:avLst/>
          </a:prstGeom>
          <a:noFill/>
          <a:ln>
            <a:noFill/>
          </a:ln>
        </p:spPr>
        <p:txBody>
          <a:bodyPr lIns="91425" tIns="91425" rIns="91425" bIns="91425" anchor="ctr" anchorCtr="0">
            <a:noAutofit/>
          </a:bodyPr>
          <a:lstStyle/>
          <a:p>
            <a:pPr lvl="0">
              <a:spcBef>
                <a:spcPts val="0"/>
              </a:spcBef>
              <a:buNone/>
            </a:pPr>
            <a:endParaRPr/>
          </a:p>
        </p:txBody>
      </p:sp>
      <p:sp>
        <p:nvSpPr>
          <p:cNvPr id="82" name="Shape 82"/>
          <p:cNvSpPr>
            <a:spLocks noGrp="1" noRot="1" noChangeAspect="1"/>
          </p:cNvSpPr>
          <p:nvPr>
            <p:ph type="sldImg" idx="2"/>
          </p:nvPr>
        </p:nvSpPr>
        <p:spPr>
          <a:xfrm>
            <a:off x="2193925" y="766763"/>
            <a:ext cx="2716213" cy="3838575"/>
          </a:xfrm>
          <a:custGeom>
            <a:avLst/>
            <a:gdLst/>
            <a:ahLst/>
            <a:cxnLst/>
            <a:rect l="0" t="0" r="0" b="0"/>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1"/>
        <p:cNvGrpSpPr/>
        <p:nvPr/>
      </p:nvGrpSpPr>
      <p:grpSpPr>
        <a:xfrm>
          <a:off x="0" y="0"/>
          <a:ext cx="0" cy="0"/>
          <a:chOff x="0" y="0"/>
          <a:chExt cx="0" cy="0"/>
        </a:xfrm>
      </p:grpSpPr>
      <p:sp>
        <p:nvSpPr>
          <p:cNvPr id="12" name="Shape 12"/>
          <p:cNvSpPr txBox="1">
            <a:spLocks noGrp="1"/>
          </p:cNvSpPr>
          <p:nvPr>
            <p:ph type="ctrTitle"/>
          </p:nvPr>
        </p:nvSpPr>
        <p:spPr>
          <a:xfrm>
            <a:off x="2270641" y="13296912"/>
            <a:ext cx="25733931" cy="9175065"/>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3" name="Shape 13"/>
          <p:cNvSpPr txBox="1">
            <a:spLocks noGrp="1"/>
          </p:cNvSpPr>
          <p:nvPr>
            <p:ph type="subTitle" idx="1"/>
          </p:nvPr>
        </p:nvSpPr>
        <p:spPr>
          <a:xfrm>
            <a:off x="4541282" y="24255465"/>
            <a:ext cx="21192648" cy="10938739"/>
          </a:xfrm>
          <a:prstGeom prst="rect">
            <a:avLst/>
          </a:prstGeom>
          <a:noFill/>
          <a:ln>
            <a:noFill/>
          </a:ln>
        </p:spPr>
        <p:txBody>
          <a:bodyPr lIns="91425" tIns="91425" rIns="91425" bIns="91425" anchor="t" anchorCtr="0"/>
          <a:lstStyle>
            <a:lvl1pPr marL="0" marR="0" lvl="0" indent="0" algn="ctr" rtl="0">
              <a:spcBef>
                <a:spcPts val="2920"/>
              </a:spcBef>
              <a:buClr>
                <a:srgbClr val="888888"/>
              </a:buClr>
              <a:buFont typeface="Arial"/>
              <a:buNone/>
              <a:defRPr sz="14600" b="0" i="0" u="none" strike="noStrike" cap="none">
                <a:solidFill>
                  <a:srgbClr val="888888"/>
                </a:solidFill>
                <a:latin typeface="Calibri"/>
                <a:ea typeface="Calibri"/>
                <a:cs typeface="Calibri"/>
                <a:sym typeface="Calibri"/>
              </a:defRPr>
            </a:lvl1pPr>
            <a:lvl2pPr marL="2087941" marR="0" lvl="1" indent="-5140" algn="ctr" rtl="0">
              <a:spcBef>
                <a:spcPts val="2560"/>
              </a:spcBef>
              <a:buClr>
                <a:srgbClr val="888888"/>
              </a:buClr>
              <a:buFont typeface="Arial"/>
              <a:buNone/>
              <a:defRPr sz="12800" b="0" i="0" u="none" strike="noStrike" cap="none">
                <a:solidFill>
                  <a:srgbClr val="888888"/>
                </a:solidFill>
                <a:latin typeface="Calibri"/>
                <a:ea typeface="Calibri"/>
                <a:cs typeface="Calibri"/>
                <a:sym typeface="Calibri"/>
              </a:defRPr>
            </a:lvl2pPr>
            <a:lvl3pPr marL="4175882" marR="0" lvl="2" indent="-10281" algn="ctr" rtl="0">
              <a:spcBef>
                <a:spcPts val="2200"/>
              </a:spcBef>
              <a:buClr>
                <a:srgbClr val="888888"/>
              </a:buClr>
              <a:buFont typeface="Arial"/>
              <a:buNone/>
              <a:defRPr sz="11000" b="0" i="0" u="none" strike="noStrike" cap="none">
                <a:solidFill>
                  <a:srgbClr val="888888"/>
                </a:solidFill>
                <a:latin typeface="Calibri"/>
                <a:ea typeface="Calibri"/>
                <a:cs typeface="Calibri"/>
                <a:sym typeface="Calibri"/>
              </a:defRPr>
            </a:lvl3pPr>
            <a:lvl4pPr marL="6263823" marR="0" lvl="3" indent="-2723"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4pPr>
            <a:lvl5pPr marL="8351764" marR="0" lvl="4" indent="-7863"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5pPr>
            <a:lvl6pPr marL="10439705" marR="0" lvl="5" indent="-304"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6pPr>
            <a:lvl7pPr marL="12527646" marR="0" lvl="6" indent="-5446"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7pPr>
            <a:lvl8pPr marL="14615587" marR="0" lvl="7" indent="-10586"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8pPr>
            <a:lvl9pPr marL="16703528" marR="0" lvl="8" indent="-3027" algn="ctr"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9pPr>
          </a:lstStyle>
          <a:p>
            <a:endParaRPr/>
          </a:p>
        </p:txBody>
      </p:sp>
      <p:sp>
        <p:nvSpPr>
          <p:cNvPr id="14" name="Shape 14"/>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b="0" i="0" u="none" strike="noStrike" cap="none">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15" name="Shape 15"/>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b="0" i="0" u="none" strike="noStrike" cap="none">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16" name="Shape 16"/>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b="0" i="0" u="none" strike="noStrike" cap="none">
                <a:solidFill>
                  <a:srgbClr val="888888"/>
                </a:solidFill>
                <a:latin typeface="Calibri"/>
                <a:ea typeface="Calibri"/>
                <a:cs typeface="Calibri"/>
                <a:sym typeface="Calibri"/>
              </a:rPr>
              <a:t>‹N›</a:t>
            </a:fld>
            <a:endParaRPr lang="en-US" sz="5500" b="0" i="0" u="none" strike="noStrike" cap="none">
              <a:solidFill>
                <a:srgbClr val="888888"/>
              </a:solidFill>
              <a:latin typeface="Calibri"/>
              <a:ea typeface="Calibri"/>
              <a:cs typeface="Calibri"/>
              <a:sym typeface="Calibri"/>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cSld name="Title and Vertical Text">
    <p:spTree>
      <p:nvGrpSpPr>
        <p:cNvPr id="1" name="Shape 68"/>
        <p:cNvGrpSpPr/>
        <p:nvPr/>
      </p:nvGrpSpPr>
      <p:grpSpPr>
        <a:xfrm>
          <a:off x="0" y="0"/>
          <a:ext cx="0" cy="0"/>
          <a:chOff x="0" y="0"/>
          <a:chExt cx="0" cy="0"/>
        </a:xfrm>
      </p:grpSpPr>
      <p:sp>
        <p:nvSpPr>
          <p:cNvPr id="69" name="Shape 69"/>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0" name="Shape 70"/>
          <p:cNvSpPr txBox="1">
            <a:spLocks noGrp="1"/>
          </p:cNvSpPr>
          <p:nvPr>
            <p:ph type="body" idx="1"/>
          </p:nvPr>
        </p:nvSpPr>
        <p:spPr>
          <a:xfrm rot="5400000">
            <a:off x="1013354" y="10487953"/>
            <a:ext cx="28248504" cy="27247693"/>
          </a:xfrm>
          <a:prstGeom prst="rect">
            <a:avLst/>
          </a:prstGeom>
          <a:noFill/>
          <a:ln>
            <a:noFill/>
          </a:ln>
        </p:spPr>
        <p:txBody>
          <a:bodyPr lIns="91425" tIns="91425" rIns="91425" bIns="91425" anchor="t" anchorCtr="0"/>
          <a:lstStyle>
            <a:lvl1pPr marL="1565956" marR="0" lvl="0" indent="-638855" algn="l" rtl="0">
              <a:spcBef>
                <a:spcPts val="2920"/>
              </a:spcBef>
              <a:buClr>
                <a:schemeClr val="dk1"/>
              </a:buClr>
              <a:buSzPct val="100000"/>
              <a:buFont typeface="Arial"/>
              <a:buChar char="•"/>
              <a:defRPr sz="14600" b="0" i="0" u="none" strike="noStrike" cap="none">
                <a:solidFill>
                  <a:schemeClr val="dk1"/>
                </a:solidFill>
                <a:latin typeface="Calibri"/>
                <a:ea typeface="Calibri"/>
                <a:cs typeface="Calibri"/>
                <a:sym typeface="Calibri"/>
              </a:defRPr>
            </a:lvl1pPr>
            <a:lvl2pPr marL="3392904" marR="0" lvl="1" indent="-497304"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2pPr>
            <a:lvl3pPr marL="5219852" marR="0" lvl="2" indent="-355751"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3pPr>
            <a:lvl4pPr marL="7307792" marR="0" lvl="3" indent="-468842"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4pPr>
            <a:lvl5pPr marL="9395734" marR="0" lvl="4" indent="-47398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5pPr>
            <a:lvl6pPr marL="11483675" marR="0" lvl="5" indent="-466425"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6pPr>
            <a:lvl7pPr marL="13571617" marR="0" lvl="6" indent="-471566"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7pPr>
            <a:lvl8pPr marL="15659557" marR="0" lvl="7" indent="-476707"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8pPr>
            <a:lvl9pPr marL="17747498" marR="0" lvl="8" indent="-469148"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9pPr>
          </a:lstStyle>
          <a:p>
            <a:endParaRPr/>
          </a:p>
        </p:txBody>
      </p:sp>
      <p:sp>
        <p:nvSpPr>
          <p:cNvPr id="71" name="Shape 71"/>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72" name="Shape 72"/>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73" name="Shape 73"/>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cSld name="Vertical Title and Text">
    <p:spTree>
      <p:nvGrpSpPr>
        <p:cNvPr id="1" name="Shape 74"/>
        <p:cNvGrpSpPr/>
        <p:nvPr/>
      </p:nvGrpSpPr>
      <p:grpSpPr>
        <a:xfrm>
          <a:off x="0" y="0"/>
          <a:ext cx="0" cy="0"/>
          <a:chOff x="0" y="0"/>
          <a:chExt cx="0" cy="0"/>
        </a:xfrm>
      </p:grpSpPr>
      <p:sp>
        <p:nvSpPr>
          <p:cNvPr id="75" name="Shape 75"/>
          <p:cNvSpPr txBox="1">
            <a:spLocks noGrp="1"/>
          </p:cNvSpPr>
          <p:nvPr>
            <p:ph type="title"/>
          </p:nvPr>
        </p:nvSpPr>
        <p:spPr>
          <a:xfrm rot="5400000">
            <a:off x="-30024282" y="113401506"/>
            <a:ext cx="227949851" cy="22548726"/>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6" name="Shape 76"/>
          <p:cNvSpPr txBox="1">
            <a:spLocks noGrp="1"/>
          </p:cNvSpPr>
          <p:nvPr>
            <p:ph type="body" idx="1"/>
          </p:nvPr>
        </p:nvSpPr>
        <p:spPr>
          <a:xfrm rot="5400000">
            <a:off x="-75381914" y="91097187"/>
            <a:ext cx="227949851" cy="67157363"/>
          </a:xfrm>
          <a:prstGeom prst="rect">
            <a:avLst/>
          </a:prstGeom>
          <a:noFill/>
          <a:ln>
            <a:noFill/>
          </a:ln>
        </p:spPr>
        <p:txBody>
          <a:bodyPr lIns="91425" tIns="91425" rIns="91425" bIns="91425" anchor="t" anchorCtr="0"/>
          <a:lstStyle>
            <a:lvl1pPr marL="1565956" marR="0" lvl="0" indent="-638855" algn="l" rtl="0">
              <a:spcBef>
                <a:spcPts val="2920"/>
              </a:spcBef>
              <a:buClr>
                <a:schemeClr val="dk1"/>
              </a:buClr>
              <a:buSzPct val="100000"/>
              <a:buFont typeface="Arial"/>
              <a:buChar char="•"/>
              <a:defRPr sz="14600" b="0" i="0" u="none" strike="noStrike" cap="none">
                <a:solidFill>
                  <a:schemeClr val="dk1"/>
                </a:solidFill>
                <a:latin typeface="Calibri"/>
                <a:ea typeface="Calibri"/>
                <a:cs typeface="Calibri"/>
                <a:sym typeface="Calibri"/>
              </a:defRPr>
            </a:lvl1pPr>
            <a:lvl2pPr marL="3392904" marR="0" lvl="1" indent="-497304"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2pPr>
            <a:lvl3pPr marL="5219852" marR="0" lvl="2" indent="-355751"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3pPr>
            <a:lvl4pPr marL="7307792" marR="0" lvl="3" indent="-468842"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4pPr>
            <a:lvl5pPr marL="9395734" marR="0" lvl="4" indent="-47398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5pPr>
            <a:lvl6pPr marL="11483675" marR="0" lvl="5" indent="-466425"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6pPr>
            <a:lvl7pPr marL="13571617" marR="0" lvl="6" indent="-471566"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7pPr>
            <a:lvl8pPr marL="15659557" marR="0" lvl="7" indent="-476707"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8pPr>
            <a:lvl9pPr marL="17747498" marR="0" lvl="8" indent="-469148"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9pPr>
          </a:lstStyle>
          <a:p>
            <a:endParaRPr/>
          </a:p>
        </p:txBody>
      </p:sp>
      <p:sp>
        <p:nvSpPr>
          <p:cNvPr id="77" name="Shape 77"/>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78" name="Shape 78"/>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79" name="Shape 79"/>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Shape 17"/>
        <p:cNvGrpSpPr/>
        <p:nvPr/>
      </p:nvGrpSpPr>
      <p:grpSpPr>
        <a:xfrm>
          <a:off x="0" y="0"/>
          <a:ext cx="0" cy="0"/>
          <a:chOff x="0" y="0"/>
          <a:chExt cx="0" cy="0"/>
        </a:xfrm>
      </p:grpSpPr>
      <p:sp>
        <p:nvSpPr>
          <p:cNvPr id="18" name="Shape 18"/>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19" name="Shape 19"/>
          <p:cNvSpPr txBox="1">
            <a:spLocks noGrp="1"/>
          </p:cNvSpPr>
          <p:nvPr>
            <p:ph type="body" idx="1"/>
          </p:nvPr>
        </p:nvSpPr>
        <p:spPr>
          <a:xfrm>
            <a:off x="1513761" y="9987547"/>
            <a:ext cx="27247693" cy="28248504"/>
          </a:xfrm>
          <a:prstGeom prst="rect">
            <a:avLst/>
          </a:prstGeom>
          <a:noFill/>
          <a:ln>
            <a:noFill/>
          </a:ln>
        </p:spPr>
        <p:txBody>
          <a:bodyPr lIns="91425" tIns="91425" rIns="91425" bIns="91425" anchor="t" anchorCtr="0"/>
          <a:lstStyle>
            <a:lvl1pPr marL="1565956" marR="0" lvl="0" indent="-638855" algn="l" rtl="0">
              <a:spcBef>
                <a:spcPts val="2920"/>
              </a:spcBef>
              <a:buClr>
                <a:schemeClr val="dk1"/>
              </a:buClr>
              <a:buSzPct val="100000"/>
              <a:buFont typeface="Arial"/>
              <a:buChar char="•"/>
              <a:defRPr sz="14600" b="0" i="0" u="none" strike="noStrike" cap="none">
                <a:solidFill>
                  <a:schemeClr val="dk1"/>
                </a:solidFill>
                <a:latin typeface="Calibri"/>
                <a:ea typeface="Calibri"/>
                <a:cs typeface="Calibri"/>
                <a:sym typeface="Calibri"/>
              </a:defRPr>
            </a:lvl1pPr>
            <a:lvl2pPr marL="3392904" marR="0" lvl="1" indent="-497304"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2pPr>
            <a:lvl3pPr marL="5219852" marR="0" lvl="2" indent="-355751"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3pPr>
            <a:lvl4pPr marL="7307792" marR="0" lvl="3" indent="-468842"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4pPr>
            <a:lvl5pPr marL="9395734" marR="0" lvl="4" indent="-47398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5pPr>
            <a:lvl6pPr marL="11483675" marR="0" lvl="5" indent="-466425"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6pPr>
            <a:lvl7pPr marL="13571617" marR="0" lvl="6" indent="-471566"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7pPr>
            <a:lvl8pPr marL="15659557" marR="0" lvl="7" indent="-476707"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8pPr>
            <a:lvl9pPr marL="17747498" marR="0" lvl="8" indent="-469148"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9pPr>
          </a:lstStyle>
          <a:p>
            <a:endParaRPr/>
          </a:p>
        </p:txBody>
      </p:sp>
      <p:sp>
        <p:nvSpPr>
          <p:cNvPr id="20" name="Shape 20"/>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21" name="Shape 21"/>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22" name="Shape 22"/>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2391533" y="27505384"/>
            <a:ext cx="25733931" cy="8501302"/>
          </a:xfrm>
          <a:prstGeom prst="rect">
            <a:avLst/>
          </a:prstGeom>
          <a:noFill/>
          <a:ln>
            <a:noFill/>
          </a:ln>
        </p:spPr>
        <p:txBody>
          <a:bodyPr lIns="91425" tIns="91425" rIns="91425" bIns="91425" anchor="t" anchorCtr="0"/>
          <a:lstStyle>
            <a:lvl1pPr marL="0" marR="0" lvl="0" indent="0" algn="l" rtl="0">
              <a:spcBef>
                <a:spcPts val="0"/>
              </a:spcBef>
              <a:buClr>
                <a:schemeClr val="dk1"/>
              </a:buClr>
              <a:buFont typeface="Calibri"/>
              <a:buNone/>
              <a:defRPr sz="183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25" name="Shape 25"/>
          <p:cNvSpPr txBox="1">
            <a:spLocks noGrp="1"/>
          </p:cNvSpPr>
          <p:nvPr>
            <p:ph type="body" idx="1"/>
          </p:nvPr>
        </p:nvSpPr>
        <p:spPr>
          <a:xfrm>
            <a:off x="2391533" y="18142064"/>
            <a:ext cx="25733931" cy="9363319"/>
          </a:xfrm>
          <a:prstGeom prst="rect">
            <a:avLst/>
          </a:prstGeom>
          <a:noFill/>
          <a:ln>
            <a:noFill/>
          </a:ln>
        </p:spPr>
        <p:txBody>
          <a:bodyPr lIns="91425" tIns="91425" rIns="91425" bIns="91425" anchor="b" anchorCtr="0"/>
          <a:lstStyle>
            <a:lvl1pPr marL="0" marR="0" lvl="0" indent="0" algn="l" rtl="0">
              <a:spcBef>
                <a:spcPts val="1820"/>
              </a:spcBef>
              <a:buClr>
                <a:srgbClr val="888888"/>
              </a:buClr>
              <a:buFont typeface="Arial"/>
              <a:buNone/>
              <a:defRPr sz="9100" b="0" i="0" u="none" strike="noStrike" cap="none">
                <a:solidFill>
                  <a:srgbClr val="888888"/>
                </a:solidFill>
                <a:latin typeface="Calibri"/>
                <a:ea typeface="Calibri"/>
                <a:cs typeface="Calibri"/>
                <a:sym typeface="Calibri"/>
              </a:defRPr>
            </a:lvl1pPr>
            <a:lvl2pPr marL="2087941" marR="0" lvl="1" indent="-5140" algn="l" rtl="0">
              <a:spcBef>
                <a:spcPts val="1640"/>
              </a:spcBef>
              <a:buClr>
                <a:srgbClr val="888888"/>
              </a:buClr>
              <a:buFont typeface="Arial"/>
              <a:buNone/>
              <a:defRPr sz="8200" b="0" i="0" u="none" strike="noStrike" cap="none">
                <a:solidFill>
                  <a:srgbClr val="888888"/>
                </a:solidFill>
                <a:latin typeface="Calibri"/>
                <a:ea typeface="Calibri"/>
                <a:cs typeface="Calibri"/>
                <a:sym typeface="Calibri"/>
              </a:defRPr>
            </a:lvl2pPr>
            <a:lvl3pPr marL="4175882" marR="0" lvl="2" indent="-10281" algn="l" rtl="0">
              <a:spcBef>
                <a:spcPts val="1460"/>
              </a:spcBef>
              <a:buClr>
                <a:srgbClr val="888888"/>
              </a:buClr>
              <a:buFont typeface="Arial"/>
              <a:buNone/>
              <a:defRPr sz="7300" b="0" i="0" u="none" strike="noStrike" cap="none">
                <a:solidFill>
                  <a:srgbClr val="888888"/>
                </a:solidFill>
                <a:latin typeface="Calibri"/>
                <a:ea typeface="Calibri"/>
                <a:cs typeface="Calibri"/>
                <a:sym typeface="Calibri"/>
              </a:defRPr>
            </a:lvl3pPr>
            <a:lvl4pPr marL="6263823" marR="0" lvl="3" indent="-2723"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4pPr>
            <a:lvl5pPr marL="8351764" marR="0" lvl="4" indent="-7863"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5pPr>
            <a:lvl6pPr marL="10439705" marR="0" lvl="5" indent="-304"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6pPr>
            <a:lvl7pPr marL="12527646" marR="0" lvl="6" indent="-5446"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7pPr>
            <a:lvl8pPr marL="14615587" marR="0" lvl="7" indent="-10586"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8pPr>
            <a:lvl9pPr marL="16703528" marR="0" lvl="8" indent="-3027" algn="l" rtl="0">
              <a:spcBef>
                <a:spcPts val="1280"/>
              </a:spcBef>
              <a:buClr>
                <a:srgbClr val="888888"/>
              </a:buClr>
              <a:buFont typeface="Arial"/>
              <a:buNone/>
              <a:defRPr sz="6400" b="0" i="0" u="none" strike="noStrike" cap="none">
                <a:solidFill>
                  <a:srgbClr val="888888"/>
                </a:solidFill>
                <a:latin typeface="Calibri"/>
                <a:ea typeface="Calibri"/>
                <a:cs typeface="Calibri"/>
                <a:sym typeface="Calibri"/>
              </a:defRPr>
            </a:lvl9pPr>
          </a:lstStyle>
          <a:p>
            <a:endParaRPr/>
          </a:p>
        </p:txBody>
      </p:sp>
      <p:sp>
        <p:nvSpPr>
          <p:cNvPr id="26" name="Shape 26"/>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27" name="Shape 27"/>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28" name="Shape 28"/>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1" name="Shape 31"/>
          <p:cNvSpPr txBox="1">
            <a:spLocks noGrp="1"/>
          </p:cNvSpPr>
          <p:nvPr>
            <p:ph type="body" idx="1"/>
          </p:nvPr>
        </p:nvSpPr>
        <p:spPr>
          <a:xfrm>
            <a:off x="5014332" y="62332981"/>
            <a:ext cx="44850417" cy="176317817"/>
          </a:xfrm>
          <a:prstGeom prst="rect">
            <a:avLst/>
          </a:prstGeom>
          <a:noFill/>
          <a:ln>
            <a:noFill/>
          </a:ln>
        </p:spPr>
        <p:txBody>
          <a:bodyPr lIns="91425" tIns="91425" rIns="91425" bIns="91425" anchor="t" anchorCtr="0"/>
          <a:lstStyle>
            <a:lvl1pPr marL="1565956" marR="0" lvl="0" indent="-753155"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1pPr>
            <a:lvl2pPr marL="3392904" marR="0" lvl="1" indent="-611604"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2pPr>
            <a:lvl3pPr marL="5219852" marR="0" lvl="2" indent="-476401"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3pPr>
            <a:lvl4pPr marL="7307792" marR="0" lvl="3" indent="-525992"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4pPr>
            <a:lvl5pPr marL="9395734" marR="0" lvl="4" indent="-531134"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5pPr>
            <a:lvl6pPr marL="11483675" marR="0" lvl="5" indent="-523575"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6pPr>
            <a:lvl7pPr marL="13571617" marR="0" lvl="6" indent="-528716"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7pPr>
            <a:lvl8pPr marL="15659557" marR="0" lvl="7" indent="-533857"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8pPr>
            <a:lvl9pPr marL="17747498" marR="0" lvl="8" indent="-526298"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9pPr>
          </a:lstStyle>
          <a:p>
            <a:endParaRPr/>
          </a:p>
        </p:txBody>
      </p:sp>
      <p:sp>
        <p:nvSpPr>
          <p:cNvPr id="32" name="Shape 32"/>
          <p:cNvSpPr txBox="1">
            <a:spLocks noGrp="1"/>
          </p:cNvSpPr>
          <p:nvPr>
            <p:ph type="body" idx="2"/>
          </p:nvPr>
        </p:nvSpPr>
        <p:spPr>
          <a:xfrm>
            <a:off x="50369337" y="62332981"/>
            <a:ext cx="44855669" cy="176317817"/>
          </a:xfrm>
          <a:prstGeom prst="rect">
            <a:avLst/>
          </a:prstGeom>
          <a:noFill/>
          <a:ln>
            <a:noFill/>
          </a:ln>
        </p:spPr>
        <p:txBody>
          <a:bodyPr lIns="91425" tIns="91425" rIns="91425" bIns="91425" anchor="t" anchorCtr="0"/>
          <a:lstStyle>
            <a:lvl1pPr marL="1565956" marR="0" lvl="0" indent="-753155"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1pPr>
            <a:lvl2pPr marL="3392904" marR="0" lvl="1" indent="-611604"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2pPr>
            <a:lvl3pPr marL="5219852" marR="0" lvl="2" indent="-476401"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3pPr>
            <a:lvl4pPr marL="7307792" marR="0" lvl="3" indent="-525992"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4pPr>
            <a:lvl5pPr marL="9395734" marR="0" lvl="4" indent="-531134"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5pPr>
            <a:lvl6pPr marL="11483675" marR="0" lvl="5" indent="-523575"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6pPr>
            <a:lvl7pPr marL="13571617" marR="0" lvl="6" indent="-528716"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7pPr>
            <a:lvl8pPr marL="15659557" marR="0" lvl="7" indent="-533857"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8pPr>
            <a:lvl9pPr marL="17747498" marR="0" lvl="8" indent="-526298"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9pPr>
          </a:lstStyle>
          <a:p>
            <a:endParaRPr/>
          </a:p>
        </p:txBody>
      </p:sp>
      <p:sp>
        <p:nvSpPr>
          <p:cNvPr id="33" name="Shape 33"/>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34" name="Shape 34"/>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35" name="Shape 35"/>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36"/>
        <p:cNvGrpSpPr/>
        <p:nvPr/>
      </p:nvGrpSpPr>
      <p:grpSpPr>
        <a:xfrm>
          <a:off x="0" y="0"/>
          <a:ext cx="0" cy="0"/>
          <a:chOff x="0" y="0"/>
          <a:chExt cx="0" cy="0"/>
        </a:xfrm>
      </p:grpSpPr>
      <p:sp>
        <p:nvSpPr>
          <p:cNvPr id="37" name="Shape 37"/>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38" name="Shape 38"/>
          <p:cNvSpPr txBox="1">
            <a:spLocks noGrp="1"/>
          </p:cNvSpPr>
          <p:nvPr>
            <p:ph type="body" idx="1"/>
          </p:nvPr>
        </p:nvSpPr>
        <p:spPr>
          <a:xfrm>
            <a:off x="1513761" y="9581307"/>
            <a:ext cx="13376810" cy="3993033"/>
          </a:xfrm>
          <a:prstGeom prst="rect">
            <a:avLst/>
          </a:prstGeom>
          <a:noFill/>
          <a:ln>
            <a:noFill/>
          </a:ln>
        </p:spPr>
        <p:txBody>
          <a:bodyPr lIns="91425" tIns="91425" rIns="91425" bIns="91425" anchor="b" anchorCtr="0"/>
          <a:lstStyle>
            <a:lvl1pPr marL="0" marR="0" lvl="0" indent="0" algn="l" rtl="0">
              <a:spcBef>
                <a:spcPts val="2200"/>
              </a:spcBef>
              <a:buClr>
                <a:schemeClr val="dk1"/>
              </a:buClr>
              <a:buFont typeface="Arial"/>
              <a:buNone/>
              <a:defRPr sz="11000" b="1" i="0" u="none" strike="noStrike" cap="none">
                <a:solidFill>
                  <a:schemeClr val="dk1"/>
                </a:solidFill>
                <a:latin typeface="Calibri"/>
                <a:ea typeface="Calibri"/>
                <a:cs typeface="Calibri"/>
                <a:sym typeface="Calibri"/>
              </a:defRPr>
            </a:lvl1pPr>
            <a:lvl2pPr marL="2087941" marR="0" lvl="1" indent="-5140" algn="l" rtl="0">
              <a:spcBef>
                <a:spcPts val="1820"/>
              </a:spcBef>
              <a:buClr>
                <a:schemeClr val="dk1"/>
              </a:buClr>
              <a:buFont typeface="Arial"/>
              <a:buNone/>
              <a:defRPr sz="9100" b="1" i="0" u="none" strike="noStrike" cap="none">
                <a:solidFill>
                  <a:schemeClr val="dk1"/>
                </a:solidFill>
                <a:latin typeface="Calibri"/>
                <a:ea typeface="Calibri"/>
                <a:cs typeface="Calibri"/>
                <a:sym typeface="Calibri"/>
              </a:defRPr>
            </a:lvl2pPr>
            <a:lvl3pPr marL="4175882" marR="0" lvl="2" indent="-10281" algn="l" rtl="0">
              <a:spcBef>
                <a:spcPts val="1640"/>
              </a:spcBef>
              <a:buClr>
                <a:schemeClr val="dk1"/>
              </a:buClr>
              <a:buFont typeface="Arial"/>
              <a:buNone/>
              <a:defRPr sz="8200" b="1" i="0" u="none" strike="noStrike" cap="none">
                <a:solidFill>
                  <a:schemeClr val="dk1"/>
                </a:solidFill>
                <a:latin typeface="Calibri"/>
                <a:ea typeface="Calibri"/>
                <a:cs typeface="Calibri"/>
                <a:sym typeface="Calibri"/>
              </a:defRPr>
            </a:lvl3pPr>
            <a:lvl4pPr marL="6263823" marR="0" lvl="3" indent="-2723"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4pPr>
            <a:lvl5pPr marL="8351764" marR="0" lvl="4" indent="-7863"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5pPr>
            <a:lvl6pPr marL="10439705" marR="0" lvl="5" indent="-304"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6pPr>
            <a:lvl7pPr marL="12527646" marR="0" lvl="6" indent="-5446"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7pPr>
            <a:lvl8pPr marL="14615587" marR="0" lvl="7" indent="-10586"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8pPr>
            <a:lvl9pPr marL="16703528" marR="0" lvl="8" indent="-3027"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9pPr>
          </a:lstStyle>
          <a:p>
            <a:endParaRPr/>
          </a:p>
        </p:txBody>
      </p:sp>
      <p:sp>
        <p:nvSpPr>
          <p:cNvPr id="39" name="Shape 39"/>
          <p:cNvSpPr txBox="1">
            <a:spLocks noGrp="1"/>
          </p:cNvSpPr>
          <p:nvPr>
            <p:ph type="body" idx="2"/>
          </p:nvPr>
        </p:nvSpPr>
        <p:spPr>
          <a:xfrm>
            <a:off x="1513761" y="13574342"/>
            <a:ext cx="13376810" cy="24661708"/>
          </a:xfrm>
          <a:prstGeom prst="rect">
            <a:avLst/>
          </a:prstGeom>
          <a:noFill/>
          <a:ln>
            <a:noFill/>
          </a:ln>
        </p:spPr>
        <p:txBody>
          <a:bodyPr lIns="91425" tIns="91425" rIns="91425" bIns="91425" anchor="t" anchorCtr="0"/>
          <a:lstStyle>
            <a:lvl1pPr marL="1565956" marR="0" lvl="0" indent="-867455"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1pPr>
            <a:lvl2pPr marL="3392904" marR="0" lvl="1" indent="-73225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2pPr>
            <a:lvl3pPr marL="5219852" marR="0" lvl="2" indent="-533551"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3pPr>
            <a:lvl4pPr marL="7307792" marR="0" lvl="3" indent="-583142"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4pPr>
            <a:lvl5pPr marL="9395734" marR="0" lvl="4" indent="-588284"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5pPr>
            <a:lvl6pPr marL="11483675" marR="0" lvl="5" indent="-580725"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6pPr>
            <a:lvl7pPr marL="13571617" marR="0" lvl="6" indent="-585866"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7pPr>
            <a:lvl8pPr marL="15659557" marR="0" lvl="7" indent="-591007"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8pPr>
            <a:lvl9pPr marL="17747498" marR="0" lvl="8" indent="-583448"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9pPr>
          </a:lstStyle>
          <a:p>
            <a:endParaRPr/>
          </a:p>
        </p:txBody>
      </p:sp>
      <p:sp>
        <p:nvSpPr>
          <p:cNvPr id="40" name="Shape 40"/>
          <p:cNvSpPr txBox="1">
            <a:spLocks noGrp="1"/>
          </p:cNvSpPr>
          <p:nvPr>
            <p:ph type="body" idx="3"/>
          </p:nvPr>
        </p:nvSpPr>
        <p:spPr>
          <a:xfrm>
            <a:off x="15379389" y="9581307"/>
            <a:ext cx="13382064" cy="3993033"/>
          </a:xfrm>
          <a:prstGeom prst="rect">
            <a:avLst/>
          </a:prstGeom>
          <a:noFill/>
          <a:ln>
            <a:noFill/>
          </a:ln>
        </p:spPr>
        <p:txBody>
          <a:bodyPr lIns="91425" tIns="91425" rIns="91425" bIns="91425" anchor="b" anchorCtr="0"/>
          <a:lstStyle>
            <a:lvl1pPr marL="0" marR="0" lvl="0" indent="0" algn="l" rtl="0">
              <a:spcBef>
                <a:spcPts val="2200"/>
              </a:spcBef>
              <a:buClr>
                <a:schemeClr val="dk1"/>
              </a:buClr>
              <a:buFont typeface="Arial"/>
              <a:buNone/>
              <a:defRPr sz="11000" b="1" i="0" u="none" strike="noStrike" cap="none">
                <a:solidFill>
                  <a:schemeClr val="dk1"/>
                </a:solidFill>
                <a:latin typeface="Calibri"/>
                <a:ea typeface="Calibri"/>
                <a:cs typeface="Calibri"/>
                <a:sym typeface="Calibri"/>
              </a:defRPr>
            </a:lvl1pPr>
            <a:lvl2pPr marL="2087941" marR="0" lvl="1" indent="-5140" algn="l" rtl="0">
              <a:spcBef>
                <a:spcPts val="1820"/>
              </a:spcBef>
              <a:buClr>
                <a:schemeClr val="dk1"/>
              </a:buClr>
              <a:buFont typeface="Arial"/>
              <a:buNone/>
              <a:defRPr sz="9100" b="1" i="0" u="none" strike="noStrike" cap="none">
                <a:solidFill>
                  <a:schemeClr val="dk1"/>
                </a:solidFill>
                <a:latin typeface="Calibri"/>
                <a:ea typeface="Calibri"/>
                <a:cs typeface="Calibri"/>
                <a:sym typeface="Calibri"/>
              </a:defRPr>
            </a:lvl2pPr>
            <a:lvl3pPr marL="4175882" marR="0" lvl="2" indent="-10281" algn="l" rtl="0">
              <a:spcBef>
                <a:spcPts val="1640"/>
              </a:spcBef>
              <a:buClr>
                <a:schemeClr val="dk1"/>
              </a:buClr>
              <a:buFont typeface="Arial"/>
              <a:buNone/>
              <a:defRPr sz="8200" b="1" i="0" u="none" strike="noStrike" cap="none">
                <a:solidFill>
                  <a:schemeClr val="dk1"/>
                </a:solidFill>
                <a:latin typeface="Calibri"/>
                <a:ea typeface="Calibri"/>
                <a:cs typeface="Calibri"/>
                <a:sym typeface="Calibri"/>
              </a:defRPr>
            </a:lvl3pPr>
            <a:lvl4pPr marL="6263823" marR="0" lvl="3" indent="-2723"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4pPr>
            <a:lvl5pPr marL="8351764" marR="0" lvl="4" indent="-7863"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5pPr>
            <a:lvl6pPr marL="10439705" marR="0" lvl="5" indent="-304"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6pPr>
            <a:lvl7pPr marL="12527646" marR="0" lvl="6" indent="-5446"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7pPr>
            <a:lvl8pPr marL="14615587" marR="0" lvl="7" indent="-10586"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8pPr>
            <a:lvl9pPr marL="16703528" marR="0" lvl="8" indent="-3027" algn="l" rtl="0">
              <a:spcBef>
                <a:spcPts val="1460"/>
              </a:spcBef>
              <a:buClr>
                <a:schemeClr val="dk1"/>
              </a:buClr>
              <a:buFont typeface="Arial"/>
              <a:buNone/>
              <a:defRPr sz="7300" b="1" i="0" u="none" strike="noStrike" cap="none">
                <a:solidFill>
                  <a:schemeClr val="dk1"/>
                </a:solidFill>
                <a:latin typeface="Calibri"/>
                <a:ea typeface="Calibri"/>
                <a:cs typeface="Calibri"/>
                <a:sym typeface="Calibri"/>
              </a:defRPr>
            </a:lvl9pPr>
          </a:lstStyle>
          <a:p>
            <a:endParaRPr/>
          </a:p>
        </p:txBody>
      </p:sp>
      <p:sp>
        <p:nvSpPr>
          <p:cNvPr id="41" name="Shape 41"/>
          <p:cNvSpPr txBox="1">
            <a:spLocks noGrp="1"/>
          </p:cNvSpPr>
          <p:nvPr>
            <p:ph type="body" idx="4"/>
          </p:nvPr>
        </p:nvSpPr>
        <p:spPr>
          <a:xfrm>
            <a:off x="15379389" y="13574342"/>
            <a:ext cx="13382064" cy="24661708"/>
          </a:xfrm>
          <a:prstGeom prst="rect">
            <a:avLst/>
          </a:prstGeom>
          <a:noFill/>
          <a:ln>
            <a:noFill/>
          </a:ln>
        </p:spPr>
        <p:txBody>
          <a:bodyPr lIns="91425" tIns="91425" rIns="91425" bIns="91425" anchor="t" anchorCtr="0"/>
          <a:lstStyle>
            <a:lvl1pPr marL="1565956" marR="0" lvl="0" indent="-867455"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1pPr>
            <a:lvl2pPr marL="3392904" marR="0" lvl="1" indent="-73225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2pPr>
            <a:lvl3pPr marL="5219852" marR="0" lvl="2" indent="-533551" algn="l" rtl="0">
              <a:spcBef>
                <a:spcPts val="1640"/>
              </a:spcBef>
              <a:buClr>
                <a:schemeClr val="dk1"/>
              </a:buClr>
              <a:buSzPct val="100000"/>
              <a:buFont typeface="Arial"/>
              <a:buChar char="•"/>
              <a:defRPr sz="8200" b="0" i="0" u="none" strike="noStrike" cap="none">
                <a:solidFill>
                  <a:schemeClr val="dk1"/>
                </a:solidFill>
                <a:latin typeface="Calibri"/>
                <a:ea typeface="Calibri"/>
                <a:cs typeface="Calibri"/>
                <a:sym typeface="Calibri"/>
              </a:defRPr>
            </a:lvl3pPr>
            <a:lvl4pPr marL="7307792" marR="0" lvl="3" indent="-583142"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4pPr>
            <a:lvl5pPr marL="9395734" marR="0" lvl="4" indent="-588284"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5pPr>
            <a:lvl6pPr marL="11483675" marR="0" lvl="5" indent="-580725"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6pPr>
            <a:lvl7pPr marL="13571617" marR="0" lvl="6" indent="-585866"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7pPr>
            <a:lvl8pPr marL="15659557" marR="0" lvl="7" indent="-591007"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8pPr>
            <a:lvl9pPr marL="17747498" marR="0" lvl="8" indent="-583448" algn="l" rtl="0">
              <a:spcBef>
                <a:spcPts val="1460"/>
              </a:spcBef>
              <a:buClr>
                <a:schemeClr val="dk1"/>
              </a:buClr>
              <a:buSzPct val="100000"/>
              <a:buFont typeface="Arial"/>
              <a:buChar char="•"/>
              <a:defRPr sz="7300" b="0" i="0" u="none" strike="noStrike" cap="none">
                <a:solidFill>
                  <a:schemeClr val="dk1"/>
                </a:solidFill>
                <a:latin typeface="Calibri"/>
                <a:ea typeface="Calibri"/>
                <a:cs typeface="Calibri"/>
                <a:sym typeface="Calibri"/>
              </a:defRPr>
            </a:lvl9pPr>
          </a:lstStyle>
          <a:p>
            <a:endParaRPr/>
          </a:p>
        </p:txBody>
      </p:sp>
      <p:sp>
        <p:nvSpPr>
          <p:cNvPr id="42" name="Shape 42"/>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43" name="Shape 43"/>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44" name="Shape 44"/>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47" name="Shape 47"/>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48" name="Shape 48"/>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49" name="Shape 49"/>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50"/>
        <p:cNvGrpSpPr/>
        <p:nvPr/>
      </p:nvGrpSpPr>
      <p:grpSpPr>
        <a:xfrm>
          <a:off x="0" y="0"/>
          <a:ext cx="0" cy="0"/>
          <a:chOff x="0" y="0"/>
          <a:chExt cx="0" cy="0"/>
        </a:xfrm>
      </p:grpSpPr>
      <p:sp>
        <p:nvSpPr>
          <p:cNvPr id="51" name="Shape 51"/>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52" name="Shape 52"/>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53" name="Shape 53"/>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cSld name="Content with Caption">
    <p:spTree>
      <p:nvGrpSpPr>
        <p:cNvPr id="1" name="Shape 54"/>
        <p:cNvGrpSpPr/>
        <p:nvPr/>
      </p:nvGrpSpPr>
      <p:grpSpPr>
        <a:xfrm>
          <a:off x="0" y="0"/>
          <a:ext cx="0" cy="0"/>
          <a:chOff x="0" y="0"/>
          <a:chExt cx="0" cy="0"/>
        </a:xfrm>
      </p:grpSpPr>
      <p:sp>
        <p:nvSpPr>
          <p:cNvPr id="55" name="Shape 55"/>
          <p:cNvSpPr txBox="1">
            <a:spLocks noGrp="1"/>
          </p:cNvSpPr>
          <p:nvPr>
            <p:ph type="title"/>
          </p:nvPr>
        </p:nvSpPr>
        <p:spPr>
          <a:xfrm>
            <a:off x="1513762" y="1704224"/>
            <a:ext cx="9960335" cy="7252859"/>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91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56" name="Shape 56"/>
          <p:cNvSpPr txBox="1">
            <a:spLocks noGrp="1"/>
          </p:cNvSpPr>
          <p:nvPr>
            <p:ph type="body" idx="1"/>
          </p:nvPr>
        </p:nvSpPr>
        <p:spPr>
          <a:xfrm>
            <a:off x="11836767" y="1704226"/>
            <a:ext cx="16924684" cy="36531826"/>
          </a:xfrm>
          <a:prstGeom prst="rect">
            <a:avLst/>
          </a:prstGeom>
          <a:noFill/>
          <a:ln>
            <a:noFill/>
          </a:ln>
        </p:spPr>
        <p:txBody>
          <a:bodyPr lIns="91425" tIns="91425" rIns="91425" bIns="91425" anchor="t" anchorCtr="0"/>
          <a:lstStyle>
            <a:lvl1pPr marL="1565956" marR="0" lvl="0" indent="-638855" algn="l" rtl="0">
              <a:spcBef>
                <a:spcPts val="2920"/>
              </a:spcBef>
              <a:buClr>
                <a:schemeClr val="dk1"/>
              </a:buClr>
              <a:buSzPct val="100000"/>
              <a:buFont typeface="Arial"/>
              <a:buChar char="•"/>
              <a:defRPr sz="14600" b="0" i="0" u="none" strike="noStrike" cap="none">
                <a:solidFill>
                  <a:schemeClr val="dk1"/>
                </a:solidFill>
                <a:latin typeface="Calibri"/>
                <a:ea typeface="Calibri"/>
                <a:cs typeface="Calibri"/>
                <a:sym typeface="Calibri"/>
              </a:defRPr>
            </a:lvl1pPr>
            <a:lvl2pPr marL="3392904" marR="0" lvl="1" indent="-497304"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2pPr>
            <a:lvl3pPr marL="5219852" marR="0" lvl="2" indent="-355751"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3pPr>
            <a:lvl4pPr marL="7307792" marR="0" lvl="3" indent="-468842"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4pPr>
            <a:lvl5pPr marL="9395734" marR="0" lvl="4" indent="-47398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5pPr>
            <a:lvl6pPr marL="11483675" marR="0" lvl="5" indent="-466425"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6pPr>
            <a:lvl7pPr marL="13571617" marR="0" lvl="6" indent="-471566"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7pPr>
            <a:lvl8pPr marL="15659557" marR="0" lvl="7" indent="-476707"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8pPr>
            <a:lvl9pPr marL="17747498" marR="0" lvl="8" indent="-469148"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9pPr>
          </a:lstStyle>
          <a:p>
            <a:endParaRPr/>
          </a:p>
        </p:txBody>
      </p:sp>
      <p:sp>
        <p:nvSpPr>
          <p:cNvPr id="57" name="Shape 57"/>
          <p:cNvSpPr txBox="1">
            <a:spLocks noGrp="1"/>
          </p:cNvSpPr>
          <p:nvPr>
            <p:ph type="body" idx="2"/>
          </p:nvPr>
        </p:nvSpPr>
        <p:spPr>
          <a:xfrm>
            <a:off x="1513762" y="8957086"/>
            <a:ext cx="9960335" cy="29278964"/>
          </a:xfrm>
          <a:prstGeom prst="rect">
            <a:avLst/>
          </a:prstGeom>
          <a:noFill/>
          <a:ln>
            <a:noFill/>
          </a:ln>
        </p:spPr>
        <p:txBody>
          <a:bodyPr lIns="91425" tIns="91425" rIns="91425" bIns="91425" anchor="t" anchorCtr="0"/>
          <a:lstStyle>
            <a:lvl1pPr marL="0" marR="0" lvl="0" indent="0" algn="l" rtl="0">
              <a:spcBef>
                <a:spcPts val="1280"/>
              </a:spcBef>
              <a:buClr>
                <a:schemeClr val="dk1"/>
              </a:buClr>
              <a:buFont typeface="Arial"/>
              <a:buNone/>
              <a:defRPr sz="6400" b="0" i="0" u="none" strike="noStrike" cap="none">
                <a:solidFill>
                  <a:schemeClr val="dk1"/>
                </a:solidFill>
                <a:latin typeface="Calibri"/>
                <a:ea typeface="Calibri"/>
                <a:cs typeface="Calibri"/>
                <a:sym typeface="Calibri"/>
              </a:defRPr>
            </a:lvl1pPr>
            <a:lvl2pPr marL="2087941" marR="0" lvl="1" indent="-5140" algn="l" rtl="0">
              <a:spcBef>
                <a:spcPts val="1100"/>
              </a:spcBef>
              <a:buClr>
                <a:schemeClr val="dk1"/>
              </a:buClr>
              <a:buFont typeface="Arial"/>
              <a:buNone/>
              <a:defRPr sz="5500" b="0" i="0" u="none" strike="noStrike" cap="none">
                <a:solidFill>
                  <a:schemeClr val="dk1"/>
                </a:solidFill>
                <a:latin typeface="Calibri"/>
                <a:ea typeface="Calibri"/>
                <a:cs typeface="Calibri"/>
                <a:sym typeface="Calibri"/>
              </a:defRPr>
            </a:lvl2pPr>
            <a:lvl3pPr marL="4175882" marR="0" lvl="2" indent="-10281" algn="l" rtl="0">
              <a:spcBef>
                <a:spcPts val="920"/>
              </a:spcBef>
              <a:buClr>
                <a:schemeClr val="dk1"/>
              </a:buClr>
              <a:buFont typeface="Arial"/>
              <a:buNone/>
              <a:defRPr sz="4600" b="0" i="0" u="none" strike="noStrike" cap="none">
                <a:solidFill>
                  <a:schemeClr val="dk1"/>
                </a:solidFill>
                <a:latin typeface="Calibri"/>
                <a:ea typeface="Calibri"/>
                <a:cs typeface="Calibri"/>
                <a:sym typeface="Calibri"/>
              </a:defRPr>
            </a:lvl3pPr>
            <a:lvl4pPr marL="6263823" marR="0" lvl="3" indent="-2723"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4pPr>
            <a:lvl5pPr marL="8351764" marR="0" lvl="4" indent="-7863"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5pPr>
            <a:lvl6pPr marL="10439705" marR="0" lvl="5" indent="-304"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6pPr>
            <a:lvl7pPr marL="12527646" marR="0" lvl="6" indent="-5446"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7pPr>
            <a:lvl8pPr marL="14615587" marR="0" lvl="7" indent="-10586"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8pPr>
            <a:lvl9pPr marL="16703528" marR="0" lvl="8" indent="-3027"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9pPr>
          </a:lstStyle>
          <a:p>
            <a:endParaRPr/>
          </a:p>
        </p:txBody>
      </p:sp>
      <p:sp>
        <p:nvSpPr>
          <p:cNvPr id="58" name="Shape 58"/>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59" name="Shape 59"/>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60" name="Shape 60"/>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cSld name="Picture with Caption">
    <p:spTree>
      <p:nvGrpSpPr>
        <p:cNvPr id="1" name="Shape 61"/>
        <p:cNvGrpSpPr/>
        <p:nvPr/>
      </p:nvGrpSpPr>
      <p:grpSpPr>
        <a:xfrm>
          <a:off x="0" y="0"/>
          <a:ext cx="0" cy="0"/>
          <a:chOff x="0" y="0"/>
          <a:chExt cx="0" cy="0"/>
        </a:xfrm>
      </p:grpSpPr>
      <p:sp>
        <p:nvSpPr>
          <p:cNvPr id="62" name="Shape 62"/>
          <p:cNvSpPr txBox="1">
            <a:spLocks noGrp="1"/>
          </p:cNvSpPr>
          <p:nvPr>
            <p:ph type="title"/>
          </p:nvPr>
        </p:nvSpPr>
        <p:spPr>
          <a:xfrm>
            <a:off x="5934153" y="29962634"/>
            <a:ext cx="18165128" cy="3537258"/>
          </a:xfrm>
          <a:prstGeom prst="rect">
            <a:avLst/>
          </a:prstGeom>
          <a:noFill/>
          <a:ln>
            <a:noFill/>
          </a:ln>
        </p:spPr>
        <p:txBody>
          <a:bodyPr lIns="91425" tIns="91425" rIns="91425" bIns="91425" anchor="b" anchorCtr="0"/>
          <a:lstStyle>
            <a:lvl1pPr marL="0" marR="0" lvl="0" indent="0" algn="l" rtl="0">
              <a:spcBef>
                <a:spcPts val="0"/>
              </a:spcBef>
              <a:buClr>
                <a:schemeClr val="dk1"/>
              </a:buClr>
              <a:buFont typeface="Calibri"/>
              <a:buNone/>
              <a:defRPr sz="9100" b="1"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63" name="Shape 63"/>
          <p:cNvSpPr>
            <a:spLocks noGrp="1"/>
          </p:cNvSpPr>
          <p:nvPr>
            <p:ph type="pic" idx="2"/>
          </p:nvPr>
        </p:nvSpPr>
        <p:spPr>
          <a:xfrm>
            <a:off x="5934153" y="3824594"/>
            <a:ext cx="18165128" cy="25682258"/>
          </a:xfrm>
          <a:prstGeom prst="rect">
            <a:avLst/>
          </a:prstGeom>
          <a:noFill/>
          <a:ln>
            <a:noFill/>
          </a:ln>
        </p:spPr>
        <p:txBody>
          <a:bodyPr lIns="91425" tIns="91425" rIns="91425" bIns="91425" anchor="t" anchorCtr="0"/>
          <a:lstStyle>
            <a:lvl1pPr marL="0" marR="0" lvl="0" indent="0" algn="l" rtl="0">
              <a:spcBef>
                <a:spcPts val="2920"/>
              </a:spcBef>
              <a:buClr>
                <a:schemeClr val="dk1"/>
              </a:buClr>
              <a:buFont typeface="Arial"/>
              <a:buNone/>
              <a:defRPr sz="14600" b="0" i="0" u="none" strike="noStrike" cap="none">
                <a:solidFill>
                  <a:schemeClr val="dk1"/>
                </a:solidFill>
                <a:latin typeface="Calibri"/>
                <a:ea typeface="Calibri"/>
                <a:cs typeface="Calibri"/>
                <a:sym typeface="Calibri"/>
              </a:defRPr>
            </a:lvl1pPr>
            <a:lvl2pPr marL="2087941" marR="0" lvl="1" indent="-5140" algn="l" rtl="0">
              <a:spcBef>
                <a:spcPts val="2560"/>
              </a:spcBef>
              <a:buClr>
                <a:schemeClr val="dk1"/>
              </a:buClr>
              <a:buFont typeface="Arial"/>
              <a:buNone/>
              <a:defRPr sz="12800" b="0" i="0" u="none" strike="noStrike" cap="none">
                <a:solidFill>
                  <a:schemeClr val="dk1"/>
                </a:solidFill>
                <a:latin typeface="Calibri"/>
                <a:ea typeface="Calibri"/>
                <a:cs typeface="Calibri"/>
                <a:sym typeface="Calibri"/>
              </a:defRPr>
            </a:lvl2pPr>
            <a:lvl3pPr marL="4175882" marR="0" lvl="2" indent="-10281" algn="l" rtl="0">
              <a:spcBef>
                <a:spcPts val="2200"/>
              </a:spcBef>
              <a:buClr>
                <a:schemeClr val="dk1"/>
              </a:buClr>
              <a:buFont typeface="Arial"/>
              <a:buNone/>
              <a:defRPr sz="11000" b="0" i="0" u="none" strike="noStrike" cap="none">
                <a:solidFill>
                  <a:schemeClr val="dk1"/>
                </a:solidFill>
                <a:latin typeface="Calibri"/>
                <a:ea typeface="Calibri"/>
                <a:cs typeface="Calibri"/>
                <a:sym typeface="Calibri"/>
              </a:defRPr>
            </a:lvl3pPr>
            <a:lvl4pPr marL="6263823" marR="0" lvl="3" indent="-2723"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4pPr>
            <a:lvl5pPr marL="8351764" marR="0" lvl="4" indent="-7863"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5pPr>
            <a:lvl6pPr marL="10439705" marR="0" lvl="5" indent="-304"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6pPr>
            <a:lvl7pPr marL="12527646" marR="0" lvl="6" indent="-5446"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7pPr>
            <a:lvl8pPr marL="14615587" marR="0" lvl="7" indent="-10586"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8pPr>
            <a:lvl9pPr marL="16703528" marR="0" lvl="8" indent="-3027" algn="l" rtl="0">
              <a:spcBef>
                <a:spcPts val="1820"/>
              </a:spcBef>
              <a:buClr>
                <a:schemeClr val="dk1"/>
              </a:buClr>
              <a:buFont typeface="Arial"/>
              <a:buNone/>
              <a:defRPr sz="9100" b="0" i="0" u="none" strike="noStrike" cap="none">
                <a:solidFill>
                  <a:schemeClr val="dk1"/>
                </a:solidFill>
                <a:latin typeface="Calibri"/>
                <a:ea typeface="Calibri"/>
                <a:cs typeface="Calibri"/>
                <a:sym typeface="Calibri"/>
              </a:defRPr>
            </a:lvl9pPr>
          </a:lstStyle>
          <a:p>
            <a:endParaRPr/>
          </a:p>
        </p:txBody>
      </p:sp>
      <p:sp>
        <p:nvSpPr>
          <p:cNvPr id="64" name="Shape 64"/>
          <p:cNvSpPr txBox="1">
            <a:spLocks noGrp="1"/>
          </p:cNvSpPr>
          <p:nvPr>
            <p:ph type="body" idx="1"/>
          </p:nvPr>
        </p:nvSpPr>
        <p:spPr>
          <a:xfrm>
            <a:off x="5934153" y="33499893"/>
            <a:ext cx="18165128" cy="5023493"/>
          </a:xfrm>
          <a:prstGeom prst="rect">
            <a:avLst/>
          </a:prstGeom>
          <a:noFill/>
          <a:ln>
            <a:noFill/>
          </a:ln>
        </p:spPr>
        <p:txBody>
          <a:bodyPr lIns="91425" tIns="91425" rIns="91425" bIns="91425" anchor="t" anchorCtr="0"/>
          <a:lstStyle>
            <a:lvl1pPr marL="0" marR="0" lvl="0" indent="0" algn="l" rtl="0">
              <a:spcBef>
                <a:spcPts val="1280"/>
              </a:spcBef>
              <a:buClr>
                <a:schemeClr val="dk1"/>
              </a:buClr>
              <a:buFont typeface="Arial"/>
              <a:buNone/>
              <a:defRPr sz="6400" b="0" i="0" u="none" strike="noStrike" cap="none">
                <a:solidFill>
                  <a:schemeClr val="dk1"/>
                </a:solidFill>
                <a:latin typeface="Calibri"/>
                <a:ea typeface="Calibri"/>
                <a:cs typeface="Calibri"/>
                <a:sym typeface="Calibri"/>
              </a:defRPr>
            </a:lvl1pPr>
            <a:lvl2pPr marL="2087941" marR="0" lvl="1" indent="-5140" algn="l" rtl="0">
              <a:spcBef>
                <a:spcPts val="1100"/>
              </a:spcBef>
              <a:buClr>
                <a:schemeClr val="dk1"/>
              </a:buClr>
              <a:buFont typeface="Arial"/>
              <a:buNone/>
              <a:defRPr sz="5500" b="0" i="0" u="none" strike="noStrike" cap="none">
                <a:solidFill>
                  <a:schemeClr val="dk1"/>
                </a:solidFill>
                <a:latin typeface="Calibri"/>
                <a:ea typeface="Calibri"/>
                <a:cs typeface="Calibri"/>
                <a:sym typeface="Calibri"/>
              </a:defRPr>
            </a:lvl2pPr>
            <a:lvl3pPr marL="4175882" marR="0" lvl="2" indent="-10281" algn="l" rtl="0">
              <a:spcBef>
                <a:spcPts val="920"/>
              </a:spcBef>
              <a:buClr>
                <a:schemeClr val="dk1"/>
              </a:buClr>
              <a:buFont typeface="Arial"/>
              <a:buNone/>
              <a:defRPr sz="4600" b="0" i="0" u="none" strike="noStrike" cap="none">
                <a:solidFill>
                  <a:schemeClr val="dk1"/>
                </a:solidFill>
                <a:latin typeface="Calibri"/>
                <a:ea typeface="Calibri"/>
                <a:cs typeface="Calibri"/>
                <a:sym typeface="Calibri"/>
              </a:defRPr>
            </a:lvl3pPr>
            <a:lvl4pPr marL="6263823" marR="0" lvl="3" indent="-2723"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4pPr>
            <a:lvl5pPr marL="8351764" marR="0" lvl="4" indent="-7863"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5pPr>
            <a:lvl6pPr marL="10439705" marR="0" lvl="5" indent="-304"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6pPr>
            <a:lvl7pPr marL="12527646" marR="0" lvl="6" indent="-5446"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7pPr>
            <a:lvl8pPr marL="14615587" marR="0" lvl="7" indent="-10586"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8pPr>
            <a:lvl9pPr marL="16703528" marR="0" lvl="8" indent="-3027" algn="l" rtl="0">
              <a:spcBef>
                <a:spcPts val="820"/>
              </a:spcBef>
              <a:buClr>
                <a:schemeClr val="dk1"/>
              </a:buClr>
              <a:buFont typeface="Arial"/>
              <a:buNone/>
              <a:defRPr sz="4100" b="0" i="0" u="none" strike="noStrike" cap="none">
                <a:solidFill>
                  <a:schemeClr val="dk1"/>
                </a:solidFill>
                <a:latin typeface="Calibri"/>
                <a:ea typeface="Calibri"/>
                <a:cs typeface="Calibri"/>
                <a:sym typeface="Calibri"/>
              </a:defRPr>
            </a:lvl9pPr>
          </a:lstStyle>
          <a:p>
            <a:endParaRPr/>
          </a:p>
        </p:txBody>
      </p:sp>
      <p:sp>
        <p:nvSpPr>
          <p:cNvPr id="65" name="Shape 65"/>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66" name="Shape 66"/>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67" name="Shape 67"/>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a:solidFill>
                  <a:srgbClr val="888888"/>
                </a:solidFill>
                <a:latin typeface="Calibri"/>
                <a:ea typeface="Calibri"/>
                <a:cs typeface="Calibri"/>
                <a:sym typeface="Calibri"/>
              </a:rPr>
              <a:t>‹N›</a:t>
            </a:fld>
            <a:endParaRPr lang="en-US" sz="5500">
              <a:solidFill>
                <a:srgbClr val="888888"/>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1513761" y="1714134"/>
            <a:ext cx="27247693" cy="7133960"/>
          </a:xfrm>
          <a:prstGeom prst="rect">
            <a:avLst/>
          </a:prstGeom>
          <a:noFill/>
          <a:ln>
            <a:noFill/>
          </a:ln>
        </p:spPr>
        <p:txBody>
          <a:bodyPr lIns="91425" tIns="91425" rIns="91425" bIns="91425" anchor="ctr" anchorCtr="0"/>
          <a:lstStyle>
            <a:lvl1pPr marL="0" marR="0" lvl="0" indent="0" algn="ctr" rtl="0">
              <a:spcBef>
                <a:spcPts val="0"/>
              </a:spcBef>
              <a:buClr>
                <a:schemeClr val="dk1"/>
              </a:buClr>
              <a:buFont typeface="Calibri"/>
              <a:buNone/>
              <a:defRPr sz="20100" b="0" i="0" u="none" strike="noStrike" cap="none">
                <a:solidFill>
                  <a:schemeClr val="dk1"/>
                </a:solidFill>
                <a:latin typeface="Calibri"/>
                <a:ea typeface="Calibri"/>
                <a:cs typeface="Calibri"/>
                <a:sym typeface="Calibri"/>
              </a:defRPr>
            </a:lvl1pPr>
            <a:lvl2pPr lvl="1" indent="0">
              <a:spcBef>
                <a:spcPts val="0"/>
              </a:spcBef>
              <a:buNone/>
              <a:defRPr sz="1800"/>
            </a:lvl2pPr>
            <a:lvl3pPr lvl="2" indent="0">
              <a:spcBef>
                <a:spcPts val="0"/>
              </a:spcBef>
              <a:buNone/>
              <a:defRPr sz="1800"/>
            </a:lvl3pPr>
            <a:lvl4pPr lvl="3" indent="0">
              <a:spcBef>
                <a:spcPts val="0"/>
              </a:spcBef>
              <a:buNone/>
              <a:defRPr sz="1800"/>
            </a:lvl4pPr>
            <a:lvl5pPr lvl="4" indent="0">
              <a:spcBef>
                <a:spcPts val="0"/>
              </a:spcBef>
              <a:buNone/>
              <a:defRPr sz="1800"/>
            </a:lvl5pPr>
            <a:lvl6pPr lvl="5" indent="0">
              <a:spcBef>
                <a:spcPts val="0"/>
              </a:spcBef>
              <a:buNone/>
              <a:defRPr sz="1800"/>
            </a:lvl6pPr>
            <a:lvl7pPr lvl="6" indent="0">
              <a:spcBef>
                <a:spcPts val="0"/>
              </a:spcBef>
              <a:buNone/>
              <a:defRPr sz="1800"/>
            </a:lvl7pPr>
            <a:lvl8pPr lvl="7" indent="0">
              <a:spcBef>
                <a:spcPts val="0"/>
              </a:spcBef>
              <a:buNone/>
              <a:defRPr sz="1800"/>
            </a:lvl8pPr>
            <a:lvl9pPr lvl="8" indent="0">
              <a:spcBef>
                <a:spcPts val="0"/>
              </a:spcBef>
              <a:buNone/>
              <a:defRPr sz="1800"/>
            </a:lvl9pPr>
          </a:lstStyle>
          <a:p>
            <a:endParaRPr/>
          </a:p>
        </p:txBody>
      </p:sp>
      <p:sp>
        <p:nvSpPr>
          <p:cNvPr id="7" name="Shape 7"/>
          <p:cNvSpPr txBox="1">
            <a:spLocks noGrp="1"/>
          </p:cNvSpPr>
          <p:nvPr>
            <p:ph type="body" idx="1"/>
          </p:nvPr>
        </p:nvSpPr>
        <p:spPr>
          <a:xfrm>
            <a:off x="1513761" y="9987547"/>
            <a:ext cx="27247693" cy="28248504"/>
          </a:xfrm>
          <a:prstGeom prst="rect">
            <a:avLst/>
          </a:prstGeom>
          <a:noFill/>
          <a:ln>
            <a:noFill/>
          </a:ln>
        </p:spPr>
        <p:txBody>
          <a:bodyPr lIns="91425" tIns="91425" rIns="91425" bIns="91425" anchor="t" anchorCtr="0"/>
          <a:lstStyle>
            <a:lvl1pPr marL="1565956" marR="0" lvl="0" indent="-638855" algn="l" rtl="0">
              <a:spcBef>
                <a:spcPts val="2920"/>
              </a:spcBef>
              <a:buClr>
                <a:schemeClr val="dk1"/>
              </a:buClr>
              <a:buSzPct val="100000"/>
              <a:buFont typeface="Arial"/>
              <a:buChar char="•"/>
              <a:defRPr sz="14600" b="0" i="0" u="none" strike="noStrike" cap="none">
                <a:solidFill>
                  <a:schemeClr val="dk1"/>
                </a:solidFill>
                <a:latin typeface="Calibri"/>
                <a:ea typeface="Calibri"/>
                <a:cs typeface="Calibri"/>
                <a:sym typeface="Calibri"/>
              </a:defRPr>
            </a:lvl1pPr>
            <a:lvl2pPr marL="3392904" marR="0" lvl="1" indent="-497304" algn="l" rtl="0">
              <a:spcBef>
                <a:spcPts val="2560"/>
              </a:spcBef>
              <a:buClr>
                <a:schemeClr val="dk1"/>
              </a:buClr>
              <a:buSzPct val="100000"/>
              <a:buFont typeface="Arial"/>
              <a:buChar char="–"/>
              <a:defRPr sz="12800" b="0" i="0" u="none" strike="noStrike" cap="none">
                <a:solidFill>
                  <a:schemeClr val="dk1"/>
                </a:solidFill>
                <a:latin typeface="Calibri"/>
                <a:ea typeface="Calibri"/>
                <a:cs typeface="Calibri"/>
                <a:sym typeface="Calibri"/>
              </a:defRPr>
            </a:lvl2pPr>
            <a:lvl3pPr marL="5219852" marR="0" lvl="2" indent="-355751" algn="l" rtl="0">
              <a:spcBef>
                <a:spcPts val="2200"/>
              </a:spcBef>
              <a:buClr>
                <a:schemeClr val="dk1"/>
              </a:buClr>
              <a:buSzPct val="100000"/>
              <a:buFont typeface="Arial"/>
              <a:buChar char="•"/>
              <a:defRPr sz="11000" b="0" i="0" u="none" strike="noStrike" cap="none">
                <a:solidFill>
                  <a:schemeClr val="dk1"/>
                </a:solidFill>
                <a:latin typeface="Calibri"/>
                <a:ea typeface="Calibri"/>
                <a:cs typeface="Calibri"/>
                <a:sym typeface="Calibri"/>
              </a:defRPr>
            </a:lvl3pPr>
            <a:lvl4pPr marL="7307792" marR="0" lvl="3" indent="-468842"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4pPr>
            <a:lvl5pPr marL="9395734" marR="0" lvl="4" indent="-473984"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5pPr>
            <a:lvl6pPr marL="11483675" marR="0" lvl="5" indent="-466425"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6pPr>
            <a:lvl7pPr marL="13571617" marR="0" lvl="6" indent="-471566"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7pPr>
            <a:lvl8pPr marL="15659557" marR="0" lvl="7" indent="-476707"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8pPr>
            <a:lvl9pPr marL="17747498" marR="0" lvl="8" indent="-469148" algn="l" rtl="0">
              <a:spcBef>
                <a:spcPts val="1820"/>
              </a:spcBef>
              <a:buClr>
                <a:schemeClr val="dk1"/>
              </a:buClr>
              <a:buSzPct val="100000"/>
              <a:buFont typeface="Arial"/>
              <a:buChar char="•"/>
              <a:defRPr sz="9100" b="0" i="0" u="none" strike="noStrike" cap="none">
                <a:solidFill>
                  <a:schemeClr val="dk1"/>
                </a:solidFill>
                <a:latin typeface="Calibri"/>
                <a:ea typeface="Calibri"/>
                <a:cs typeface="Calibri"/>
                <a:sym typeface="Calibri"/>
              </a:defRPr>
            </a:lvl9pPr>
          </a:lstStyle>
          <a:p>
            <a:endParaRPr/>
          </a:p>
        </p:txBody>
      </p:sp>
      <p:sp>
        <p:nvSpPr>
          <p:cNvPr id="8" name="Shape 8"/>
          <p:cNvSpPr txBox="1">
            <a:spLocks noGrp="1"/>
          </p:cNvSpPr>
          <p:nvPr>
            <p:ph type="dt" idx="10"/>
          </p:nvPr>
        </p:nvSpPr>
        <p:spPr>
          <a:xfrm>
            <a:off x="1513761" y="39672750"/>
            <a:ext cx="7064216" cy="2278904"/>
          </a:xfrm>
          <a:prstGeom prst="rect">
            <a:avLst/>
          </a:prstGeom>
          <a:noFill/>
          <a:ln>
            <a:noFill/>
          </a:ln>
        </p:spPr>
        <p:txBody>
          <a:bodyPr lIns="91425" tIns="91425" rIns="91425" bIns="91425" anchor="ctr" anchorCtr="0"/>
          <a:lstStyle>
            <a:lvl1pPr marL="0" marR="0" lvl="0" indent="0" algn="l" rtl="0">
              <a:spcBef>
                <a:spcPts val="0"/>
              </a:spcBef>
              <a:buNone/>
              <a:defRPr sz="5500" b="0" i="0" u="none" strike="noStrike" cap="none">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9" name="Shape 9"/>
          <p:cNvSpPr txBox="1">
            <a:spLocks noGrp="1"/>
          </p:cNvSpPr>
          <p:nvPr>
            <p:ph type="ftr" idx="11"/>
          </p:nvPr>
        </p:nvSpPr>
        <p:spPr>
          <a:xfrm>
            <a:off x="10344031" y="39672750"/>
            <a:ext cx="9587151" cy="2278904"/>
          </a:xfrm>
          <a:prstGeom prst="rect">
            <a:avLst/>
          </a:prstGeom>
          <a:noFill/>
          <a:ln>
            <a:noFill/>
          </a:ln>
        </p:spPr>
        <p:txBody>
          <a:bodyPr lIns="91425" tIns="91425" rIns="91425" bIns="91425" anchor="ctr" anchorCtr="0"/>
          <a:lstStyle>
            <a:lvl1pPr marL="0" marR="0" lvl="0" indent="0" algn="ctr" rtl="0">
              <a:spcBef>
                <a:spcPts val="0"/>
              </a:spcBef>
              <a:buNone/>
              <a:defRPr sz="5500" b="0" i="0" u="none" strike="noStrike" cap="none">
                <a:solidFill>
                  <a:srgbClr val="888888"/>
                </a:solidFill>
                <a:latin typeface="Calibri"/>
                <a:ea typeface="Calibri"/>
                <a:cs typeface="Calibri"/>
                <a:sym typeface="Calibri"/>
              </a:defRPr>
            </a:lvl1pPr>
            <a:lvl2pPr marL="2087941" marR="0" lvl="1" indent="-5140" algn="l" rtl="0">
              <a:spcBef>
                <a:spcPts val="0"/>
              </a:spcBef>
              <a:buNone/>
              <a:defRPr sz="8200" b="0" i="0" u="none" strike="noStrike" cap="none">
                <a:solidFill>
                  <a:schemeClr val="dk1"/>
                </a:solidFill>
                <a:latin typeface="Calibri"/>
                <a:ea typeface="Calibri"/>
                <a:cs typeface="Calibri"/>
                <a:sym typeface="Calibri"/>
              </a:defRPr>
            </a:lvl2pPr>
            <a:lvl3pPr marL="4175882" marR="0" lvl="2" indent="-10281" algn="l" rtl="0">
              <a:spcBef>
                <a:spcPts val="0"/>
              </a:spcBef>
              <a:buNone/>
              <a:defRPr sz="8200" b="0" i="0" u="none" strike="noStrike" cap="none">
                <a:solidFill>
                  <a:schemeClr val="dk1"/>
                </a:solidFill>
                <a:latin typeface="Calibri"/>
                <a:ea typeface="Calibri"/>
                <a:cs typeface="Calibri"/>
                <a:sym typeface="Calibri"/>
              </a:defRPr>
            </a:lvl3pPr>
            <a:lvl4pPr marL="6263823" marR="0" lvl="3" indent="-2723" algn="l" rtl="0">
              <a:spcBef>
                <a:spcPts val="0"/>
              </a:spcBef>
              <a:buNone/>
              <a:defRPr sz="8200" b="0" i="0" u="none" strike="noStrike" cap="none">
                <a:solidFill>
                  <a:schemeClr val="dk1"/>
                </a:solidFill>
                <a:latin typeface="Calibri"/>
                <a:ea typeface="Calibri"/>
                <a:cs typeface="Calibri"/>
                <a:sym typeface="Calibri"/>
              </a:defRPr>
            </a:lvl4pPr>
            <a:lvl5pPr marL="8351764" marR="0" lvl="4" indent="-7863" algn="l" rtl="0">
              <a:spcBef>
                <a:spcPts val="0"/>
              </a:spcBef>
              <a:buNone/>
              <a:defRPr sz="8200" b="0" i="0" u="none" strike="noStrike" cap="none">
                <a:solidFill>
                  <a:schemeClr val="dk1"/>
                </a:solidFill>
                <a:latin typeface="Calibri"/>
                <a:ea typeface="Calibri"/>
                <a:cs typeface="Calibri"/>
                <a:sym typeface="Calibri"/>
              </a:defRPr>
            </a:lvl5pPr>
            <a:lvl6pPr marL="10439705" marR="0" lvl="5" indent="-304" algn="l" rtl="0">
              <a:spcBef>
                <a:spcPts val="0"/>
              </a:spcBef>
              <a:buNone/>
              <a:defRPr sz="8200" b="0" i="0" u="none" strike="noStrike" cap="none">
                <a:solidFill>
                  <a:schemeClr val="dk1"/>
                </a:solidFill>
                <a:latin typeface="Calibri"/>
                <a:ea typeface="Calibri"/>
                <a:cs typeface="Calibri"/>
                <a:sym typeface="Calibri"/>
              </a:defRPr>
            </a:lvl6pPr>
            <a:lvl7pPr marL="12527646" marR="0" lvl="6" indent="-5446" algn="l" rtl="0">
              <a:spcBef>
                <a:spcPts val="0"/>
              </a:spcBef>
              <a:buNone/>
              <a:defRPr sz="8200" b="0" i="0" u="none" strike="noStrike" cap="none">
                <a:solidFill>
                  <a:schemeClr val="dk1"/>
                </a:solidFill>
                <a:latin typeface="Calibri"/>
                <a:ea typeface="Calibri"/>
                <a:cs typeface="Calibri"/>
                <a:sym typeface="Calibri"/>
              </a:defRPr>
            </a:lvl7pPr>
            <a:lvl8pPr marL="14615587" marR="0" lvl="7" indent="-10586" algn="l" rtl="0">
              <a:spcBef>
                <a:spcPts val="0"/>
              </a:spcBef>
              <a:buNone/>
              <a:defRPr sz="8200" b="0" i="0" u="none" strike="noStrike" cap="none">
                <a:solidFill>
                  <a:schemeClr val="dk1"/>
                </a:solidFill>
                <a:latin typeface="Calibri"/>
                <a:ea typeface="Calibri"/>
                <a:cs typeface="Calibri"/>
                <a:sym typeface="Calibri"/>
              </a:defRPr>
            </a:lvl8pPr>
            <a:lvl9pPr marL="16703528" marR="0" lvl="8" indent="-3027" algn="l" rtl="0">
              <a:spcBef>
                <a:spcPts val="0"/>
              </a:spcBef>
              <a:buNone/>
              <a:defRPr sz="8200" b="0" i="0" u="none" strike="noStrike" cap="none">
                <a:solidFill>
                  <a:schemeClr val="dk1"/>
                </a:solidFill>
                <a:latin typeface="Calibri"/>
                <a:ea typeface="Calibri"/>
                <a:cs typeface="Calibri"/>
                <a:sym typeface="Calibri"/>
              </a:defRPr>
            </a:lvl9pPr>
          </a:lstStyle>
          <a:p>
            <a:endParaRPr/>
          </a:p>
        </p:txBody>
      </p:sp>
      <p:sp>
        <p:nvSpPr>
          <p:cNvPr id="10" name="Shape 10"/>
          <p:cNvSpPr txBox="1">
            <a:spLocks noGrp="1"/>
          </p:cNvSpPr>
          <p:nvPr>
            <p:ph type="sldNum" idx="12"/>
          </p:nvPr>
        </p:nvSpPr>
        <p:spPr>
          <a:xfrm>
            <a:off x="21697235" y="39672750"/>
            <a:ext cx="7064216" cy="2278904"/>
          </a:xfrm>
          <a:prstGeom prst="rect">
            <a:avLst/>
          </a:prstGeom>
          <a:noFill/>
          <a:ln>
            <a:noFill/>
          </a:ln>
        </p:spPr>
        <p:txBody>
          <a:bodyPr lIns="417575" tIns="208775" rIns="417575" bIns="208775" anchor="ctr" anchorCtr="0">
            <a:noAutofit/>
          </a:bodyPr>
          <a:lstStyle/>
          <a:p>
            <a:pPr marL="0" marR="0" lvl="0" indent="0" algn="r" rtl="0">
              <a:spcBef>
                <a:spcPts val="0"/>
              </a:spcBef>
              <a:buSzPct val="25000"/>
              <a:buNone/>
            </a:pPr>
            <a:fld id="{00000000-1234-1234-1234-123412341234}" type="slidenum">
              <a:rPr lang="en-US" sz="5500" b="0" i="0" u="none" strike="noStrike" cap="none">
                <a:solidFill>
                  <a:srgbClr val="888888"/>
                </a:solidFill>
                <a:latin typeface="Calibri"/>
                <a:ea typeface="Calibri"/>
                <a:cs typeface="Calibri"/>
                <a:sym typeface="Calibri"/>
              </a:rPr>
              <a:t>‹N›</a:t>
            </a:fld>
            <a:endParaRPr lang="en-US" sz="5500" b="0" i="0" u="none" strike="noStrike" cap="none">
              <a:solidFill>
                <a:srgbClr val="888888"/>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png"/><Relationship Id="rId10" Type="http://schemas.openxmlformats.org/officeDocument/2006/relationships/image" Target="../media/image8.gif"/><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Shape 84"/>
          <p:cNvSpPr txBox="1">
            <a:spLocks noGrp="1"/>
          </p:cNvSpPr>
          <p:nvPr>
            <p:ph type="ctrTitle"/>
          </p:nvPr>
        </p:nvSpPr>
        <p:spPr>
          <a:xfrm>
            <a:off x="1" y="2133523"/>
            <a:ext cx="30275213" cy="5079809"/>
          </a:xfrm>
          <a:prstGeom prst="rect">
            <a:avLst/>
          </a:prstGeom>
          <a:solidFill>
            <a:srgbClr val="C2D59B">
              <a:alpha val="26666"/>
            </a:srgbClr>
          </a:solidFill>
          <a:ln>
            <a:noFill/>
          </a:ln>
        </p:spPr>
        <p:txBody>
          <a:bodyPr lIns="417575" tIns="208775" rIns="417575" bIns="208775" anchor="ctr" anchorCtr="0">
            <a:noAutofit/>
          </a:bodyPr>
          <a:lstStyle/>
          <a:p>
            <a:pPr marL="0" marR="0" lvl="0" indent="-69850" algn="ctr" rtl="0">
              <a:spcBef>
                <a:spcPts val="0"/>
              </a:spcBef>
              <a:buClr>
                <a:schemeClr val="dk1"/>
              </a:buClr>
              <a:buSzPct val="25000"/>
              <a:buFont typeface="Arial"/>
              <a:buNone/>
            </a:pPr>
            <a:r>
              <a:rPr lang="en-US" sz="6000" b="1">
                <a:latin typeface="Arial"/>
                <a:ea typeface="Arial"/>
                <a:cs typeface="Arial"/>
                <a:sym typeface="Arial"/>
              </a:rPr>
              <a:t>MARTe real-time acquisition system of a Two-Color Interferometer for</a:t>
            </a:r>
          </a:p>
          <a:p>
            <a:pPr marL="0" marR="0" lvl="0" indent="-69850" algn="ctr" rtl="0">
              <a:spcBef>
                <a:spcPts val="0"/>
              </a:spcBef>
              <a:buClr>
                <a:schemeClr val="dk1"/>
              </a:buClr>
              <a:buSzPct val="25000"/>
              <a:buFont typeface="Arial"/>
              <a:buNone/>
            </a:pPr>
            <a:r>
              <a:rPr lang="en-US" sz="6000" b="1">
                <a:latin typeface="Arial"/>
                <a:ea typeface="Arial"/>
                <a:cs typeface="Arial"/>
                <a:sym typeface="Arial"/>
              </a:rPr>
              <a:t>electron density measurements on FTU (Frascati tokamak upgrade)</a:t>
            </a:r>
          </a:p>
          <a:p>
            <a:pPr marL="0" marR="0" lvl="0" indent="0" algn="ctr" rtl="0">
              <a:spcBef>
                <a:spcPts val="0"/>
              </a:spcBef>
              <a:buClr>
                <a:schemeClr val="dk1"/>
              </a:buClr>
              <a:buSzPct val="25000"/>
              <a:buFont typeface="Calibri"/>
              <a:buNone/>
            </a:pPr>
            <a:r>
              <a:rPr lang="en-US" sz="2799" b="0" i="0" u="none" strike="noStrike" cap="none">
                <a:solidFill>
                  <a:schemeClr val="dk1"/>
                </a:solidFill>
                <a:latin typeface="Arial"/>
                <a:ea typeface="Arial"/>
                <a:cs typeface="Arial"/>
                <a:sym typeface="Arial"/>
              </a:rPr>
              <a:t/>
            </a:r>
            <a:br>
              <a:rPr lang="en-US" sz="2799" b="0" i="0" u="none" strike="noStrike" cap="none">
                <a:solidFill>
                  <a:schemeClr val="dk1"/>
                </a:solidFill>
                <a:latin typeface="Arial"/>
                <a:ea typeface="Arial"/>
                <a:cs typeface="Arial"/>
                <a:sym typeface="Arial"/>
              </a:rPr>
            </a:br>
            <a:r>
              <a:rPr lang="en-US" sz="2880" b="1" i="1" u="sng" strike="noStrike" cap="none">
                <a:solidFill>
                  <a:schemeClr val="dk1"/>
                </a:solidFill>
                <a:latin typeface="Arial"/>
                <a:ea typeface="Arial"/>
                <a:cs typeface="Arial"/>
                <a:sym typeface="Arial"/>
              </a:rPr>
              <a:t>M. Gospodarczyk</a:t>
            </a:r>
            <a:r>
              <a:rPr lang="en-US" sz="2880" b="1" i="1" u="sng" strike="noStrike" cap="none" baseline="30000">
                <a:solidFill>
                  <a:schemeClr val="dk1"/>
                </a:solidFill>
                <a:latin typeface="Arial"/>
                <a:ea typeface="Arial"/>
                <a:cs typeface="Arial"/>
                <a:sym typeface="Arial"/>
              </a:rPr>
              <a:t> 2</a:t>
            </a:r>
            <a:r>
              <a:rPr lang="en-US" sz="2880" b="1" i="1" u="none" strike="noStrike" cap="none">
                <a:solidFill>
                  <a:schemeClr val="dk1"/>
                </a:solidFill>
                <a:latin typeface="Arial"/>
                <a:ea typeface="Arial"/>
                <a:cs typeface="Arial"/>
                <a:sym typeface="Arial"/>
              </a:rPr>
              <a:t>, L. Boncagni</a:t>
            </a:r>
            <a:r>
              <a:rPr lang="en-US" sz="2880" b="1" i="1" baseline="30000">
                <a:latin typeface="Arial"/>
                <a:ea typeface="Arial"/>
                <a:cs typeface="Arial"/>
                <a:sym typeface="Arial"/>
              </a:rPr>
              <a:t>1</a:t>
            </a:r>
            <a:r>
              <a:rPr lang="en-US" sz="2880" b="1" i="1" u="none" strike="noStrike" cap="none">
                <a:solidFill>
                  <a:schemeClr val="dk1"/>
                </a:solidFill>
                <a:latin typeface="Arial"/>
                <a:ea typeface="Arial"/>
                <a:cs typeface="Arial"/>
                <a:sym typeface="Arial"/>
              </a:rPr>
              <a:t>, O. Tudisco</a:t>
            </a:r>
            <a:r>
              <a:rPr lang="en-US" sz="2880" b="1" i="1" u="none" strike="noStrike" cap="none" baseline="30000">
                <a:solidFill>
                  <a:schemeClr val="dk1"/>
                </a:solidFill>
                <a:latin typeface="Arial"/>
                <a:ea typeface="Arial"/>
                <a:cs typeface="Arial"/>
                <a:sym typeface="Arial"/>
              </a:rPr>
              <a:t>1</a:t>
            </a:r>
            <a:r>
              <a:rPr lang="en-US" sz="2880" b="1" i="1" u="none" strike="noStrike" cap="none">
                <a:solidFill>
                  <a:schemeClr val="dk1"/>
                </a:solidFill>
                <a:latin typeface="Arial"/>
                <a:ea typeface="Arial"/>
                <a:cs typeface="Arial"/>
                <a:sym typeface="Arial"/>
              </a:rPr>
              <a:t>,</a:t>
            </a:r>
            <a:r>
              <a:rPr lang="en-US" sz="2880" b="1" i="1">
                <a:latin typeface="Arial"/>
                <a:ea typeface="Arial"/>
                <a:cs typeface="Arial"/>
                <a:sym typeface="Arial"/>
              </a:rPr>
              <a:t> </a:t>
            </a:r>
            <a:r>
              <a:rPr lang="en-US" sz="2880" b="1">
                <a:latin typeface="Arial"/>
                <a:ea typeface="Arial"/>
                <a:cs typeface="Arial"/>
                <a:sym typeface="Arial"/>
              </a:rPr>
              <a:t>D. Carnevale</a:t>
            </a:r>
            <a:r>
              <a:rPr lang="en-US" sz="2880" b="1" baseline="30000">
                <a:latin typeface="Arial"/>
                <a:ea typeface="Arial"/>
                <a:cs typeface="Arial"/>
                <a:sym typeface="Arial"/>
              </a:rPr>
              <a:t>2</a:t>
            </a:r>
            <a:r>
              <a:rPr lang="en-US" sz="2880" b="1" i="1">
                <a:latin typeface="Arial"/>
                <a:ea typeface="Arial"/>
                <a:cs typeface="Arial"/>
                <a:sym typeface="Arial"/>
              </a:rPr>
              <a:t>, B. Esposito</a:t>
            </a:r>
            <a:r>
              <a:rPr lang="en-US" sz="2880" b="1" i="1" baseline="30000">
                <a:latin typeface="Arial"/>
                <a:ea typeface="Arial"/>
                <a:cs typeface="Arial"/>
                <a:sym typeface="Arial"/>
              </a:rPr>
              <a:t>1 </a:t>
            </a:r>
            <a:r>
              <a:rPr lang="en-US" sz="2880" b="1" i="1" u="none" strike="noStrike" cap="none">
                <a:solidFill>
                  <a:schemeClr val="dk1"/>
                </a:solidFill>
                <a:latin typeface="Arial"/>
                <a:ea typeface="Arial"/>
                <a:cs typeface="Arial"/>
                <a:sym typeface="Arial"/>
              </a:rPr>
              <a:t>and the FTU Team</a:t>
            </a:r>
            <a:r>
              <a:rPr lang="en-US" sz="2880" b="0" i="0" u="none" strike="noStrike" cap="none">
                <a:solidFill>
                  <a:schemeClr val="dk1"/>
                </a:solidFill>
                <a:latin typeface="Calibri"/>
                <a:ea typeface="Calibri"/>
                <a:cs typeface="Calibri"/>
                <a:sym typeface="Calibri"/>
              </a:rPr>
              <a:t/>
            </a:r>
            <a:br>
              <a:rPr lang="en-US" sz="2880" b="0" i="0" u="none" strike="noStrike" cap="none">
                <a:solidFill>
                  <a:schemeClr val="dk1"/>
                </a:solidFill>
                <a:latin typeface="Calibri"/>
                <a:ea typeface="Calibri"/>
                <a:cs typeface="Calibri"/>
                <a:sym typeface="Calibri"/>
              </a:rPr>
            </a:br>
            <a:r>
              <a:rPr lang="en-US" sz="2880" b="0" i="0" u="none" strike="noStrike" cap="none">
                <a:solidFill>
                  <a:schemeClr val="dk1"/>
                </a:solidFill>
                <a:latin typeface="Calibri"/>
                <a:ea typeface="Calibri"/>
                <a:cs typeface="Calibri"/>
                <a:sym typeface="Calibri"/>
              </a:rPr>
              <a:t> </a:t>
            </a:r>
            <a:r>
              <a:rPr lang="en-US" sz="2880" b="0" i="1" u="none" strike="noStrike" cap="none">
                <a:solidFill>
                  <a:schemeClr val="dk1"/>
                </a:solidFill>
                <a:latin typeface="Calibri"/>
                <a:ea typeface="Calibri"/>
                <a:cs typeface="Calibri"/>
                <a:sym typeface="Calibri"/>
              </a:rPr>
              <a:t/>
            </a:r>
            <a:br>
              <a:rPr lang="en-US" sz="2880" b="0" i="1" u="none" strike="noStrike" cap="none">
                <a:solidFill>
                  <a:schemeClr val="dk1"/>
                </a:solidFill>
                <a:latin typeface="Calibri"/>
                <a:ea typeface="Calibri"/>
                <a:cs typeface="Calibri"/>
                <a:sym typeface="Calibri"/>
              </a:rPr>
            </a:br>
            <a:r>
              <a:rPr lang="en-US" sz="2520" b="1" i="1" u="none" strike="noStrike" cap="none" baseline="30000">
                <a:solidFill>
                  <a:schemeClr val="dk1"/>
                </a:solidFill>
                <a:latin typeface="Arial"/>
                <a:ea typeface="Arial"/>
                <a:cs typeface="Arial"/>
                <a:sym typeface="Arial"/>
              </a:rPr>
              <a:t>1</a:t>
            </a:r>
            <a:r>
              <a:rPr lang="en-US" sz="2520" b="1" i="1" u="none" strike="noStrike" cap="none">
                <a:solidFill>
                  <a:schemeClr val="dk1"/>
                </a:solidFill>
                <a:latin typeface="Arial"/>
                <a:ea typeface="Arial"/>
                <a:cs typeface="Arial"/>
                <a:sym typeface="Arial"/>
              </a:rPr>
              <a:t>ENEA Unità Tecnica Fusione, C.R. Frascati, Via E. Fermi 45, 00044-Frascati, Roma, Italy</a:t>
            </a:r>
            <a:br>
              <a:rPr lang="en-US" sz="2520" b="1" i="1" u="none" strike="noStrike" cap="none">
                <a:solidFill>
                  <a:schemeClr val="dk1"/>
                </a:solidFill>
                <a:latin typeface="Arial"/>
                <a:ea typeface="Arial"/>
                <a:cs typeface="Arial"/>
                <a:sym typeface="Arial"/>
              </a:rPr>
            </a:br>
            <a:r>
              <a:rPr lang="en-US" sz="2520" b="1" i="1" u="none" strike="noStrike" cap="none" baseline="30000">
                <a:solidFill>
                  <a:schemeClr val="dk1"/>
                </a:solidFill>
                <a:latin typeface="Arial"/>
                <a:ea typeface="Arial"/>
                <a:cs typeface="Arial"/>
                <a:sym typeface="Arial"/>
              </a:rPr>
              <a:t>2</a:t>
            </a:r>
            <a:r>
              <a:rPr lang="en-US" sz="2520" b="1" i="1" u="none" strike="noStrike" cap="none">
                <a:solidFill>
                  <a:schemeClr val="dk1"/>
                </a:solidFill>
                <a:latin typeface="Arial"/>
                <a:ea typeface="Arial"/>
                <a:cs typeface="Arial"/>
                <a:sym typeface="Arial"/>
              </a:rPr>
              <a:t>Dipartmento di Ing. Civile e Ing. Informatica, Università di Roma, Tor Vergata, Via del Politecnico 1, 00133-Roma, Italy</a:t>
            </a:r>
          </a:p>
        </p:txBody>
      </p:sp>
      <p:sp>
        <p:nvSpPr>
          <p:cNvPr id="85" name="Shape 85"/>
          <p:cNvSpPr txBox="1"/>
          <p:nvPr/>
        </p:nvSpPr>
        <p:spPr>
          <a:xfrm>
            <a:off x="8058150" y="40067827"/>
            <a:ext cx="21933900" cy="2739300"/>
          </a:xfrm>
          <a:prstGeom prst="rect">
            <a:avLst/>
          </a:prstGeom>
          <a:noFill/>
          <a:ln>
            <a:noFill/>
          </a:ln>
        </p:spPr>
        <p:txBody>
          <a:bodyPr lIns="91425" tIns="45700" rIns="91425" bIns="45700" anchor="t" anchorCtr="0">
            <a:noAutofit/>
          </a:bodyPr>
          <a:lstStyle/>
          <a:p>
            <a:pPr marL="0" marR="0" lvl="0" indent="0" algn="ctr" rtl="0">
              <a:spcBef>
                <a:spcPts val="0"/>
              </a:spcBef>
              <a:buSzPct val="25000"/>
              <a:buNone/>
            </a:pPr>
            <a:r>
              <a:rPr lang="en-US" sz="3600" b="1" dirty="0">
                <a:solidFill>
                  <a:schemeClr val="dk1"/>
                </a:solidFill>
                <a:latin typeface="Arial"/>
                <a:ea typeface="Arial"/>
                <a:cs typeface="Arial"/>
                <a:sym typeface="Arial"/>
              </a:rPr>
              <a:t>REFERENCES</a:t>
            </a:r>
          </a:p>
          <a:p>
            <a:pPr marL="0" marR="0" lvl="0" indent="-69850" algn="just" rtl="0">
              <a:spcBef>
                <a:spcPts val="0"/>
              </a:spcBef>
              <a:buClr>
                <a:schemeClr val="dk1"/>
              </a:buClr>
              <a:buSzPct val="61111"/>
              <a:buFont typeface="Arial"/>
              <a:buNone/>
            </a:pPr>
            <a:r>
              <a:rPr lang="en-US" sz="1800" dirty="0">
                <a:solidFill>
                  <a:schemeClr val="dk1"/>
                </a:solidFill>
              </a:rPr>
              <a:t>[1] L. </a:t>
            </a:r>
            <a:r>
              <a:rPr lang="en-US" sz="1800" dirty="0" err="1">
                <a:solidFill>
                  <a:schemeClr val="dk1"/>
                </a:solidFill>
              </a:rPr>
              <a:t>Boncagni</a:t>
            </a:r>
            <a:r>
              <a:rPr lang="en-US" sz="1800" dirty="0">
                <a:solidFill>
                  <a:schemeClr val="dk1"/>
                </a:solidFill>
              </a:rPr>
              <a:t>, Y </a:t>
            </a:r>
            <a:r>
              <a:rPr lang="en-US" sz="1800" dirty="0" err="1">
                <a:solidFill>
                  <a:schemeClr val="dk1"/>
                </a:solidFill>
              </a:rPr>
              <a:t>Sadeghi</a:t>
            </a:r>
            <a:r>
              <a:rPr lang="en-US" sz="1800" dirty="0">
                <a:solidFill>
                  <a:schemeClr val="dk1"/>
                </a:solidFill>
              </a:rPr>
              <a:t>, D. </a:t>
            </a:r>
            <a:r>
              <a:rPr lang="en-US" sz="1800" dirty="0" smtClean="0">
                <a:solidFill>
                  <a:schemeClr val="dk1"/>
                </a:solidFill>
              </a:rPr>
              <a:t>Carnevale, </a:t>
            </a:r>
            <a:r>
              <a:rPr lang="en-US" sz="1800" dirty="0">
                <a:solidFill>
                  <a:schemeClr val="dk1"/>
                </a:solidFill>
              </a:rPr>
              <a:t>..., “First steps in the FTU migration towards a modular and distributed real-time control architecture based on MARTe”, Nuclear Science, IEEE Transactions on 58 (4), 1778-1783</a:t>
            </a:r>
          </a:p>
          <a:p>
            <a:pPr marL="0" marR="0" lvl="0" indent="-69850" algn="just" rtl="0">
              <a:spcBef>
                <a:spcPts val="0"/>
              </a:spcBef>
              <a:buClr>
                <a:schemeClr val="dk1"/>
              </a:buClr>
              <a:buSzPct val="61111"/>
              <a:buFont typeface="Arial"/>
              <a:buNone/>
            </a:pPr>
            <a:r>
              <a:rPr lang="en-US" sz="1800" dirty="0">
                <a:solidFill>
                  <a:schemeClr val="dk1"/>
                </a:solidFill>
              </a:rPr>
              <a:t>[2] L. </a:t>
            </a:r>
            <a:r>
              <a:rPr lang="en-US" sz="1800" dirty="0" err="1">
                <a:solidFill>
                  <a:schemeClr val="dk1"/>
                </a:solidFill>
              </a:rPr>
              <a:t>Boncagni</a:t>
            </a:r>
            <a:r>
              <a:rPr lang="en-US" sz="1800" dirty="0">
                <a:solidFill>
                  <a:schemeClr val="dk1"/>
                </a:solidFill>
              </a:rPr>
              <a:t>, D. </a:t>
            </a:r>
            <a:r>
              <a:rPr lang="en-US" sz="1800" dirty="0" smtClean="0">
                <a:solidFill>
                  <a:schemeClr val="dk1"/>
                </a:solidFill>
              </a:rPr>
              <a:t>Carnevale, </a:t>
            </a:r>
            <a:r>
              <a:rPr lang="en-US" sz="1800" dirty="0">
                <a:solidFill>
                  <a:schemeClr val="dk1"/>
                </a:solidFill>
              </a:rPr>
              <a:t>..., “A first approach to runaway electron control in FTU”, Fusion Engineering and Design 88 (6), 1109-1112</a:t>
            </a:r>
          </a:p>
          <a:p>
            <a:pPr marL="0" marR="0" lvl="0" indent="-69850" algn="just" rtl="0">
              <a:spcBef>
                <a:spcPts val="0"/>
              </a:spcBef>
              <a:buClr>
                <a:schemeClr val="dk1"/>
              </a:buClr>
              <a:buSzPct val="61111"/>
              <a:buFont typeface="Arial"/>
              <a:buNone/>
            </a:pPr>
            <a:r>
              <a:rPr lang="en-US" sz="1800" dirty="0">
                <a:solidFill>
                  <a:schemeClr val="dk1"/>
                </a:solidFill>
              </a:rPr>
              <a:t>[3] Luca. </a:t>
            </a:r>
            <a:r>
              <a:rPr lang="en-US" sz="1800" dirty="0" err="1">
                <a:solidFill>
                  <a:schemeClr val="dk1"/>
                </a:solidFill>
              </a:rPr>
              <a:t>Boncagni</a:t>
            </a:r>
            <a:r>
              <a:rPr lang="en-US" sz="1800" dirty="0">
                <a:solidFill>
                  <a:schemeClr val="dk1"/>
                </a:solidFill>
              </a:rPr>
              <a:t>, et al. “MARTe at FTU: The new feedback control”, Fusion Engineering and Design 87 (12): 1917-1920).</a:t>
            </a:r>
          </a:p>
          <a:p>
            <a:pPr marL="0" marR="0" lvl="0" indent="-69850" algn="just" rtl="0">
              <a:spcBef>
                <a:spcPts val="0"/>
              </a:spcBef>
              <a:buClr>
                <a:schemeClr val="dk1"/>
              </a:buClr>
              <a:buSzPct val="61111"/>
              <a:buFont typeface="Arial"/>
              <a:buNone/>
            </a:pPr>
            <a:r>
              <a:rPr lang="en-US" sz="1800" dirty="0">
                <a:solidFill>
                  <a:schemeClr val="dk1"/>
                </a:solidFill>
              </a:rPr>
              <a:t>[4] A. Canton, P. </a:t>
            </a:r>
            <a:r>
              <a:rPr lang="en-US" sz="1800" dirty="0" err="1">
                <a:solidFill>
                  <a:schemeClr val="dk1"/>
                </a:solidFill>
              </a:rPr>
              <a:t>Innocente</a:t>
            </a:r>
            <a:r>
              <a:rPr lang="en-US" sz="1800" dirty="0">
                <a:solidFill>
                  <a:schemeClr val="dk1"/>
                </a:solidFill>
              </a:rPr>
              <a:t> and O. </a:t>
            </a:r>
            <a:r>
              <a:rPr lang="en-US" sz="1800" dirty="0" err="1">
                <a:solidFill>
                  <a:schemeClr val="dk1"/>
                </a:solidFill>
              </a:rPr>
              <a:t>Tudisco</a:t>
            </a:r>
            <a:r>
              <a:rPr lang="en-US" sz="1800" dirty="0">
                <a:solidFill>
                  <a:schemeClr val="dk1"/>
                </a:solidFill>
              </a:rPr>
              <a:t> ,“Two-color medium-infrared scanning interferometer for the Frascati tokamak upgrade fusion test device”, </a:t>
            </a:r>
            <a:r>
              <a:rPr lang="en-US" sz="1800" dirty="0" err="1">
                <a:solidFill>
                  <a:schemeClr val="dk1"/>
                </a:solidFill>
              </a:rPr>
              <a:t>Appl</a:t>
            </a:r>
            <a:r>
              <a:rPr lang="en-US" sz="1800" dirty="0">
                <a:solidFill>
                  <a:schemeClr val="dk1"/>
                </a:solidFill>
              </a:rPr>
              <a:t> Opt. 2006 Dec 20;45(36):9105-14.</a:t>
            </a:r>
          </a:p>
          <a:p>
            <a:pPr marL="0" marR="0" lvl="0" indent="-69850" algn="just" rtl="0">
              <a:spcBef>
                <a:spcPts val="0"/>
              </a:spcBef>
              <a:buClr>
                <a:schemeClr val="dk1"/>
              </a:buClr>
              <a:buSzPct val="61111"/>
              <a:buFont typeface="Arial"/>
              <a:buNone/>
            </a:pPr>
            <a:r>
              <a:rPr lang="en-US" sz="1800" dirty="0">
                <a:solidFill>
                  <a:schemeClr val="dk1"/>
                </a:solidFill>
              </a:rPr>
              <a:t>[5] O. </a:t>
            </a:r>
            <a:r>
              <a:rPr lang="en-US" sz="1800" dirty="0" err="1">
                <a:solidFill>
                  <a:schemeClr val="dk1"/>
                </a:solidFill>
              </a:rPr>
              <a:t>Tudisco</a:t>
            </a:r>
            <a:r>
              <a:rPr lang="en-US" sz="1800" dirty="0">
                <a:solidFill>
                  <a:schemeClr val="dk1"/>
                </a:solidFill>
              </a:rPr>
              <a:t>, et al. “Chapter 8: The Diagnostic Systems in the FTU”, Fusion Science and Technology Volume 45/Number 3/May 2004/Pages 402-421.</a:t>
            </a:r>
          </a:p>
          <a:p>
            <a:pPr marL="0" marR="0" lvl="0" indent="0" algn="just" rtl="0">
              <a:spcBef>
                <a:spcPts val="0"/>
              </a:spcBef>
              <a:buNone/>
            </a:pPr>
            <a:endParaRPr sz="2000" dirty="0">
              <a:latin typeface="Calibri"/>
              <a:ea typeface="Calibri"/>
              <a:cs typeface="Calibri"/>
              <a:sym typeface="Calibri"/>
            </a:endParaRPr>
          </a:p>
        </p:txBody>
      </p:sp>
      <p:pic>
        <p:nvPicPr>
          <p:cNvPr id="86" name="Shape 86"/>
          <p:cNvPicPr preferRelativeResize="0"/>
          <p:nvPr/>
        </p:nvPicPr>
        <p:blipFill rotWithShape="1">
          <a:blip r:embed="rId3">
            <a:alphaModFix/>
          </a:blip>
          <a:srcRect/>
          <a:stretch/>
        </p:blipFill>
        <p:spPr>
          <a:xfrm>
            <a:off x="545423" y="0"/>
            <a:ext cx="3917400" cy="2133600"/>
          </a:xfrm>
          <a:prstGeom prst="rect">
            <a:avLst/>
          </a:prstGeom>
          <a:noFill/>
          <a:ln>
            <a:noFill/>
          </a:ln>
        </p:spPr>
      </p:pic>
      <p:sp>
        <p:nvSpPr>
          <p:cNvPr id="87" name="Shape 87"/>
          <p:cNvSpPr txBox="1"/>
          <p:nvPr/>
        </p:nvSpPr>
        <p:spPr>
          <a:xfrm>
            <a:off x="317850" y="7302598"/>
            <a:ext cx="29667000" cy="3143401"/>
          </a:xfrm>
          <a:prstGeom prst="rect">
            <a:avLst/>
          </a:prstGeom>
          <a:noFill/>
          <a:ln w="76200" cap="flat" cmpd="sng">
            <a:solidFill>
              <a:srgbClr val="FF9900"/>
            </a:solidFill>
            <a:prstDash val="solid"/>
            <a:round/>
            <a:headEnd type="none" w="med" len="med"/>
            <a:tailEnd type="none" w="med" len="med"/>
          </a:ln>
        </p:spPr>
        <p:txBody>
          <a:bodyPr lIns="91425" tIns="45700" rIns="91425" bIns="45700" anchor="t" anchorCtr="0">
            <a:noAutofit/>
          </a:bodyPr>
          <a:lstStyle/>
          <a:p>
            <a:pPr marL="0" marR="0" lvl="0" indent="0" algn="l" rtl="0">
              <a:spcBef>
                <a:spcPts val="0"/>
              </a:spcBef>
              <a:spcAft>
                <a:spcPts val="0"/>
              </a:spcAft>
              <a:buSzPct val="25000"/>
              <a:buNone/>
            </a:pPr>
            <a:r>
              <a:rPr lang="en-US" sz="3600" b="1" dirty="0">
                <a:solidFill>
                  <a:schemeClr val="dk1"/>
                </a:solidFill>
                <a:latin typeface="Calibri"/>
                <a:ea typeface="Calibri"/>
                <a:cs typeface="Calibri"/>
                <a:sym typeface="Calibri"/>
              </a:rPr>
              <a:t>OBJECTIVE OF THIS </a:t>
            </a:r>
            <a:r>
              <a:rPr lang="en-US" sz="3600" b="1" dirty="0" smtClean="0">
                <a:solidFill>
                  <a:schemeClr val="dk1"/>
                </a:solidFill>
                <a:latin typeface="Calibri"/>
                <a:ea typeface="Calibri"/>
                <a:cs typeface="Calibri"/>
                <a:sym typeface="Calibri"/>
              </a:rPr>
              <a:t>WORK</a:t>
            </a:r>
            <a:endParaRPr sz="3000" b="1" dirty="0">
              <a:solidFill>
                <a:srgbClr val="555555"/>
              </a:solidFill>
              <a:highlight>
                <a:srgbClr val="FFFFFF"/>
              </a:highlight>
              <a:latin typeface="Calibri"/>
              <a:ea typeface="Calibri"/>
              <a:cs typeface="Calibri"/>
              <a:sym typeface="Calibri"/>
            </a:endParaRPr>
          </a:p>
          <a:p>
            <a:pPr marL="0" marR="0" lvl="0" indent="-69850" algn="l" rtl="0">
              <a:spcBef>
                <a:spcPts val="0"/>
              </a:spcBef>
              <a:spcAft>
                <a:spcPts val="0"/>
              </a:spcAft>
              <a:buClr>
                <a:schemeClr val="dk1"/>
              </a:buClr>
              <a:buSzPct val="36666"/>
              <a:buFont typeface="Arial"/>
              <a:buNone/>
            </a:pPr>
            <a:r>
              <a:rPr lang="en-US" sz="3000" dirty="0">
                <a:solidFill>
                  <a:srgbClr val="222222"/>
                </a:solidFill>
                <a:highlight>
                  <a:srgbClr val="FFFFFF"/>
                </a:highlight>
                <a:latin typeface="Calibri"/>
                <a:ea typeface="Calibri"/>
                <a:cs typeface="Calibri"/>
                <a:sym typeface="Calibri"/>
              </a:rPr>
              <a:t>Development a new real-time acquisition system of a two-color interferometer (Figure 1) installed on FTU (a medium size tokamak device: major radius R = 0.935m, minor radius a = 0.3m, toroidal magnetic filed </a:t>
            </a:r>
            <a:r>
              <a:rPr lang="en-US" sz="3000" dirty="0" err="1">
                <a:solidFill>
                  <a:srgbClr val="222222"/>
                </a:solidFill>
                <a:highlight>
                  <a:srgbClr val="FFFFFF"/>
                </a:highlight>
                <a:latin typeface="Calibri"/>
                <a:ea typeface="Calibri"/>
                <a:cs typeface="Calibri"/>
                <a:sym typeface="Calibri"/>
              </a:rPr>
              <a:t>Btor</a:t>
            </a:r>
            <a:r>
              <a:rPr lang="en-US" sz="3000" dirty="0">
                <a:solidFill>
                  <a:srgbClr val="222222"/>
                </a:solidFill>
                <a:highlight>
                  <a:srgbClr val="FFFFFF"/>
                </a:highlight>
                <a:latin typeface="Calibri"/>
                <a:ea typeface="Calibri"/>
                <a:cs typeface="Calibri"/>
                <a:sym typeface="Calibri"/>
              </a:rPr>
              <a:t> = 4 ≤ 8T and current plasma IP &lt; 1.8MA)  that calculates, in real-time, the density along 2 fixed chords, central chord (CH3) at 0.935 m and external chord (CH4) at 1.17 m. sampled at 200 </a:t>
            </a:r>
            <a:r>
              <a:rPr lang="en-US" sz="3000" dirty="0" err="1">
                <a:solidFill>
                  <a:srgbClr val="222222"/>
                </a:solidFill>
                <a:highlight>
                  <a:srgbClr val="FFFFFF"/>
                </a:highlight>
                <a:latin typeface="Calibri"/>
                <a:ea typeface="Calibri"/>
                <a:cs typeface="Calibri"/>
                <a:sym typeface="Calibri"/>
              </a:rPr>
              <a:t>Khz</a:t>
            </a:r>
            <a:r>
              <a:rPr lang="en-US" sz="3000" dirty="0">
                <a:solidFill>
                  <a:srgbClr val="222222"/>
                </a:solidFill>
                <a:highlight>
                  <a:srgbClr val="FFFFFF"/>
                </a:highlight>
                <a:latin typeface="Calibri"/>
                <a:ea typeface="Calibri"/>
                <a:cs typeface="Calibri"/>
                <a:sym typeface="Calibri"/>
              </a:rPr>
              <a:t> and processed at 2Khz.</a:t>
            </a:r>
          </a:p>
          <a:p>
            <a:pPr marL="0" marR="0" lvl="0" indent="-69850" algn="l" rtl="0">
              <a:spcBef>
                <a:spcPts val="0"/>
              </a:spcBef>
              <a:spcAft>
                <a:spcPts val="0"/>
              </a:spcAft>
              <a:buClr>
                <a:schemeClr val="dk1"/>
              </a:buClr>
              <a:buSzPct val="36666"/>
              <a:buFont typeface="Arial"/>
              <a:buNone/>
            </a:pPr>
            <a:r>
              <a:rPr lang="en-US" sz="3000" dirty="0">
                <a:solidFill>
                  <a:srgbClr val="222222"/>
                </a:solidFill>
                <a:highlight>
                  <a:srgbClr val="FFFFFF"/>
                </a:highlight>
                <a:latin typeface="Calibri"/>
                <a:ea typeface="Calibri"/>
                <a:cs typeface="Calibri"/>
                <a:sym typeface="Calibri"/>
              </a:rPr>
              <a:t>The electron density provided by the CO2 ( = 10.6µm) and CO(=5.4µm) lasers, of the two-color interferometer discussed ref.[1], can by computed on-line by eq.(1) during the pulse by a Generic Application Module (GAM)  running on a RT-Thread deployed on the developed MARTe system ref.[1].</a:t>
            </a:r>
          </a:p>
          <a:p>
            <a:pPr marL="0" marR="0" lvl="0" indent="-69850" algn="l" rtl="0">
              <a:spcBef>
                <a:spcPts val="0"/>
              </a:spcBef>
              <a:spcAft>
                <a:spcPts val="0"/>
              </a:spcAft>
              <a:buClr>
                <a:schemeClr val="dk1"/>
              </a:buClr>
              <a:buFont typeface="Arial"/>
              <a:buNone/>
            </a:pPr>
            <a:endParaRPr sz="3000" dirty="0">
              <a:solidFill>
                <a:srgbClr val="555555"/>
              </a:solidFill>
              <a:highlight>
                <a:srgbClr val="FFFFFF"/>
              </a:highlight>
            </a:endParaRPr>
          </a:p>
          <a:p>
            <a:pPr marL="0" marR="0" lvl="0" indent="0" algn="l" rtl="0">
              <a:spcBef>
                <a:spcPts val="0"/>
              </a:spcBef>
              <a:spcAft>
                <a:spcPts val="0"/>
              </a:spcAft>
              <a:buNone/>
            </a:pPr>
            <a:endParaRPr sz="3600" b="1" dirty="0">
              <a:solidFill>
                <a:schemeClr val="dk1"/>
              </a:solidFill>
            </a:endParaRPr>
          </a:p>
          <a:p>
            <a:pPr marL="0" marR="0" lvl="0" indent="0" algn="l" rtl="0">
              <a:spcBef>
                <a:spcPts val="800"/>
              </a:spcBef>
              <a:buNone/>
            </a:pPr>
            <a:endParaRPr sz="2800" b="1" dirty="0">
              <a:solidFill>
                <a:srgbClr val="0000FF"/>
              </a:solidFill>
              <a:latin typeface="Arial"/>
              <a:ea typeface="Arial"/>
              <a:cs typeface="Arial"/>
              <a:sym typeface="Arial"/>
            </a:endParaRPr>
          </a:p>
        </p:txBody>
      </p:sp>
      <p:pic>
        <p:nvPicPr>
          <p:cNvPr id="88" name="Shape 88"/>
          <p:cNvPicPr preferRelativeResize="0"/>
          <p:nvPr/>
        </p:nvPicPr>
        <p:blipFill rotWithShape="1">
          <a:blip r:embed="rId4">
            <a:alphaModFix/>
          </a:blip>
          <a:srcRect/>
          <a:stretch/>
        </p:blipFill>
        <p:spPr>
          <a:xfrm>
            <a:off x="11341225" y="0"/>
            <a:ext cx="4843500" cy="2075700"/>
          </a:xfrm>
          <a:prstGeom prst="rect">
            <a:avLst/>
          </a:prstGeom>
          <a:noFill/>
          <a:ln>
            <a:noFill/>
          </a:ln>
        </p:spPr>
      </p:pic>
      <p:pic>
        <p:nvPicPr>
          <p:cNvPr id="89" name="Shape 89"/>
          <p:cNvPicPr preferRelativeResize="0"/>
          <p:nvPr/>
        </p:nvPicPr>
        <p:blipFill rotWithShape="1">
          <a:blip r:embed="rId5">
            <a:alphaModFix/>
          </a:blip>
          <a:srcRect/>
          <a:stretch/>
        </p:blipFill>
        <p:spPr>
          <a:xfrm>
            <a:off x="4462824" y="-57899"/>
            <a:ext cx="6782400" cy="2133600"/>
          </a:xfrm>
          <a:prstGeom prst="rect">
            <a:avLst/>
          </a:prstGeom>
          <a:noFill/>
          <a:ln>
            <a:noFill/>
          </a:ln>
        </p:spPr>
      </p:pic>
      <p:sp>
        <p:nvSpPr>
          <p:cNvPr id="90" name="Shape 90"/>
          <p:cNvSpPr txBox="1"/>
          <p:nvPr/>
        </p:nvSpPr>
        <p:spPr>
          <a:xfrm>
            <a:off x="706860" y="40067818"/>
            <a:ext cx="7522740" cy="2185213"/>
          </a:xfrm>
          <a:prstGeom prst="rect">
            <a:avLst/>
          </a:prstGeom>
          <a:noFill/>
          <a:ln>
            <a:noFill/>
          </a:ln>
        </p:spPr>
        <p:txBody>
          <a:bodyPr lIns="91425" tIns="45700" rIns="91425" bIns="45700" anchor="t" anchorCtr="0">
            <a:noAutofit/>
          </a:bodyPr>
          <a:lstStyle/>
          <a:p>
            <a:pPr marL="0" marR="0" lvl="0" indent="0" algn="just" rtl="0">
              <a:spcBef>
                <a:spcPts val="0"/>
              </a:spcBef>
              <a:buSzPct val="25000"/>
              <a:buNone/>
            </a:pPr>
            <a:r>
              <a:rPr lang="en-US" sz="3600" b="1">
                <a:solidFill>
                  <a:schemeClr val="dk1"/>
                </a:solidFill>
                <a:latin typeface="Arial"/>
                <a:ea typeface="Arial"/>
                <a:cs typeface="Arial"/>
                <a:sym typeface="Arial"/>
              </a:rPr>
              <a:t>ACKNOWLEDGEMENTS</a:t>
            </a:r>
          </a:p>
          <a:p>
            <a:pPr marL="0" marR="0" lvl="0" indent="0" algn="l" rtl="0">
              <a:spcBef>
                <a:spcPts val="0"/>
              </a:spcBef>
              <a:buSzPct val="25000"/>
              <a:buNone/>
            </a:pPr>
            <a:r>
              <a:rPr lang="en-US" sz="2000">
                <a:solidFill>
                  <a:schemeClr val="dk1"/>
                </a:solidFill>
                <a:latin typeface="Calibri"/>
                <a:ea typeface="Calibri"/>
                <a:cs typeface="Calibri"/>
                <a:sym typeface="Calibri"/>
              </a:rPr>
              <a:t>This work has been carried out within the framework of the EUROfusion Consortium and received funding from the Euratom research and training programme 2014-2018 under grant agreement No 633053. The views and opinions expressed herein do not necessarily reflect those of the European Commission.</a:t>
            </a:r>
          </a:p>
        </p:txBody>
      </p:sp>
      <p:sp>
        <p:nvSpPr>
          <p:cNvPr id="91" name="Shape 91"/>
          <p:cNvSpPr txBox="1"/>
          <p:nvPr/>
        </p:nvSpPr>
        <p:spPr>
          <a:xfrm>
            <a:off x="545423" y="33753121"/>
            <a:ext cx="13731900" cy="5660100"/>
          </a:xfrm>
          <a:prstGeom prst="rect">
            <a:avLst/>
          </a:prstGeom>
          <a:noFill/>
          <a:ln>
            <a:noFill/>
          </a:ln>
        </p:spPr>
        <p:txBody>
          <a:bodyPr lIns="91425" tIns="45700" rIns="91425" bIns="45700" anchor="t" anchorCtr="0">
            <a:noAutofit/>
          </a:bodyPr>
          <a:lstStyle/>
          <a:p>
            <a:pPr marL="0" marR="0" lvl="0" indent="0" algn="just" rtl="0">
              <a:spcBef>
                <a:spcPts val="0"/>
              </a:spcBef>
              <a:buSzPct val="25000"/>
              <a:buNone/>
            </a:pPr>
            <a:r>
              <a:rPr lang="en-US" sz="3600" b="1" dirty="0">
                <a:solidFill>
                  <a:schemeClr val="dk1"/>
                </a:solidFill>
                <a:latin typeface="Calibri"/>
                <a:ea typeface="Calibri"/>
                <a:cs typeface="Calibri"/>
                <a:sym typeface="Calibri"/>
              </a:rPr>
              <a:t>CONCLUSIONS</a:t>
            </a:r>
          </a:p>
          <a:p>
            <a:pPr marL="0" marR="0" lvl="0" indent="0" algn="just" rtl="0">
              <a:spcBef>
                <a:spcPts val="0"/>
              </a:spcBef>
              <a:buNone/>
            </a:pPr>
            <a:endParaRPr sz="3600" b="1" dirty="0">
              <a:solidFill>
                <a:schemeClr val="dk1"/>
              </a:solidFill>
              <a:latin typeface="Calibri"/>
              <a:ea typeface="Calibri"/>
              <a:cs typeface="Calibri"/>
              <a:sym typeface="Calibri"/>
            </a:endParaRPr>
          </a:p>
          <a:p>
            <a:pPr marL="0" marR="0" lvl="0" indent="0" algn="just" rtl="0">
              <a:spcBef>
                <a:spcPts val="0"/>
              </a:spcBef>
              <a:buSzPct val="25000"/>
              <a:buNone/>
            </a:pPr>
            <a:r>
              <a:rPr lang="en-US" sz="3000" dirty="0">
                <a:solidFill>
                  <a:schemeClr val="dk1"/>
                </a:solidFill>
                <a:latin typeface="Calibri"/>
                <a:ea typeface="Calibri"/>
                <a:cs typeface="Calibri"/>
                <a:sym typeface="Calibri"/>
              </a:rPr>
              <a:t>The measure of the density using two LOS was successful computed </a:t>
            </a:r>
          </a:p>
          <a:p>
            <a:pPr marL="0" marR="0" lvl="0" indent="0" algn="just" rtl="0">
              <a:spcBef>
                <a:spcPts val="0"/>
              </a:spcBef>
              <a:buSzPct val="25000"/>
              <a:buNone/>
            </a:pPr>
            <a:r>
              <a:rPr lang="en-US" sz="3000" dirty="0">
                <a:solidFill>
                  <a:schemeClr val="dk1"/>
                </a:solidFill>
                <a:latin typeface="Calibri"/>
                <a:ea typeface="Calibri"/>
                <a:cs typeface="Calibri"/>
                <a:sym typeface="Calibri"/>
              </a:rPr>
              <a:t>during the last experimental campaign as show above. </a:t>
            </a:r>
          </a:p>
          <a:p>
            <a:pPr marL="0" marR="0" lvl="0" indent="0" algn="just" rtl="0">
              <a:spcBef>
                <a:spcPts val="0"/>
              </a:spcBef>
              <a:buSzPct val="25000"/>
              <a:buNone/>
            </a:pPr>
            <a:r>
              <a:rPr lang="en-US" sz="3000" dirty="0">
                <a:solidFill>
                  <a:schemeClr val="dk1"/>
                </a:solidFill>
                <a:latin typeface="Calibri"/>
                <a:ea typeface="Calibri"/>
                <a:cs typeface="Calibri"/>
                <a:sym typeface="Calibri"/>
              </a:rPr>
              <a:t>The next step will be the elaboration in real-time of the Two-color </a:t>
            </a:r>
          </a:p>
          <a:p>
            <a:pPr marL="0" marR="0" lvl="0" indent="0" algn="just" rtl="0">
              <a:spcBef>
                <a:spcPts val="0"/>
              </a:spcBef>
              <a:buSzPct val="25000"/>
              <a:buNone/>
            </a:pPr>
            <a:r>
              <a:rPr lang="en-US" sz="3000" dirty="0">
                <a:solidFill>
                  <a:schemeClr val="dk1"/>
                </a:solidFill>
                <a:latin typeface="Calibri"/>
                <a:ea typeface="Calibri"/>
                <a:cs typeface="Calibri"/>
                <a:sym typeface="Calibri"/>
              </a:rPr>
              <a:t>medium-infrared scanning interferometer described in [4]. </a:t>
            </a:r>
          </a:p>
          <a:p>
            <a:pPr marL="0" marR="0" lvl="0" indent="0" algn="just" rtl="0">
              <a:spcBef>
                <a:spcPts val="0"/>
              </a:spcBef>
              <a:buSzPct val="25000"/>
              <a:buNone/>
            </a:pPr>
            <a:r>
              <a:rPr lang="en-US" sz="3000" dirty="0">
                <a:solidFill>
                  <a:schemeClr val="dk1"/>
                </a:solidFill>
                <a:latin typeface="Calibri"/>
                <a:ea typeface="Calibri"/>
                <a:cs typeface="Calibri"/>
                <a:sym typeface="Calibri"/>
              </a:rPr>
              <a:t>The use of such scanning interferometer will allow to improve the </a:t>
            </a:r>
          </a:p>
          <a:p>
            <a:pPr marL="0" marR="0" lvl="0" indent="0" algn="just" rtl="0">
              <a:spcBef>
                <a:spcPts val="0"/>
              </a:spcBef>
              <a:buSzPct val="25000"/>
              <a:buNone/>
            </a:pPr>
            <a:r>
              <a:rPr lang="en-US" sz="3000" dirty="0">
                <a:solidFill>
                  <a:schemeClr val="dk1"/>
                </a:solidFill>
                <a:latin typeface="Calibri"/>
                <a:ea typeface="Calibri"/>
                <a:cs typeface="Calibri"/>
                <a:sym typeface="Calibri"/>
              </a:rPr>
              <a:t>estimation of the runaway beam radial position in real-time enabling </a:t>
            </a:r>
          </a:p>
          <a:p>
            <a:pPr marL="0" marR="0" lvl="0" indent="0" algn="just" rtl="0">
              <a:spcBef>
                <a:spcPts val="0"/>
              </a:spcBef>
              <a:buSzPct val="25000"/>
              <a:buNone/>
            </a:pPr>
            <a:r>
              <a:rPr lang="en-US" sz="3000" dirty="0">
                <a:solidFill>
                  <a:schemeClr val="dk1"/>
                </a:solidFill>
                <a:latin typeface="Calibri"/>
                <a:ea typeface="Calibri"/>
                <a:cs typeface="Calibri"/>
                <a:sym typeface="Calibri"/>
              </a:rPr>
              <a:t>robust runaway beam suppression strategies [1][2].</a:t>
            </a:r>
          </a:p>
          <a:p>
            <a:pPr marL="0" marR="0" lvl="0" indent="-69850" algn="just" rtl="0">
              <a:spcBef>
                <a:spcPts val="0"/>
              </a:spcBef>
              <a:buNone/>
            </a:pPr>
            <a:endParaRPr sz="2800" b="1" dirty="0">
              <a:solidFill>
                <a:schemeClr val="dk1"/>
              </a:solidFill>
              <a:latin typeface="Arial"/>
              <a:ea typeface="Arial"/>
              <a:cs typeface="Arial"/>
              <a:sym typeface="Arial"/>
            </a:endParaRPr>
          </a:p>
        </p:txBody>
      </p:sp>
      <p:pic>
        <p:nvPicPr>
          <p:cNvPr id="93" name="Shape 93"/>
          <p:cNvPicPr preferRelativeResize="0"/>
          <p:nvPr/>
        </p:nvPicPr>
        <p:blipFill>
          <a:blip r:embed="rId6">
            <a:alphaModFix/>
          </a:blip>
          <a:stretch>
            <a:fillRect/>
          </a:stretch>
        </p:blipFill>
        <p:spPr>
          <a:xfrm>
            <a:off x="18897530" y="132422"/>
            <a:ext cx="11284845" cy="1932900"/>
          </a:xfrm>
          <a:prstGeom prst="rect">
            <a:avLst/>
          </a:prstGeom>
          <a:noFill/>
          <a:ln>
            <a:noFill/>
          </a:ln>
        </p:spPr>
      </p:pic>
      <p:pic>
        <p:nvPicPr>
          <p:cNvPr id="94" name="Shape 94"/>
          <p:cNvPicPr preferRelativeResize="0"/>
          <p:nvPr/>
        </p:nvPicPr>
        <p:blipFill>
          <a:blip r:embed="rId7">
            <a:alphaModFix/>
          </a:blip>
          <a:stretch>
            <a:fillRect/>
          </a:stretch>
        </p:blipFill>
        <p:spPr>
          <a:xfrm>
            <a:off x="694325" y="20229274"/>
            <a:ext cx="7522750" cy="1646310"/>
          </a:xfrm>
          <a:prstGeom prst="rect">
            <a:avLst/>
          </a:prstGeom>
          <a:noFill/>
          <a:ln w="9525" cap="flat" cmpd="sng">
            <a:solidFill>
              <a:srgbClr val="FF0000"/>
            </a:solidFill>
            <a:prstDash val="solid"/>
            <a:round/>
            <a:headEnd type="none" w="med" len="med"/>
            <a:tailEnd type="none" w="med" len="med"/>
          </a:ln>
        </p:spPr>
      </p:pic>
      <p:pic>
        <p:nvPicPr>
          <p:cNvPr id="96" name="Shape 96"/>
          <p:cNvPicPr preferRelativeResize="0"/>
          <p:nvPr/>
        </p:nvPicPr>
        <p:blipFill>
          <a:blip r:embed="rId8">
            <a:alphaModFix/>
          </a:blip>
          <a:stretch>
            <a:fillRect/>
          </a:stretch>
        </p:blipFill>
        <p:spPr>
          <a:xfrm>
            <a:off x="1" y="22509906"/>
            <a:ext cx="19914364" cy="9245522"/>
          </a:xfrm>
          <a:prstGeom prst="rect">
            <a:avLst/>
          </a:prstGeom>
          <a:noFill/>
          <a:ln>
            <a:noFill/>
          </a:ln>
        </p:spPr>
      </p:pic>
      <p:pic>
        <p:nvPicPr>
          <p:cNvPr id="100" name="Shape 100"/>
          <p:cNvPicPr preferRelativeResize="0"/>
          <p:nvPr/>
        </p:nvPicPr>
        <p:blipFill>
          <a:blip r:embed="rId9">
            <a:alphaModFix/>
          </a:blip>
          <a:stretch>
            <a:fillRect/>
          </a:stretch>
        </p:blipFill>
        <p:spPr>
          <a:xfrm>
            <a:off x="13261421" y="32548106"/>
            <a:ext cx="14978277" cy="6756628"/>
          </a:xfrm>
          <a:prstGeom prst="rect">
            <a:avLst/>
          </a:prstGeom>
          <a:noFill/>
          <a:ln>
            <a:noFill/>
          </a:ln>
        </p:spPr>
      </p:pic>
      <p:sp>
        <p:nvSpPr>
          <p:cNvPr id="98" name="Shape 98"/>
          <p:cNvSpPr txBox="1"/>
          <p:nvPr/>
        </p:nvSpPr>
        <p:spPr>
          <a:xfrm>
            <a:off x="749300" y="39061250"/>
            <a:ext cx="41452775" cy="726205"/>
          </a:xfrm>
          <a:prstGeom prst="rect">
            <a:avLst/>
          </a:prstGeom>
          <a:noFill/>
          <a:ln>
            <a:noFill/>
          </a:ln>
        </p:spPr>
        <p:txBody>
          <a:bodyPr lIns="91425" tIns="91425" rIns="91425" bIns="91425" anchor="t" anchorCtr="0">
            <a:noAutofit/>
          </a:bodyPr>
          <a:lstStyle/>
          <a:p>
            <a:pPr lvl="0">
              <a:spcBef>
                <a:spcPts val="0"/>
              </a:spcBef>
              <a:buClr>
                <a:schemeClr val="dk1"/>
              </a:buClr>
              <a:buSzPct val="45833"/>
              <a:buFont typeface="Arial"/>
              <a:buNone/>
            </a:pPr>
            <a:r>
              <a:rPr lang="en-US" sz="2400" dirty="0">
                <a:latin typeface="Calibri"/>
                <a:ea typeface="Calibri"/>
                <a:cs typeface="Calibri"/>
                <a:sym typeface="Calibri"/>
              </a:rPr>
              <a:t>Figure 3: Real-time performance for different discharge. (a) and (b) MARTe density elaboration (c) and </a:t>
            </a:r>
            <a:r>
              <a:rPr lang="en-US" sz="2400" dirty="0" smtClean="0">
                <a:latin typeface="Calibri"/>
                <a:ea typeface="Calibri"/>
                <a:cs typeface="Calibri"/>
                <a:sym typeface="Calibri"/>
              </a:rPr>
              <a:t>    </a:t>
            </a:r>
            <a:r>
              <a:rPr lang="en-US" sz="2400" dirty="0" smtClean="0">
                <a:latin typeface="Calibri"/>
                <a:ea typeface="Calibri"/>
                <a:cs typeface="Calibri"/>
                <a:sym typeface="Calibri"/>
              </a:rPr>
              <a:t>(</a:t>
            </a:r>
            <a:r>
              <a:rPr lang="en-US" sz="2400" dirty="0">
                <a:latin typeface="Calibri"/>
                <a:ea typeface="Calibri"/>
                <a:cs typeface="Calibri"/>
                <a:sym typeface="Calibri"/>
              </a:rPr>
              <a:t>d) MARTe feedback system: mean cycle-time value (blue circle) and the variance σ (red/orange square)</a:t>
            </a:r>
          </a:p>
          <a:p>
            <a:pPr lvl="0">
              <a:spcBef>
                <a:spcPts val="0"/>
              </a:spcBef>
              <a:buClr>
                <a:schemeClr val="dk1"/>
              </a:buClr>
              <a:buFont typeface="Arial"/>
              <a:buNone/>
            </a:pPr>
            <a:endParaRPr sz="2400" dirty="0">
              <a:latin typeface="Calibri"/>
              <a:ea typeface="Calibri"/>
              <a:cs typeface="Calibri"/>
              <a:sym typeface="Calibri"/>
            </a:endParaRPr>
          </a:p>
          <a:p>
            <a:pPr lvl="0">
              <a:spcBef>
                <a:spcPts val="0"/>
              </a:spcBef>
              <a:buNone/>
            </a:pPr>
            <a:endParaRPr dirty="0"/>
          </a:p>
        </p:txBody>
      </p:sp>
      <p:pic>
        <p:nvPicPr>
          <p:cNvPr id="105" name="Shape 105"/>
          <p:cNvPicPr preferRelativeResize="0"/>
          <p:nvPr/>
        </p:nvPicPr>
        <p:blipFill>
          <a:blip r:embed="rId10">
            <a:alphaModFix/>
          </a:blip>
          <a:stretch>
            <a:fillRect/>
          </a:stretch>
        </p:blipFill>
        <p:spPr>
          <a:xfrm>
            <a:off x="609600" y="609600"/>
            <a:ext cx="139700" cy="165099"/>
          </a:xfrm>
          <a:prstGeom prst="rect">
            <a:avLst/>
          </a:prstGeom>
          <a:noFill/>
          <a:ln>
            <a:noFill/>
          </a:ln>
        </p:spPr>
      </p:pic>
      <p:pic>
        <p:nvPicPr>
          <p:cNvPr id="2" name="Immagine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9677399" y="10932957"/>
            <a:ext cx="20110908" cy="10125773"/>
          </a:xfrm>
          <a:prstGeom prst="rect">
            <a:avLst/>
          </a:prstGeom>
        </p:spPr>
      </p:pic>
      <p:sp>
        <p:nvSpPr>
          <p:cNvPr id="106" name="Shape 106"/>
          <p:cNvSpPr txBox="1"/>
          <p:nvPr/>
        </p:nvSpPr>
        <p:spPr>
          <a:xfrm>
            <a:off x="10116205" y="20963980"/>
            <a:ext cx="19174445" cy="911604"/>
          </a:xfrm>
          <a:prstGeom prst="rect">
            <a:avLst/>
          </a:prstGeom>
          <a:noFill/>
          <a:ln>
            <a:noFill/>
          </a:ln>
        </p:spPr>
        <p:txBody>
          <a:bodyPr lIns="91425" tIns="91425" rIns="91425" bIns="91425" anchor="t" anchorCtr="0">
            <a:noAutofit/>
          </a:bodyPr>
          <a:lstStyle/>
          <a:p>
            <a:pPr lvl="0">
              <a:spcBef>
                <a:spcPts val="0"/>
              </a:spcBef>
              <a:buClr>
                <a:schemeClr val="dk1"/>
              </a:buClr>
              <a:buSzPct val="45833"/>
              <a:buFont typeface="Arial"/>
              <a:buNone/>
            </a:pPr>
            <a:r>
              <a:rPr lang="en-US" sz="2400" dirty="0">
                <a:latin typeface="Calibri"/>
                <a:ea typeface="Calibri"/>
                <a:cs typeface="Calibri"/>
                <a:sym typeface="Calibri"/>
              </a:rPr>
              <a:t>Figure 1: </a:t>
            </a:r>
            <a:r>
              <a:rPr lang="en-US" sz="2400" dirty="0">
                <a:solidFill>
                  <a:srgbClr val="2E2E2E"/>
                </a:solidFill>
                <a:highlight>
                  <a:srgbClr val="FFFFFF"/>
                </a:highlight>
                <a:latin typeface="Calibri"/>
                <a:ea typeface="Calibri"/>
                <a:cs typeface="Calibri"/>
                <a:sym typeface="Calibri"/>
              </a:rPr>
              <a:t>A schematic layout of a two-color interferometer. On the left: the poloidal section of the path of the fixed chords (CH3 and CH4</a:t>
            </a:r>
            <a:r>
              <a:rPr lang="en-US" sz="2400" dirty="0" smtClean="0">
                <a:solidFill>
                  <a:srgbClr val="2E2E2E"/>
                </a:solidFill>
                <a:highlight>
                  <a:srgbClr val="FFFFFF"/>
                </a:highlight>
                <a:latin typeface="Calibri"/>
                <a:ea typeface="Calibri"/>
                <a:cs typeface="Calibri"/>
                <a:sym typeface="Calibri"/>
              </a:rPr>
              <a:t>).</a:t>
            </a:r>
          </a:p>
          <a:p>
            <a:pPr lvl="0">
              <a:spcBef>
                <a:spcPts val="0"/>
              </a:spcBef>
              <a:buClr>
                <a:schemeClr val="dk1"/>
              </a:buClr>
              <a:buSzPct val="45833"/>
              <a:buFont typeface="Arial"/>
              <a:buNone/>
            </a:pPr>
            <a:r>
              <a:rPr lang="en-US" sz="2400" dirty="0" smtClean="0">
                <a:solidFill>
                  <a:srgbClr val="2E2E2E"/>
                </a:solidFill>
                <a:highlight>
                  <a:srgbClr val="FFFFFF"/>
                </a:highlight>
                <a:latin typeface="Calibri"/>
                <a:ea typeface="Calibri"/>
                <a:cs typeface="Calibri"/>
                <a:sym typeface="Calibri"/>
              </a:rPr>
              <a:t> </a:t>
            </a:r>
            <a:r>
              <a:rPr lang="en-US" sz="2400" dirty="0">
                <a:solidFill>
                  <a:srgbClr val="2E2E2E"/>
                </a:solidFill>
                <a:highlight>
                  <a:srgbClr val="FFFFFF"/>
                </a:highlight>
                <a:latin typeface="Calibri"/>
                <a:ea typeface="Calibri"/>
                <a:cs typeface="Calibri"/>
                <a:sym typeface="Calibri"/>
              </a:rPr>
              <a:t>On the right: schematic of  MARTe architecture.</a:t>
            </a:r>
          </a:p>
          <a:p>
            <a:pPr lvl="0" rtl="0">
              <a:spcBef>
                <a:spcPts val="0"/>
              </a:spcBef>
              <a:buClr>
                <a:schemeClr val="dk1"/>
              </a:buClr>
              <a:buFont typeface="Arial"/>
              <a:buNone/>
            </a:pPr>
            <a:endParaRPr sz="2400" dirty="0">
              <a:solidFill>
                <a:srgbClr val="2E2E2E"/>
              </a:solidFill>
              <a:highlight>
                <a:srgbClr val="FFFFFF"/>
              </a:highlight>
              <a:latin typeface="Calibri"/>
              <a:ea typeface="Calibri"/>
              <a:cs typeface="Calibri"/>
              <a:sym typeface="Calibri"/>
            </a:endParaRPr>
          </a:p>
          <a:p>
            <a:pPr lvl="0" rtl="0">
              <a:spcBef>
                <a:spcPts val="0"/>
              </a:spcBef>
              <a:buClr>
                <a:schemeClr val="dk1"/>
              </a:buClr>
              <a:buFont typeface="Arial"/>
              <a:buNone/>
            </a:pPr>
            <a:endParaRPr sz="2400" dirty="0">
              <a:latin typeface="Calibri"/>
              <a:ea typeface="Calibri"/>
              <a:cs typeface="Calibri"/>
              <a:sym typeface="Calibri"/>
            </a:endParaRPr>
          </a:p>
          <a:p>
            <a:pPr lvl="0" rtl="0">
              <a:spcBef>
                <a:spcPts val="0"/>
              </a:spcBef>
              <a:buNone/>
            </a:pPr>
            <a:endParaRPr dirty="0"/>
          </a:p>
        </p:txBody>
      </p:sp>
      <p:sp>
        <p:nvSpPr>
          <p:cNvPr id="92" name="Shape 92"/>
          <p:cNvSpPr txBox="1"/>
          <p:nvPr/>
        </p:nvSpPr>
        <p:spPr>
          <a:xfrm>
            <a:off x="317851" y="10286180"/>
            <a:ext cx="9359549" cy="13667735"/>
          </a:xfrm>
          <a:prstGeom prst="rect">
            <a:avLst/>
          </a:prstGeom>
          <a:noFill/>
          <a:ln>
            <a:noFill/>
          </a:ln>
        </p:spPr>
        <p:txBody>
          <a:bodyPr lIns="91425" tIns="91425" rIns="91425" bIns="91425" anchor="t" anchorCtr="0">
            <a:noAutofit/>
          </a:bodyPr>
          <a:lstStyle/>
          <a:p>
            <a:pPr lvl="0">
              <a:spcBef>
                <a:spcPts val="0"/>
              </a:spcBef>
              <a:buClr>
                <a:schemeClr val="dk1"/>
              </a:buClr>
              <a:buFont typeface="Arial"/>
              <a:buNone/>
            </a:pPr>
            <a:endParaRPr sz="3600" b="1" dirty="0">
              <a:highlight>
                <a:srgbClr val="FFFFFF"/>
              </a:highlight>
              <a:latin typeface="Calibri"/>
              <a:ea typeface="Calibri"/>
              <a:cs typeface="Calibri"/>
              <a:sym typeface="Calibri"/>
            </a:endParaRPr>
          </a:p>
          <a:p>
            <a:pPr lvl="0">
              <a:spcBef>
                <a:spcPts val="0"/>
              </a:spcBef>
              <a:buClr>
                <a:schemeClr val="dk1"/>
              </a:buClr>
              <a:buSzPct val="30555"/>
              <a:buFont typeface="Arial"/>
              <a:buNone/>
            </a:pPr>
            <a:r>
              <a:rPr lang="en-US" sz="3600" b="1" dirty="0" smtClean="0">
                <a:highlight>
                  <a:srgbClr val="FFFFFF"/>
                </a:highlight>
                <a:latin typeface="Calibri"/>
                <a:ea typeface="Calibri"/>
                <a:cs typeface="Calibri"/>
                <a:sym typeface="Calibri"/>
              </a:rPr>
              <a:t>PROCEDURE</a:t>
            </a:r>
          </a:p>
          <a:p>
            <a:pPr lvl="0">
              <a:spcBef>
                <a:spcPts val="0"/>
              </a:spcBef>
              <a:buClr>
                <a:schemeClr val="dk1"/>
              </a:buClr>
              <a:buSzPct val="30555"/>
              <a:buFont typeface="Arial"/>
              <a:buNone/>
            </a:pPr>
            <a:endParaRPr sz="3600" b="1" dirty="0">
              <a:highlight>
                <a:srgbClr val="FFFFFF"/>
              </a:highlight>
            </a:endParaRPr>
          </a:p>
          <a:p>
            <a:pPr lvl="0">
              <a:spcBef>
                <a:spcPts val="0"/>
              </a:spcBef>
              <a:buClr>
                <a:schemeClr val="dk1"/>
              </a:buClr>
              <a:buSzPct val="36666"/>
              <a:buFont typeface="Arial"/>
              <a:buNone/>
            </a:pPr>
            <a:r>
              <a:rPr lang="en-US" sz="3000" dirty="0">
                <a:highlight>
                  <a:srgbClr val="FFFFFF"/>
                </a:highlight>
                <a:latin typeface="Calibri"/>
                <a:ea typeface="Calibri"/>
                <a:cs typeface="Calibri"/>
                <a:sym typeface="Calibri"/>
              </a:rPr>
              <a:t>Interferometric data are acquired with two high speed acquisition boards (DAQ) and one Reflective Memory (RFM) </a:t>
            </a:r>
            <a:r>
              <a:rPr lang="en-US" sz="3000" dirty="0" smtClean="0">
                <a:highlight>
                  <a:srgbClr val="FFFFFF"/>
                </a:highlight>
                <a:latin typeface="Calibri"/>
                <a:ea typeface="Calibri"/>
                <a:cs typeface="Calibri"/>
                <a:sym typeface="Calibri"/>
              </a:rPr>
              <a:t>module. The </a:t>
            </a:r>
            <a:r>
              <a:rPr lang="en-US" sz="3000" dirty="0">
                <a:highlight>
                  <a:srgbClr val="FFFFFF"/>
                </a:highlight>
                <a:latin typeface="Calibri"/>
                <a:ea typeface="Calibri"/>
                <a:cs typeface="Calibri"/>
                <a:sym typeface="Calibri"/>
              </a:rPr>
              <a:t>two boards are externally synchronized by the gate signal (synchronizing all FTU devices</a:t>
            </a:r>
            <a:r>
              <a:rPr lang="en-US" sz="3000" dirty="0" smtClean="0">
                <a:highlight>
                  <a:srgbClr val="FFFFFF"/>
                </a:highlight>
                <a:latin typeface="Calibri"/>
                <a:ea typeface="Calibri"/>
                <a:cs typeface="Calibri"/>
                <a:sym typeface="Calibri"/>
              </a:rPr>
              <a:t>). </a:t>
            </a:r>
          </a:p>
          <a:p>
            <a:pPr lvl="0">
              <a:spcBef>
                <a:spcPts val="0"/>
              </a:spcBef>
              <a:buClr>
                <a:schemeClr val="dk1"/>
              </a:buClr>
              <a:buSzPct val="36666"/>
              <a:buFont typeface="Arial"/>
              <a:buNone/>
            </a:pPr>
            <a:r>
              <a:rPr lang="en-US" sz="3000" dirty="0" smtClean="0">
                <a:highlight>
                  <a:srgbClr val="FFFFFF"/>
                </a:highlight>
                <a:latin typeface="Calibri"/>
                <a:ea typeface="Calibri"/>
                <a:cs typeface="Calibri"/>
                <a:sym typeface="Calibri"/>
              </a:rPr>
              <a:t>The </a:t>
            </a:r>
            <a:r>
              <a:rPr lang="en-US" sz="3000" dirty="0">
                <a:highlight>
                  <a:srgbClr val="FFFFFF"/>
                </a:highlight>
                <a:latin typeface="Calibri"/>
                <a:ea typeface="Calibri"/>
                <a:cs typeface="Calibri"/>
                <a:sym typeface="Calibri"/>
              </a:rPr>
              <a:t>first DAQ has been devoted to the acquisition of four channels (CO2 and CO lasers) to evaluate the central chord CH3 and similarly other four channel for the CH4 are acquired by the second DAQ. Each one-half millisecond 100 samples for each channel are acquired, and then read the plasma current, calculated by the real-time Feedback control system, using the </a:t>
            </a:r>
            <a:r>
              <a:rPr lang="en-US" sz="3000" dirty="0" smtClean="0">
                <a:highlight>
                  <a:srgbClr val="FFFFFF"/>
                </a:highlight>
                <a:latin typeface="Calibri"/>
                <a:ea typeface="Calibri"/>
                <a:cs typeface="Calibri"/>
                <a:sym typeface="Calibri"/>
              </a:rPr>
              <a:t>RFM.  As </a:t>
            </a:r>
            <a:r>
              <a:rPr lang="en-US" sz="3000" dirty="0">
                <a:highlight>
                  <a:srgbClr val="FFFFFF"/>
                </a:highlight>
                <a:latin typeface="Calibri"/>
                <a:ea typeface="Calibri"/>
                <a:cs typeface="Calibri"/>
                <a:sym typeface="Calibri"/>
              </a:rPr>
              <a:t>first, the software corrects the sine and cosine </a:t>
            </a:r>
            <a:r>
              <a:rPr lang="en-US" sz="3000" dirty="0" smtClean="0">
                <a:highlight>
                  <a:srgbClr val="FFFFFF"/>
                </a:highlight>
                <a:latin typeface="Calibri"/>
                <a:ea typeface="Calibri"/>
                <a:cs typeface="Calibri"/>
                <a:sym typeface="Calibri"/>
              </a:rPr>
              <a:t>signals </a:t>
            </a:r>
            <a:r>
              <a:rPr lang="en-US" sz="3000" dirty="0">
                <a:highlight>
                  <a:srgbClr val="FFFFFF"/>
                </a:highlight>
                <a:latin typeface="Calibri"/>
                <a:ea typeface="Calibri"/>
                <a:cs typeface="Calibri"/>
                <a:sym typeface="Calibri"/>
              </a:rPr>
              <a:t>(Fig. 1) removing the offset from the two </a:t>
            </a:r>
            <a:r>
              <a:rPr lang="en-US" sz="3000" dirty="0" smtClean="0">
                <a:highlight>
                  <a:srgbClr val="FFFFFF"/>
                </a:highlight>
                <a:latin typeface="Calibri"/>
                <a:ea typeface="Calibri"/>
                <a:cs typeface="Calibri"/>
                <a:sym typeface="Calibri"/>
              </a:rPr>
              <a:t>probing </a:t>
            </a:r>
            <a:r>
              <a:rPr lang="en-US" sz="3000" dirty="0">
                <a:highlight>
                  <a:srgbClr val="FFFFFF"/>
                </a:highlight>
                <a:latin typeface="Calibri"/>
                <a:ea typeface="Calibri"/>
                <a:cs typeface="Calibri"/>
                <a:sym typeface="Calibri"/>
              </a:rPr>
              <a:t>beam laser, then computes the CO_2 and CO </a:t>
            </a:r>
            <a:r>
              <a:rPr lang="en-US" sz="3000" dirty="0" smtClean="0">
                <a:highlight>
                  <a:srgbClr val="FFFFFF"/>
                </a:highlight>
                <a:latin typeface="Calibri"/>
                <a:ea typeface="Calibri"/>
                <a:cs typeface="Calibri"/>
                <a:sym typeface="Calibri"/>
              </a:rPr>
              <a:t>phases </a:t>
            </a:r>
            <a:r>
              <a:rPr lang="en-US" sz="3000" dirty="0">
                <a:highlight>
                  <a:srgbClr val="FFFFFF"/>
                </a:highlight>
                <a:latin typeface="Calibri"/>
                <a:ea typeface="Calibri"/>
                <a:cs typeface="Calibri"/>
                <a:sym typeface="Calibri"/>
              </a:rPr>
              <a:t>and the electron density  with an average over </a:t>
            </a:r>
            <a:r>
              <a:rPr lang="en-US" sz="3000" dirty="0" smtClean="0">
                <a:highlight>
                  <a:srgbClr val="FFFFFF"/>
                </a:highlight>
                <a:latin typeface="Calibri"/>
                <a:ea typeface="Calibri"/>
                <a:cs typeface="Calibri"/>
                <a:sym typeface="Calibri"/>
              </a:rPr>
              <a:t>0.5 </a:t>
            </a:r>
            <a:r>
              <a:rPr lang="en-US" sz="3000" dirty="0" err="1">
                <a:highlight>
                  <a:srgbClr val="FFFFFF"/>
                </a:highlight>
                <a:latin typeface="Calibri"/>
                <a:ea typeface="Calibri"/>
                <a:cs typeface="Calibri"/>
                <a:sym typeface="Calibri"/>
              </a:rPr>
              <a:t>ms</a:t>
            </a:r>
            <a:r>
              <a:rPr lang="en-US" sz="3000" dirty="0">
                <a:highlight>
                  <a:srgbClr val="FFFFFF"/>
                </a:highlight>
                <a:latin typeface="Calibri"/>
                <a:ea typeface="Calibri"/>
                <a:cs typeface="Calibri"/>
                <a:sym typeface="Calibri"/>
              </a:rPr>
              <a:t> using the Density </a:t>
            </a:r>
            <a:r>
              <a:rPr lang="en-US" sz="3000" dirty="0" err="1">
                <a:highlight>
                  <a:srgbClr val="FFFFFF"/>
                </a:highlight>
                <a:latin typeface="Calibri"/>
                <a:ea typeface="Calibri"/>
                <a:cs typeface="Calibri"/>
                <a:sym typeface="Calibri"/>
              </a:rPr>
              <a:t>Elab</a:t>
            </a:r>
            <a:r>
              <a:rPr lang="en-US" sz="3000" dirty="0">
                <a:highlight>
                  <a:srgbClr val="FFFFFF"/>
                </a:highlight>
                <a:latin typeface="Calibri"/>
                <a:ea typeface="Calibri"/>
                <a:cs typeface="Calibri"/>
                <a:sym typeface="Calibri"/>
              </a:rPr>
              <a:t>. GAM that implements  </a:t>
            </a:r>
            <a:r>
              <a:rPr lang="en-US" sz="3000" dirty="0" smtClean="0">
                <a:highlight>
                  <a:srgbClr val="FFFFFF"/>
                </a:highlight>
                <a:latin typeface="Calibri"/>
                <a:ea typeface="Calibri"/>
                <a:cs typeface="Calibri"/>
                <a:sym typeface="Calibri"/>
              </a:rPr>
              <a:t>eq</a:t>
            </a:r>
            <a:r>
              <a:rPr lang="en-US" sz="3000" dirty="0">
                <a:highlight>
                  <a:srgbClr val="FFFFFF"/>
                </a:highlight>
                <a:latin typeface="Calibri"/>
                <a:ea typeface="Calibri"/>
                <a:cs typeface="Calibri"/>
                <a:sym typeface="Calibri"/>
              </a:rPr>
              <a:t>.(1) and the results are provided to users via RFM </a:t>
            </a:r>
            <a:r>
              <a:rPr lang="en-US" sz="3000" dirty="0" smtClean="0">
                <a:highlight>
                  <a:srgbClr val="FFFFFF"/>
                </a:highlight>
                <a:latin typeface="Calibri"/>
                <a:ea typeface="Calibri"/>
                <a:cs typeface="Calibri"/>
                <a:sym typeface="Calibri"/>
              </a:rPr>
              <a:t>module</a:t>
            </a:r>
            <a:r>
              <a:rPr lang="en-US" sz="3000" dirty="0">
                <a:highlight>
                  <a:srgbClr val="FFFFFF"/>
                </a:highlight>
                <a:latin typeface="Calibri"/>
                <a:ea typeface="Calibri"/>
                <a:cs typeface="Calibri"/>
                <a:sym typeface="Calibri"/>
              </a:rPr>
              <a:t>.</a:t>
            </a:r>
          </a:p>
          <a:p>
            <a:pPr lvl="0">
              <a:spcBef>
                <a:spcPts val="0"/>
              </a:spcBef>
              <a:buNone/>
            </a:pPr>
            <a:endParaRPr dirty="0"/>
          </a:p>
        </p:txBody>
      </p:sp>
      <p:sp>
        <p:nvSpPr>
          <p:cNvPr id="95" name="Shape 95"/>
          <p:cNvSpPr txBox="1"/>
          <p:nvPr/>
        </p:nvSpPr>
        <p:spPr>
          <a:xfrm>
            <a:off x="19479177" y="22457780"/>
            <a:ext cx="10121550" cy="8663326"/>
          </a:xfrm>
          <a:prstGeom prst="rect">
            <a:avLst/>
          </a:prstGeom>
          <a:noFill/>
          <a:ln>
            <a:noFill/>
          </a:ln>
        </p:spPr>
        <p:txBody>
          <a:bodyPr lIns="91425" tIns="91425" rIns="91425" bIns="91425" anchor="t" anchorCtr="0">
            <a:noAutofit/>
          </a:bodyPr>
          <a:lstStyle/>
          <a:p>
            <a:pPr lvl="0">
              <a:spcBef>
                <a:spcPts val="0"/>
              </a:spcBef>
              <a:buNone/>
            </a:pPr>
            <a:r>
              <a:rPr lang="en-US" sz="3600" b="1" dirty="0">
                <a:highlight>
                  <a:srgbClr val="FFFFFF"/>
                </a:highlight>
              </a:rPr>
              <a:t>Results</a:t>
            </a:r>
          </a:p>
          <a:p>
            <a:pPr lvl="0">
              <a:spcBef>
                <a:spcPts val="0"/>
              </a:spcBef>
              <a:buClr>
                <a:schemeClr val="dk1"/>
              </a:buClr>
              <a:buFont typeface="Arial"/>
              <a:buNone/>
            </a:pPr>
            <a:endParaRPr sz="3000" b="1" dirty="0">
              <a:solidFill>
                <a:srgbClr val="555555"/>
              </a:solidFill>
              <a:highlight>
                <a:srgbClr val="FFFFFF"/>
              </a:highlight>
            </a:endParaRPr>
          </a:p>
          <a:p>
            <a:pPr lvl="0">
              <a:spcBef>
                <a:spcPts val="0"/>
              </a:spcBef>
              <a:buClr>
                <a:schemeClr val="dk1"/>
              </a:buClr>
              <a:buSzPct val="36666"/>
              <a:buFont typeface="Arial"/>
              <a:buNone/>
            </a:pPr>
            <a:r>
              <a:rPr lang="en-US" sz="3000" dirty="0">
                <a:highlight>
                  <a:srgbClr val="FFFFFF"/>
                </a:highlight>
                <a:latin typeface="Calibri"/>
                <a:ea typeface="Calibri"/>
                <a:cs typeface="Calibri"/>
                <a:sym typeface="Calibri"/>
              </a:rPr>
              <a:t>The Acquisition (200 </a:t>
            </a:r>
            <a:r>
              <a:rPr lang="en-US" sz="3000" dirty="0" err="1">
                <a:highlight>
                  <a:srgbClr val="FFFFFF"/>
                </a:highlight>
                <a:latin typeface="Calibri"/>
                <a:ea typeface="Calibri"/>
                <a:cs typeface="Calibri"/>
                <a:sym typeface="Calibri"/>
              </a:rPr>
              <a:t>Khz</a:t>
            </a:r>
            <a:r>
              <a:rPr lang="en-US" sz="3000" dirty="0">
                <a:highlight>
                  <a:srgbClr val="FFFFFF"/>
                </a:highlight>
                <a:latin typeface="Calibri"/>
                <a:ea typeface="Calibri"/>
                <a:cs typeface="Calibri"/>
                <a:sym typeface="Calibri"/>
              </a:rPr>
              <a:t>) and the density elaboration (2 </a:t>
            </a:r>
            <a:r>
              <a:rPr lang="en-US" sz="3000" dirty="0" err="1">
                <a:highlight>
                  <a:srgbClr val="FFFFFF"/>
                </a:highlight>
                <a:latin typeface="Calibri"/>
                <a:ea typeface="Calibri"/>
                <a:cs typeface="Calibri"/>
                <a:sym typeface="Calibri"/>
              </a:rPr>
              <a:t>Khz</a:t>
            </a:r>
            <a:r>
              <a:rPr lang="en-US" sz="3000" dirty="0">
                <a:highlight>
                  <a:srgbClr val="FFFFFF"/>
                </a:highlight>
                <a:latin typeface="Calibri"/>
                <a:ea typeface="Calibri"/>
                <a:cs typeface="Calibri"/>
                <a:sym typeface="Calibri"/>
              </a:rPr>
              <a:t>) has been </a:t>
            </a:r>
            <a:r>
              <a:rPr lang="en-US" sz="3000" b="1" dirty="0">
                <a:highlight>
                  <a:srgbClr val="FFFFFF"/>
                </a:highlight>
                <a:latin typeface="Calibri"/>
                <a:ea typeface="Calibri"/>
                <a:cs typeface="Calibri"/>
                <a:sym typeface="Calibri"/>
              </a:rPr>
              <a:t>successfully tested more than 60 shots</a:t>
            </a:r>
            <a:r>
              <a:rPr lang="en-US" sz="3000" dirty="0">
                <a:highlight>
                  <a:srgbClr val="FFFFFF"/>
                </a:highlight>
                <a:latin typeface="Calibri"/>
                <a:ea typeface="Calibri"/>
                <a:cs typeface="Calibri"/>
                <a:sym typeface="Calibri"/>
              </a:rPr>
              <a:t> with a wide range of plasma parameters during the last experimental campaign.</a:t>
            </a:r>
          </a:p>
          <a:p>
            <a:pPr lvl="0">
              <a:buClr>
                <a:schemeClr val="dk1"/>
              </a:buClr>
              <a:buSzPct val="36666"/>
            </a:pPr>
            <a:r>
              <a:rPr lang="en-US" sz="3000" dirty="0">
                <a:highlight>
                  <a:srgbClr val="FFFFFF"/>
                </a:highlight>
                <a:latin typeface="Calibri"/>
                <a:ea typeface="Calibri"/>
                <a:cs typeface="Calibri"/>
                <a:sym typeface="Calibri"/>
              </a:rPr>
              <a:t>In Figure 2 the comparison of the line density evolution elaborated by </a:t>
            </a:r>
            <a:r>
              <a:rPr lang="en-US" sz="3000" b="1" dirty="0">
                <a:highlight>
                  <a:srgbClr val="FFFFFF"/>
                </a:highlight>
                <a:latin typeface="Calibri"/>
                <a:ea typeface="Calibri"/>
                <a:cs typeface="Calibri"/>
                <a:sym typeface="Calibri"/>
              </a:rPr>
              <a:t>MARTe </a:t>
            </a:r>
            <a:r>
              <a:rPr lang="en-US" sz="3000" b="1" dirty="0" smtClean="0">
                <a:highlight>
                  <a:srgbClr val="FFFFFF"/>
                </a:highlight>
                <a:latin typeface="Calibri"/>
                <a:ea typeface="Calibri"/>
                <a:cs typeface="Calibri"/>
                <a:sym typeface="Calibri"/>
              </a:rPr>
              <a:t>system</a:t>
            </a:r>
            <a:r>
              <a:rPr lang="en-US" sz="3000" dirty="0" smtClean="0">
                <a:highlight>
                  <a:srgbClr val="FFFFFF"/>
                </a:highlight>
                <a:latin typeface="Calibri"/>
                <a:ea typeface="Calibri"/>
                <a:cs typeface="Calibri"/>
                <a:sym typeface="Calibri"/>
              </a:rPr>
              <a:t>, </a:t>
            </a:r>
            <a:r>
              <a:rPr lang="en-US" sz="3000" dirty="0">
                <a:highlight>
                  <a:srgbClr val="FFFFFF"/>
                </a:highlight>
                <a:latin typeface="Calibri"/>
                <a:ea typeface="Calibri"/>
                <a:cs typeface="Calibri"/>
                <a:sym typeface="Calibri"/>
              </a:rPr>
              <a:t>SIRIO system (off-line elaboration) and the actual real-time density elaboration </a:t>
            </a:r>
            <a:r>
              <a:rPr lang="en-US" sz="3000" dirty="0">
                <a:highlight>
                  <a:srgbClr val="FFFFFF"/>
                </a:highlight>
                <a:latin typeface="Calibri" panose="020F0502020204030204" pitchFamily="34" charset="0"/>
                <a:ea typeface="Calibri"/>
                <a:cs typeface="Calibri"/>
                <a:sym typeface="Calibri"/>
              </a:rPr>
              <a:t>system </a:t>
            </a:r>
            <a:r>
              <a:rPr lang="en-US" sz="3000" dirty="0">
                <a:latin typeface="Calibri" panose="020F0502020204030204" pitchFamily="34" charset="0"/>
              </a:rPr>
              <a:t>by Main Feedback system </a:t>
            </a:r>
            <a:r>
              <a:rPr lang="en-US" sz="3000" dirty="0" smtClean="0">
                <a:highlight>
                  <a:srgbClr val="FFFFFF"/>
                </a:highlight>
                <a:latin typeface="Calibri"/>
                <a:ea typeface="Calibri"/>
                <a:cs typeface="Calibri"/>
                <a:sym typeface="Calibri"/>
              </a:rPr>
              <a:t>(</a:t>
            </a:r>
            <a:r>
              <a:rPr lang="en-US" sz="3000" dirty="0">
                <a:highlight>
                  <a:srgbClr val="FFFFFF"/>
                </a:highlight>
                <a:latin typeface="Calibri"/>
                <a:ea typeface="Calibri"/>
                <a:cs typeface="Calibri"/>
                <a:sym typeface="Calibri"/>
              </a:rPr>
              <a:t>rtfeed1)  (solid blue line) is shown.</a:t>
            </a:r>
          </a:p>
          <a:p>
            <a:pPr lvl="0">
              <a:spcBef>
                <a:spcPts val="0"/>
              </a:spcBef>
              <a:buClr>
                <a:schemeClr val="dk1"/>
              </a:buClr>
              <a:buSzPct val="36666"/>
              <a:buFont typeface="Arial"/>
              <a:buNone/>
            </a:pPr>
            <a:r>
              <a:rPr lang="en-US" sz="3000" dirty="0">
                <a:highlight>
                  <a:srgbClr val="FFFFFF"/>
                </a:highlight>
                <a:latin typeface="Calibri"/>
                <a:ea typeface="Calibri"/>
                <a:cs typeface="Calibri"/>
                <a:sym typeface="Calibri"/>
              </a:rPr>
              <a:t>The mean value of the executions time of our RT system is 500</a:t>
            </a:r>
            <a:r>
              <a:rPr lang="en-US" sz="3000" i="1" dirty="0">
                <a:highlight>
                  <a:srgbClr val="FFFFFF"/>
                </a:highlight>
                <a:latin typeface="Calibri"/>
                <a:ea typeface="Calibri"/>
                <a:cs typeface="Calibri"/>
                <a:sym typeface="Calibri"/>
              </a:rPr>
              <a:t>μs</a:t>
            </a:r>
            <a:r>
              <a:rPr lang="en-US" sz="3000" dirty="0">
                <a:highlight>
                  <a:srgbClr val="FFFFFF"/>
                </a:highlight>
                <a:latin typeface="Calibri"/>
                <a:ea typeface="Calibri"/>
                <a:cs typeface="Calibri"/>
                <a:sym typeface="Calibri"/>
              </a:rPr>
              <a:t> and his variance, show in Figure 3 (b) and (d), is almost negligible ( ≈10−35).</a:t>
            </a:r>
          </a:p>
          <a:p>
            <a:pPr lvl="0">
              <a:spcBef>
                <a:spcPts val="0"/>
              </a:spcBef>
              <a:buClr>
                <a:schemeClr val="dk1"/>
              </a:buClr>
              <a:buSzPct val="36666"/>
              <a:buFont typeface="Arial"/>
              <a:buNone/>
            </a:pPr>
            <a:r>
              <a:rPr lang="en-US" sz="3000" dirty="0">
                <a:highlight>
                  <a:srgbClr val="FFFFFF"/>
                </a:highlight>
                <a:latin typeface="Calibri"/>
                <a:ea typeface="Calibri"/>
                <a:cs typeface="Calibri"/>
                <a:sym typeface="Calibri"/>
              </a:rPr>
              <a:t>In Figure 2 we also show the density profile (blue line) of the existing real-time system as we can see our density (black line and cyan line) doesn't exhibit the time delay and has the same density profile of SIRIO density elaboration.</a:t>
            </a:r>
          </a:p>
          <a:p>
            <a:pPr lvl="0">
              <a:spcBef>
                <a:spcPts val="0"/>
              </a:spcBef>
              <a:buNone/>
            </a:pPr>
            <a:endParaRPr dirty="0"/>
          </a:p>
        </p:txBody>
      </p:sp>
      <p:sp>
        <p:nvSpPr>
          <p:cNvPr id="3" name="Rettangolo 2"/>
          <p:cNvSpPr/>
          <p:nvPr/>
        </p:nvSpPr>
        <p:spPr>
          <a:xfrm>
            <a:off x="317850" y="10721080"/>
            <a:ext cx="29674200" cy="11518331"/>
          </a:xfrm>
          <a:prstGeom prst="rect">
            <a:avLst/>
          </a:prstGeom>
          <a:no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ttangolo 28"/>
          <p:cNvSpPr/>
          <p:nvPr/>
        </p:nvSpPr>
        <p:spPr>
          <a:xfrm>
            <a:off x="369365" y="22580980"/>
            <a:ext cx="29622685" cy="10032546"/>
          </a:xfrm>
          <a:prstGeom prst="rect">
            <a:avLst/>
          </a:prstGeom>
          <a:no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Shape 97"/>
          <p:cNvSpPr txBox="1"/>
          <p:nvPr/>
        </p:nvSpPr>
        <p:spPr>
          <a:xfrm>
            <a:off x="317850" y="31476505"/>
            <a:ext cx="28972800" cy="1285500"/>
          </a:xfrm>
          <a:prstGeom prst="rect">
            <a:avLst/>
          </a:prstGeom>
          <a:noFill/>
          <a:ln>
            <a:noFill/>
          </a:ln>
        </p:spPr>
        <p:txBody>
          <a:bodyPr lIns="91425" tIns="91425" rIns="91425" bIns="91425" anchor="t" anchorCtr="0">
            <a:noAutofit/>
          </a:bodyPr>
          <a:lstStyle/>
          <a:p>
            <a:pPr lvl="0">
              <a:spcBef>
                <a:spcPts val="0"/>
              </a:spcBef>
              <a:buClr>
                <a:schemeClr val="dk1"/>
              </a:buClr>
              <a:buSzPct val="45833"/>
              <a:buFont typeface="Arial"/>
              <a:buNone/>
            </a:pPr>
            <a:r>
              <a:rPr lang="en-US" sz="2400" dirty="0">
                <a:latin typeface="Calibri"/>
                <a:ea typeface="Calibri"/>
                <a:cs typeface="Calibri"/>
                <a:sym typeface="Calibri"/>
              </a:rPr>
              <a:t>Figure 2: Comparison of interferometric measurements on two chords for a 500 kA discharge. (a) Plasma current, (b) CH3 and (c) CH4: MARTe density elaboration (black line) and MARTe feedback system (cyan line), SIRIO density off-line elaboration (red line) and rtfeed1 </a:t>
            </a:r>
            <a:r>
              <a:rPr lang="en-US" sz="2400" dirty="0" err="1">
                <a:latin typeface="Calibri"/>
                <a:ea typeface="Calibri"/>
                <a:cs typeface="Calibri"/>
                <a:sym typeface="Calibri"/>
              </a:rPr>
              <a:t>realtime</a:t>
            </a:r>
            <a:r>
              <a:rPr lang="en-US" sz="2400" dirty="0">
                <a:latin typeface="Calibri"/>
                <a:ea typeface="Calibri"/>
                <a:cs typeface="Calibri"/>
                <a:sym typeface="Calibri"/>
              </a:rPr>
              <a:t> density elaboration (DCN, blue solid line) and (d) density computation time (solid black) and rtfeed1 computation time (blue dash-dot) .</a:t>
            </a:r>
          </a:p>
          <a:p>
            <a:pPr lvl="0">
              <a:spcBef>
                <a:spcPts val="0"/>
              </a:spcBef>
              <a:buNone/>
            </a:pPr>
            <a:endParaRPr dirty="0"/>
          </a:p>
        </p:txBody>
      </p:sp>
      <p:sp>
        <p:nvSpPr>
          <p:cNvPr id="30" name="Rettangolo 29"/>
          <p:cNvSpPr/>
          <p:nvPr/>
        </p:nvSpPr>
        <p:spPr>
          <a:xfrm>
            <a:off x="427514" y="32785131"/>
            <a:ext cx="29622685" cy="700232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00B050"/>
              </a:solidFill>
            </a:endParaRPr>
          </a:p>
        </p:txBody>
      </p:sp>
    </p:spTree>
  </p:cSld>
  <p:clrMapOvr>
    <a:masterClrMapping/>
  </p:clrMapOvr>
  <p:transition spd="slow">
    <p:fade/>
  </p:transition>
</p:sld>
</file>

<file path=ppt/theme/theme1.xml><?xml version="1.0" encoding="utf-8"?>
<a:theme xmlns:a="http://schemas.openxmlformats.org/drawingml/2006/main"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979</Words>
  <Application>Microsoft Office PowerPoint</Application>
  <PresentationFormat>Personalizzato</PresentationFormat>
  <Paragraphs>40</Paragraphs>
  <Slides>1</Slides>
  <Notes>1</Notes>
  <HiddenSlides>0</HiddenSlides>
  <MMClips>0</MMClips>
  <ScaleCrop>false</ScaleCrop>
  <HeadingPairs>
    <vt:vector size="6" baseType="variant">
      <vt:variant>
        <vt:lpstr>Caratteri utilizzati</vt:lpstr>
      </vt:variant>
      <vt:variant>
        <vt:i4>2</vt:i4>
      </vt:variant>
      <vt:variant>
        <vt:lpstr>Tema</vt:lpstr>
      </vt:variant>
      <vt:variant>
        <vt:i4>1</vt:i4>
      </vt:variant>
      <vt:variant>
        <vt:lpstr>Titoli diapositive</vt:lpstr>
      </vt:variant>
      <vt:variant>
        <vt:i4>1</vt:i4>
      </vt:variant>
    </vt:vector>
  </HeadingPairs>
  <TitlesOfParts>
    <vt:vector size="4" baseType="lpstr">
      <vt:lpstr>Arial</vt:lpstr>
      <vt:lpstr>Calibri</vt:lpstr>
      <vt:lpstr>Office Theme</vt:lpstr>
      <vt:lpstr>MARTe real-time acquisition system of a Two-Color Interferometer for electron density measurements on FTU (Frascati tokamak upgrade)  M. Gospodarczyk 2, L. Boncagni1, O. Tudisco1, D. Carnevale2, B. Esposito1 and the FTU Team   1ENEA Unità Tecnica Fusione, C.R. Frascati, Via E. Fermi 45, 00044-Frascati, Roma, Italy 2Dipartmento di Ing. Civile e Ing. Informatica, Università di Roma, Tor Vergata, Via del Politecnico 1, 00133-Roma, Italy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MARTe real-time acquisition system of a Two-Color Interferometer for electron density measurements on FTU (Frascati tokamak upgrade)  M. Gospodarczyk 2, L. Boncagni1, O. Tudisco1, D. Carnevale2, B. Esposito1 and the FTU Team   1ENEA Unità Tecnica Fusione, C.R. Frascati, Via E. Fermi 45, 00044-Frascati, Roma, Italy 2Dipartmento di Ing. Civile e Ing. Informatica, Università di Roma, Tor Vergata, Via del Politecnico 1, 00133-Roma, Italy</dc:title>
  <dc:creator>mateusz gospodarczyk</dc:creator>
  <cp:lastModifiedBy>mateusz gospodarczyk</cp:lastModifiedBy>
  <cp:revision>6</cp:revision>
  <dcterms:modified xsi:type="dcterms:W3CDTF">2016-06-02T17:50:36Z</dcterms:modified>
</cp:coreProperties>
</file>