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Lst>
  <p:sldIdLst>
    <p:sldId id="256" r:id="rId4"/>
    <p:sldId id="257" r:id="rId5"/>
    <p:sldId id="258" r:id="rId6"/>
    <p:sldId id="259" r:id="rId7"/>
    <p:sldId id="260" r:id="rId8"/>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121" d="100"/>
          <a:sy n="121" d="100"/>
        </p:scale>
        <p:origin x="123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theme" Target="theme/theme1.xml"/><Relationship Id="rId5" Type="http://schemas.openxmlformats.org/officeDocument/2006/relationships/slide" Target="slides/slide2.xml"/><Relationship Id="rId1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7"/>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fld id="{41B87BA2-7B44-4DB6-AC09-D6AEA82401CD}" type="datetimeFigureOut">
              <a:rPr lang="zh-CN" altLang="en-US">
                <a:solidFill>
                  <a:srgbClr val="000000"/>
                </a:solidFill>
              </a:rPr>
              <a:pPr>
                <a:defRPr/>
              </a:pPr>
              <a:t>2016/6/2</a:t>
            </a:fld>
            <a:endParaRPr lang="zh-CN" altLang="en-US">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4FDD8B57-6344-4367-B71B-26486959C823}"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1878549100"/>
      </p:ext>
    </p:extLst>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fld id="{4D0A6F8E-F198-407A-A978-54861AA4A7D2}" type="datetimeFigureOut">
              <a:rPr lang="zh-CN" altLang="en-US">
                <a:solidFill>
                  <a:srgbClr val="000000"/>
                </a:solidFill>
              </a:rPr>
              <a:pPr>
                <a:defRPr/>
              </a:pPr>
              <a:t>2016/6/2</a:t>
            </a:fld>
            <a:endParaRPr lang="zh-CN" altLang="en-US">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168FCE4C-BC41-43D7-905F-6E3A0EB6C226}"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418023008"/>
      </p:ext>
    </p:extLst>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40"/>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40"/>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fld id="{EB5D0127-7BB2-44CE-A253-C1A36D163D79}" type="datetimeFigureOut">
              <a:rPr lang="zh-CN" altLang="en-US">
                <a:solidFill>
                  <a:srgbClr val="000000"/>
                </a:solidFill>
              </a:rPr>
              <a:pPr>
                <a:defRPr/>
              </a:pPr>
              <a:t>2016/6/2</a:t>
            </a:fld>
            <a:endParaRPr lang="zh-CN" altLang="en-US">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23E9BE2F-8273-4DB9-BC02-A69C320BE421}"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1572529171"/>
      </p:ext>
    </p:extLst>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AndTx" preserve="1">
  <p:cSld name="标题，两项内容与文本">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457200" y="1600200"/>
            <a:ext cx="4038600" cy="21859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57200" y="3938590"/>
            <a:ext cx="4038600" cy="2187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half" idx="3"/>
          </p:nvPr>
        </p:nvSpPr>
        <p:spPr>
          <a:xfrm>
            <a:off x="4648200" y="1600202"/>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4"/>
          <p:cNvSpPr>
            <a:spLocks noGrp="1" noChangeArrowheads="1"/>
          </p:cNvSpPr>
          <p:nvPr>
            <p:ph type="dt" sz="half" idx="10"/>
          </p:nvPr>
        </p:nvSpPr>
        <p:spPr/>
        <p:txBody>
          <a:bodyPr/>
          <a:lstStyle>
            <a:lvl1pPr>
              <a:defRPr/>
            </a:lvl1pPr>
          </a:lstStyle>
          <a:p>
            <a:pPr>
              <a:defRPr/>
            </a:pPr>
            <a:fld id="{A020BFF4-5E9A-4AA6-94EB-C61AAEA11263}" type="datetimeFigureOut">
              <a:rPr lang="zh-CN" altLang="en-US">
                <a:solidFill>
                  <a:srgbClr val="000000"/>
                </a:solidFill>
              </a:rPr>
              <a:pPr>
                <a:defRPr/>
              </a:pPr>
              <a:t>2016/6/2</a:t>
            </a:fld>
            <a:endParaRPr lang="zh-CN" altLang="en-US">
              <a:solidFill>
                <a:srgbClr val="000000"/>
              </a:solidFill>
            </a:endParaRPr>
          </a:p>
        </p:txBody>
      </p:sp>
      <p:sp>
        <p:nvSpPr>
          <p:cNvPr id="7"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8" name="Rectangle 6"/>
          <p:cNvSpPr>
            <a:spLocks noGrp="1" noChangeArrowheads="1"/>
          </p:cNvSpPr>
          <p:nvPr>
            <p:ph type="sldNum" sz="quarter" idx="12"/>
          </p:nvPr>
        </p:nvSpPr>
        <p:spPr/>
        <p:txBody>
          <a:bodyPr/>
          <a:lstStyle>
            <a:lvl1pPr>
              <a:defRPr/>
            </a:lvl1pPr>
          </a:lstStyle>
          <a:p>
            <a:pPr>
              <a:defRPr/>
            </a:pPr>
            <a:fld id="{51AD0466-2A58-40E0-9440-DE1BFEC64338}"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1746146515"/>
      </p:ext>
    </p:extLst>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fld id="{41B87BA2-7B44-4DB6-AC09-D6AEA82401CD}" type="datetimeFigureOut">
              <a:rPr lang="zh-CN" altLang="en-US">
                <a:solidFill>
                  <a:srgbClr val="000000"/>
                </a:solidFill>
              </a:rPr>
              <a:pPr>
                <a:defRPr/>
              </a:pPr>
              <a:t>2016/6/2</a:t>
            </a:fld>
            <a:endParaRPr lang="zh-CN" altLang="en-US">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4FDD8B57-6344-4367-B71B-26486959C823}"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427732978"/>
      </p:ext>
    </p:extLst>
  </p:cSld>
  <p:clrMapOvr>
    <a:masterClrMapping/>
  </p:clrMapOvr>
  <p:transition>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fld id="{D228D6DF-B162-4CEE-97FD-0F0182ACA46A}" type="datetimeFigureOut">
              <a:rPr lang="zh-CN" altLang="en-US">
                <a:solidFill>
                  <a:srgbClr val="000000"/>
                </a:solidFill>
              </a:rPr>
              <a:pPr>
                <a:defRPr/>
              </a:pPr>
              <a:t>2016/6/2</a:t>
            </a:fld>
            <a:endParaRPr lang="zh-CN" altLang="en-US">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244F37AF-79A7-4280-8758-355701206762}"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901657356"/>
      </p:ext>
    </p:extLst>
  </p:cSld>
  <p:clrMapOvr>
    <a:masterClrMapping/>
  </p:clrMapOvr>
  <p:transition>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p:txBody>
          <a:bodyPr/>
          <a:lstStyle>
            <a:lvl1pPr>
              <a:defRPr/>
            </a:lvl1pPr>
          </a:lstStyle>
          <a:p>
            <a:pPr>
              <a:defRPr/>
            </a:pPr>
            <a:fld id="{46ADC4F2-9554-4682-AA13-82381E73C30E}" type="datetimeFigureOut">
              <a:rPr lang="zh-CN" altLang="en-US">
                <a:solidFill>
                  <a:srgbClr val="000000"/>
                </a:solidFill>
              </a:rPr>
              <a:pPr>
                <a:defRPr/>
              </a:pPr>
              <a:t>2016/6/2</a:t>
            </a:fld>
            <a:endParaRPr lang="zh-CN" altLang="en-US">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28BD3340-06E4-42E5-8C76-49EC2A5585FF}"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3327048357"/>
      </p:ext>
    </p:extLst>
  </p:cSld>
  <p:clrMapOvr>
    <a:masterClrMapping/>
  </p:clrMapOvr>
  <p:transition>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fld id="{49DA1FC6-A71F-4540-8B3D-25FE9459C17F}" type="datetimeFigureOut">
              <a:rPr lang="zh-CN" altLang="en-US">
                <a:solidFill>
                  <a:srgbClr val="000000"/>
                </a:solidFill>
              </a:rPr>
              <a:pPr>
                <a:defRPr/>
              </a:pPr>
              <a:t>2016/6/2</a:t>
            </a:fld>
            <a:endParaRPr lang="zh-CN" altLang="en-US">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BE1289E3-36C5-4244-88D3-D97A992C9C92}"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3279336093"/>
      </p:ext>
    </p:extLst>
  </p:cSld>
  <p:clrMapOvr>
    <a:masterClrMapping/>
  </p:clrMapOvr>
  <p:transition>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fld id="{248D6E98-6ADA-427F-84D7-2ED0046719C6}" type="datetimeFigureOut">
              <a:rPr lang="zh-CN" altLang="en-US">
                <a:solidFill>
                  <a:srgbClr val="000000"/>
                </a:solidFill>
              </a:rPr>
              <a:pPr>
                <a:defRPr/>
              </a:pPr>
              <a:t>2016/6/2</a:t>
            </a:fld>
            <a:endParaRPr lang="zh-CN" altLang="en-US">
              <a:solidFill>
                <a:srgbClr val="000000"/>
              </a:solidFill>
            </a:endParaRPr>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9" name="Rectangle 6"/>
          <p:cNvSpPr>
            <a:spLocks noGrp="1" noChangeArrowheads="1"/>
          </p:cNvSpPr>
          <p:nvPr>
            <p:ph type="sldNum" sz="quarter" idx="12"/>
          </p:nvPr>
        </p:nvSpPr>
        <p:spPr/>
        <p:txBody>
          <a:bodyPr/>
          <a:lstStyle>
            <a:lvl1pPr>
              <a:defRPr/>
            </a:lvl1pPr>
          </a:lstStyle>
          <a:p>
            <a:pPr>
              <a:defRPr/>
            </a:pPr>
            <a:fld id="{FDE8A8A6-18FD-467B-92A3-EE2249E0AA56}"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2755313521"/>
      </p:ext>
    </p:extLst>
  </p:cSld>
  <p:clrMapOvr>
    <a:masterClrMapping/>
  </p:clrMapOvr>
  <p:transition>
    <p:rand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fld id="{27F02346-CFE9-47C9-92C9-F66C1D244E74}" type="datetimeFigureOut">
              <a:rPr lang="zh-CN" altLang="en-US">
                <a:solidFill>
                  <a:srgbClr val="000000"/>
                </a:solidFill>
              </a:rPr>
              <a:pPr>
                <a:defRPr/>
              </a:pPr>
              <a:t>2016/6/2</a:t>
            </a:fld>
            <a:endParaRPr lang="zh-CN" altLang="en-US">
              <a:solidFill>
                <a:srgbClr val="000000"/>
              </a:solidFill>
            </a:endParaRPr>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5" name="Rectangle 6"/>
          <p:cNvSpPr>
            <a:spLocks noGrp="1" noChangeArrowheads="1"/>
          </p:cNvSpPr>
          <p:nvPr>
            <p:ph type="sldNum" sz="quarter" idx="12"/>
          </p:nvPr>
        </p:nvSpPr>
        <p:spPr/>
        <p:txBody>
          <a:bodyPr/>
          <a:lstStyle>
            <a:lvl1pPr>
              <a:defRPr/>
            </a:lvl1pPr>
          </a:lstStyle>
          <a:p>
            <a:pPr>
              <a:defRPr/>
            </a:pPr>
            <a:fld id="{1A91EBC0-CC1A-43BB-9EF3-67FCC40C332A}"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2592361659"/>
      </p:ext>
    </p:extLst>
  </p:cSld>
  <p:clrMapOvr>
    <a:masterClrMapping/>
  </p:clrMapOvr>
  <p:transition>
    <p:rand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E7CB9AB3-1500-4033-AAFE-8146AA6542CD}" type="datetimeFigureOut">
              <a:rPr lang="zh-CN" altLang="en-US">
                <a:solidFill>
                  <a:srgbClr val="000000"/>
                </a:solidFill>
              </a:rPr>
              <a:pPr>
                <a:defRPr/>
              </a:pPr>
              <a:t>2016/6/2</a:t>
            </a:fld>
            <a:endParaRPr lang="zh-CN" altLang="en-US">
              <a:solidFill>
                <a:srgbClr val="000000"/>
              </a:solidFill>
            </a:endParaRPr>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4" name="Rectangle 6"/>
          <p:cNvSpPr>
            <a:spLocks noGrp="1" noChangeArrowheads="1"/>
          </p:cNvSpPr>
          <p:nvPr>
            <p:ph type="sldNum" sz="quarter" idx="12"/>
          </p:nvPr>
        </p:nvSpPr>
        <p:spPr/>
        <p:txBody>
          <a:bodyPr/>
          <a:lstStyle>
            <a:lvl1pPr>
              <a:defRPr/>
            </a:lvl1pPr>
          </a:lstStyle>
          <a:p>
            <a:pPr>
              <a:defRPr/>
            </a:pPr>
            <a:fld id="{87DEC119-5FC0-4951-8DF4-4989DE7411F2}"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2385538531"/>
      </p:ext>
    </p:extLst>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fld id="{D228D6DF-B162-4CEE-97FD-0F0182ACA46A}" type="datetimeFigureOut">
              <a:rPr lang="zh-CN" altLang="en-US">
                <a:solidFill>
                  <a:srgbClr val="000000"/>
                </a:solidFill>
              </a:rPr>
              <a:pPr>
                <a:defRPr/>
              </a:pPr>
              <a:t>2016/6/2</a:t>
            </a:fld>
            <a:endParaRPr lang="zh-CN" altLang="en-US">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244F37AF-79A7-4280-8758-355701206762}"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469147170"/>
      </p:ext>
    </p:extLst>
  </p:cSld>
  <p:clrMapOvr>
    <a:masterClrMapping/>
  </p:clrMapOvr>
  <p:transition>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fld id="{C806C2F0-1B2F-4DFC-9AE8-ABF6A4024424}" type="datetimeFigureOut">
              <a:rPr lang="zh-CN" altLang="en-US">
                <a:solidFill>
                  <a:srgbClr val="000000"/>
                </a:solidFill>
              </a:rPr>
              <a:pPr>
                <a:defRPr/>
              </a:pPr>
              <a:t>2016/6/2</a:t>
            </a:fld>
            <a:endParaRPr lang="zh-CN" altLang="en-US">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9BD1F102-E1A2-450B-B986-6BD26077B532}"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965416586"/>
      </p:ext>
    </p:extLst>
  </p:cSld>
  <p:clrMapOvr>
    <a:masterClrMapping/>
  </p:clrMapOvr>
  <p:transition>
    <p:rand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fld id="{A0B6EB75-AAD5-469C-8D4C-0EC4ED8AEB99}" type="datetimeFigureOut">
              <a:rPr lang="zh-CN" altLang="en-US">
                <a:solidFill>
                  <a:srgbClr val="000000"/>
                </a:solidFill>
              </a:rPr>
              <a:pPr>
                <a:defRPr/>
              </a:pPr>
              <a:t>2016/6/2</a:t>
            </a:fld>
            <a:endParaRPr lang="zh-CN" altLang="en-US">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10D6B386-356C-4189-9381-32ED8E04F9EB}"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2501579877"/>
      </p:ext>
    </p:extLst>
  </p:cSld>
  <p:clrMapOvr>
    <a:masterClrMapping/>
  </p:clrMapOvr>
  <p:transition>
    <p:rand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fld id="{4D0A6F8E-F198-407A-A978-54861AA4A7D2}" type="datetimeFigureOut">
              <a:rPr lang="zh-CN" altLang="en-US">
                <a:solidFill>
                  <a:srgbClr val="000000"/>
                </a:solidFill>
              </a:rPr>
              <a:pPr>
                <a:defRPr/>
              </a:pPr>
              <a:t>2016/6/2</a:t>
            </a:fld>
            <a:endParaRPr lang="zh-CN" altLang="en-US">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168FCE4C-BC41-43D7-905F-6E3A0EB6C226}"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2050847241"/>
      </p:ext>
    </p:extLst>
  </p:cSld>
  <p:clrMapOvr>
    <a:masterClrMapping/>
  </p:clrMapOvr>
  <p:transition>
    <p:random/>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fld id="{EB5D0127-7BB2-44CE-A253-C1A36D163D79}" type="datetimeFigureOut">
              <a:rPr lang="zh-CN" altLang="en-US">
                <a:solidFill>
                  <a:srgbClr val="000000"/>
                </a:solidFill>
              </a:rPr>
              <a:pPr>
                <a:defRPr/>
              </a:pPr>
              <a:t>2016/6/2</a:t>
            </a:fld>
            <a:endParaRPr lang="zh-CN" altLang="en-US">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23E9BE2F-8273-4DB9-BC02-A69C320BE421}"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536157442"/>
      </p:ext>
    </p:extLst>
  </p:cSld>
  <p:clrMapOvr>
    <a:masterClrMapping/>
  </p:clrMapOvr>
  <p:transition>
    <p:random/>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AndTx" preserve="1">
  <p:cSld name="标题，两项内容与文本">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457200" y="1600200"/>
            <a:ext cx="4038600" cy="21859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57200" y="3938588"/>
            <a:ext cx="4038600" cy="2187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half" idx="3"/>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4"/>
          <p:cNvSpPr>
            <a:spLocks noGrp="1" noChangeArrowheads="1"/>
          </p:cNvSpPr>
          <p:nvPr>
            <p:ph type="dt" sz="half" idx="10"/>
          </p:nvPr>
        </p:nvSpPr>
        <p:spPr/>
        <p:txBody>
          <a:bodyPr/>
          <a:lstStyle>
            <a:lvl1pPr>
              <a:defRPr/>
            </a:lvl1pPr>
          </a:lstStyle>
          <a:p>
            <a:pPr>
              <a:defRPr/>
            </a:pPr>
            <a:fld id="{A020BFF4-5E9A-4AA6-94EB-C61AAEA11263}" type="datetimeFigureOut">
              <a:rPr lang="zh-CN" altLang="en-US">
                <a:solidFill>
                  <a:srgbClr val="000000"/>
                </a:solidFill>
              </a:rPr>
              <a:pPr>
                <a:defRPr/>
              </a:pPr>
              <a:t>2016/6/2</a:t>
            </a:fld>
            <a:endParaRPr lang="zh-CN" altLang="en-US">
              <a:solidFill>
                <a:srgbClr val="000000"/>
              </a:solidFill>
            </a:endParaRPr>
          </a:p>
        </p:txBody>
      </p:sp>
      <p:sp>
        <p:nvSpPr>
          <p:cNvPr id="7"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8" name="Rectangle 6"/>
          <p:cNvSpPr>
            <a:spLocks noGrp="1" noChangeArrowheads="1"/>
          </p:cNvSpPr>
          <p:nvPr>
            <p:ph type="sldNum" sz="quarter" idx="12"/>
          </p:nvPr>
        </p:nvSpPr>
        <p:spPr/>
        <p:txBody>
          <a:bodyPr/>
          <a:lstStyle>
            <a:lvl1pPr>
              <a:defRPr/>
            </a:lvl1pPr>
          </a:lstStyle>
          <a:p>
            <a:pPr>
              <a:defRPr/>
            </a:pPr>
            <a:fld id="{51AD0466-2A58-40E0-9440-DE1BFEC64338}"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1356860943"/>
      </p:ext>
    </p:extLst>
  </p:cSld>
  <p:clrMapOvr>
    <a:masterClrMapping/>
  </p:clrMapOvr>
  <p:transition>
    <p:random/>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fld id="{41B87BA2-7B44-4DB6-AC09-D6AEA82401CD}" type="datetimeFigureOut">
              <a:rPr lang="zh-CN" altLang="en-US">
                <a:solidFill>
                  <a:srgbClr val="000000"/>
                </a:solidFill>
              </a:rPr>
              <a:pPr>
                <a:defRPr/>
              </a:pPr>
              <a:t>2016/6/2</a:t>
            </a:fld>
            <a:endParaRPr lang="zh-CN" altLang="en-US">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4FDD8B57-6344-4367-B71B-26486959C823}"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2979444557"/>
      </p:ext>
    </p:extLst>
  </p:cSld>
  <p:clrMapOvr>
    <a:masterClrMapping/>
  </p:clrMapOvr>
  <p:transition>
    <p:random/>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fld id="{D228D6DF-B162-4CEE-97FD-0F0182ACA46A}" type="datetimeFigureOut">
              <a:rPr lang="zh-CN" altLang="en-US">
                <a:solidFill>
                  <a:srgbClr val="000000"/>
                </a:solidFill>
              </a:rPr>
              <a:pPr>
                <a:defRPr/>
              </a:pPr>
              <a:t>2016/6/2</a:t>
            </a:fld>
            <a:endParaRPr lang="zh-CN" altLang="en-US">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244F37AF-79A7-4280-8758-355701206762}"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2845048221"/>
      </p:ext>
    </p:extLst>
  </p:cSld>
  <p:clrMapOvr>
    <a:masterClrMapping/>
  </p:clrMapOvr>
  <p:transition>
    <p:random/>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p:txBody>
          <a:bodyPr/>
          <a:lstStyle>
            <a:lvl1pPr>
              <a:defRPr/>
            </a:lvl1pPr>
          </a:lstStyle>
          <a:p>
            <a:pPr>
              <a:defRPr/>
            </a:pPr>
            <a:fld id="{46ADC4F2-9554-4682-AA13-82381E73C30E}" type="datetimeFigureOut">
              <a:rPr lang="zh-CN" altLang="en-US">
                <a:solidFill>
                  <a:srgbClr val="000000"/>
                </a:solidFill>
              </a:rPr>
              <a:pPr>
                <a:defRPr/>
              </a:pPr>
              <a:t>2016/6/2</a:t>
            </a:fld>
            <a:endParaRPr lang="zh-CN" altLang="en-US">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28BD3340-06E4-42E5-8C76-49EC2A5585FF}"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4114587288"/>
      </p:ext>
    </p:extLst>
  </p:cSld>
  <p:clrMapOvr>
    <a:masterClrMapping/>
  </p:clrMapOvr>
  <p:transition>
    <p:random/>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fld id="{49DA1FC6-A71F-4540-8B3D-25FE9459C17F}" type="datetimeFigureOut">
              <a:rPr lang="zh-CN" altLang="en-US">
                <a:solidFill>
                  <a:srgbClr val="000000"/>
                </a:solidFill>
              </a:rPr>
              <a:pPr>
                <a:defRPr/>
              </a:pPr>
              <a:t>2016/6/2</a:t>
            </a:fld>
            <a:endParaRPr lang="zh-CN" altLang="en-US">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BE1289E3-36C5-4244-88D3-D97A992C9C92}"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1536488259"/>
      </p:ext>
    </p:extLst>
  </p:cSld>
  <p:clrMapOvr>
    <a:masterClrMapping/>
  </p:clrMapOvr>
  <p:transition>
    <p:random/>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fld id="{248D6E98-6ADA-427F-84D7-2ED0046719C6}" type="datetimeFigureOut">
              <a:rPr lang="zh-CN" altLang="en-US">
                <a:solidFill>
                  <a:srgbClr val="000000"/>
                </a:solidFill>
              </a:rPr>
              <a:pPr>
                <a:defRPr/>
              </a:pPr>
              <a:t>2016/6/2</a:t>
            </a:fld>
            <a:endParaRPr lang="zh-CN" altLang="en-US">
              <a:solidFill>
                <a:srgbClr val="000000"/>
              </a:solidFill>
            </a:endParaRPr>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9" name="Rectangle 6"/>
          <p:cNvSpPr>
            <a:spLocks noGrp="1" noChangeArrowheads="1"/>
          </p:cNvSpPr>
          <p:nvPr>
            <p:ph type="sldNum" sz="quarter" idx="12"/>
          </p:nvPr>
        </p:nvSpPr>
        <p:spPr/>
        <p:txBody>
          <a:bodyPr/>
          <a:lstStyle>
            <a:lvl1pPr>
              <a:defRPr/>
            </a:lvl1pPr>
          </a:lstStyle>
          <a:p>
            <a:pPr>
              <a:defRPr/>
            </a:pPr>
            <a:fld id="{FDE8A8A6-18FD-467B-92A3-EE2249E0AA56}"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3998770093"/>
      </p:ext>
    </p:extLst>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2"/>
            <a:ext cx="7772400" cy="1362075"/>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p>
        </p:txBody>
      </p:sp>
      <p:sp>
        <p:nvSpPr>
          <p:cNvPr id="4" name="Rectangle 4"/>
          <p:cNvSpPr>
            <a:spLocks noGrp="1" noChangeArrowheads="1"/>
          </p:cNvSpPr>
          <p:nvPr>
            <p:ph type="dt" sz="half" idx="10"/>
          </p:nvPr>
        </p:nvSpPr>
        <p:spPr/>
        <p:txBody>
          <a:bodyPr/>
          <a:lstStyle>
            <a:lvl1pPr>
              <a:defRPr/>
            </a:lvl1pPr>
          </a:lstStyle>
          <a:p>
            <a:pPr>
              <a:defRPr/>
            </a:pPr>
            <a:fld id="{46ADC4F2-9554-4682-AA13-82381E73C30E}" type="datetimeFigureOut">
              <a:rPr lang="zh-CN" altLang="en-US">
                <a:solidFill>
                  <a:srgbClr val="000000"/>
                </a:solidFill>
              </a:rPr>
              <a:pPr>
                <a:defRPr/>
              </a:pPr>
              <a:t>2016/6/2</a:t>
            </a:fld>
            <a:endParaRPr lang="zh-CN" altLang="en-US">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28BD3340-06E4-42E5-8C76-49EC2A5585FF}"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1128465792"/>
      </p:ext>
    </p:extLst>
  </p:cSld>
  <p:clrMapOvr>
    <a:masterClrMapping/>
  </p:clrMapOvr>
  <p:transition>
    <p:random/>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fld id="{27F02346-CFE9-47C9-92C9-F66C1D244E74}" type="datetimeFigureOut">
              <a:rPr lang="zh-CN" altLang="en-US">
                <a:solidFill>
                  <a:srgbClr val="000000"/>
                </a:solidFill>
              </a:rPr>
              <a:pPr>
                <a:defRPr/>
              </a:pPr>
              <a:t>2016/6/2</a:t>
            </a:fld>
            <a:endParaRPr lang="zh-CN" altLang="en-US">
              <a:solidFill>
                <a:srgbClr val="000000"/>
              </a:solidFill>
            </a:endParaRPr>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5" name="Rectangle 6"/>
          <p:cNvSpPr>
            <a:spLocks noGrp="1" noChangeArrowheads="1"/>
          </p:cNvSpPr>
          <p:nvPr>
            <p:ph type="sldNum" sz="quarter" idx="12"/>
          </p:nvPr>
        </p:nvSpPr>
        <p:spPr/>
        <p:txBody>
          <a:bodyPr/>
          <a:lstStyle>
            <a:lvl1pPr>
              <a:defRPr/>
            </a:lvl1pPr>
          </a:lstStyle>
          <a:p>
            <a:pPr>
              <a:defRPr/>
            </a:pPr>
            <a:fld id="{1A91EBC0-CC1A-43BB-9EF3-67FCC40C332A}"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1743806104"/>
      </p:ext>
    </p:extLst>
  </p:cSld>
  <p:clrMapOvr>
    <a:masterClrMapping/>
  </p:clrMapOvr>
  <p:transition>
    <p:random/>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E7CB9AB3-1500-4033-AAFE-8146AA6542CD}" type="datetimeFigureOut">
              <a:rPr lang="zh-CN" altLang="en-US">
                <a:solidFill>
                  <a:srgbClr val="000000"/>
                </a:solidFill>
              </a:rPr>
              <a:pPr>
                <a:defRPr/>
              </a:pPr>
              <a:t>2016/6/2</a:t>
            </a:fld>
            <a:endParaRPr lang="zh-CN" altLang="en-US">
              <a:solidFill>
                <a:srgbClr val="000000"/>
              </a:solidFill>
            </a:endParaRPr>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4" name="Rectangle 6"/>
          <p:cNvSpPr>
            <a:spLocks noGrp="1" noChangeArrowheads="1"/>
          </p:cNvSpPr>
          <p:nvPr>
            <p:ph type="sldNum" sz="quarter" idx="12"/>
          </p:nvPr>
        </p:nvSpPr>
        <p:spPr/>
        <p:txBody>
          <a:bodyPr/>
          <a:lstStyle>
            <a:lvl1pPr>
              <a:defRPr/>
            </a:lvl1pPr>
          </a:lstStyle>
          <a:p>
            <a:pPr>
              <a:defRPr/>
            </a:pPr>
            <a:fld id="{87DEC119-5FC0-4951-8DF4-4989DE7411F2}"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1387127184"/>
      </p:ext>
    </p:extLst>
  </p:cSld>
  <p:clrMapOvr>
    <a:masterClrMapping/>
  </p:clrMapOvr>
  <p:transition>
    <p:random/>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fld id="{C806C2F0-1B2F-4DFC-9AE8-ABF6A4024424}" type="datetimeFigureOut">
              <a:rPr lang="zh-CN" altLang="en-US">
                <a:solidFill>
                  <a:srgbClr val="000000"/>
                </a:solidFill>
              </a:rPr>
              <a:pPr>
                <a:defRPr/>
              </a:pPr>
              <a:t>2016/6/2</a:t>
            </a:fld>
            <a:endParaRPr lang="zh-CN" altLang="en-US">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9BD1F102-E1A2-450B-B986-6BD26077B532}"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1510676763"/>
      </p:ext>
    </p:extLst>
  </p:cSld>
  <p:clrMapOvr>
    <a:masterClrMapping/>
  </p:clrMapOvr>
  <p:transition>
    <p:random/>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fld id="{A0B6EB75-AAD5-469C-8D4C-0EC4ED8AEB99}" type="datetimeFigureOut">
              <a:rPr lang="zh-CN" altLang="en-US">
                <a:solidFill>
                  <a:srgbClr val="000000"/>
                </a:solidFill>
              </a:rPr>
              <a:pPr>
                <a:defRPr/>
              </a:pPr>
              <a:t>2016/6/2</a:t>
            </a:fld>
            <a:endParaRPr lang="zh-CN" altLang="en-US">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10D6B386-356C-4189-9381-32ED8E04F9EB}"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2064093815"/>
      </p:ext>
    </p:extLst>
  </p:cSld>
  <p:clrMapOvr>
    <a:masterClrMapping/>
  </p:clrMapOvr>
  <p:transition>
    <p:random/>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fld id="{4D0A6F8E-F198-407A-A978-54861AA4A7D2}" type="datetimeFigureOut">
              <a:rPr lang="zh-CN" altLang="en-US">
                <a:solidFill>
                  <a:srgbClr val="000000"/>
                </a:solidFill>
              </a:rPr>
              <a:pPr>
                <a:defRPr/>
              </a:pPr>
              <a:t>2016/6/2</a:t>
            </a:fld>
            <a:endParaRPr lang="zh-CN" altLang="en-US">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168FCE4C-BC41-43D7-905F-6E3A0EB6C226}"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2532887993"/>
      </p:ext>
    </p:extLst>
  </p:cSld>
  <p:clrMapOvr>
    <a:masterClrMapping/>
  </p:clrMapOvr>
  <p:transition>
    <p:random/>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fld id="{EB5D0127-7BB2-44CE-A253-C1A36D163D79}" type="datetimeFigureOut">
              <a:rPr lang="zh-CN" altLang="en-US">
                <a:solidFill>
                  <a:srgbClr val="000000"/>
                </a:solidFill>
              </a:rPr>
              <a:pPr>
                <a:defRPr/>
              </a:pPr>
              <a:t>2016/6/2</a:t>
            </a:fld>
            <a:endParaRPr lang="zh-CN" altLang="en-US">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23E9BE2F-8273-4DB9-BC02-A69C320BE421}"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1860146519"/>
      </p:ext>
    </p:extLst>
  </p:cSld>
  <p:clrMapOvr>
    <a:masterClrMapping/>
  </p:clrMapOvr>
  <p:transition>
    <p:random/>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AndTx" preserve="1">
  <p:cSld name="标题，两项内容与文本">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457200" y="1600200"/>
            <a:ext cx="4038600" cy="21859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57200" y="3938588"/>
            <a:ext cx="4038600" cy="2187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half" idx="3"/>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4"/>
          <p:cNvSpPr>
            <a:spLocks noGrp="1" noChangeArrowheads="1"/>
          </p:cNvSpPr>
          <p:nvPr>
            <p:ph type="dt" sz="half" idx="10"/>
          </p:nvPr>
        </p:nvSpPr>
        <p:spPr/>
        <p:txBody>
          <a:bodyPr/>
          <a:lstStyle>
            <a:lvl1pPr>
              <a:defRPr/>
            </a:lvl1pPr>
          </a:lstStyle>
          <a:p>
            <a:pPr>
              <a:defRPr/>
            </a:pPr>
            <a:fld id="{A020BFF4-5E9A-4AA6-94EB-C61AAEA11263}" type="datetimeFigureOut">
              <a:rPr lang="zh-CN" altLang="en-US">
                <a:solidFill>
                  <a:srgbClr val="000000"/>
                </a:solidFill>
              </a:rPr>
              <a:pPr>
                <a:defRPr/>
              </a:pPr>
              <a:t>2016/6/2</a:t>
            </a:fld>
            <a:endParaRPr lang="zh-CN" altLang="en-US">
              <a:solidFill>
                <a:srgbClr val="000000"/>
              </a:solidFill>
            </a:endParaRPr>
          </a:p>
        </p:txBody>
      </p:sp>
      <p:sp>
        <p:nvSpPr>
          <p:cNvPr id="7"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8" name="Rectangle 6"/>
          <p:cNvSpPr>
            <a:spLocks noGrp="1" noChangeArrowheads="1"/>
          </p:cNvSpPr>
          <p:nvPr>
            <p:ph type="sldNum" sz="quarter" idx="12"/>
          </p:nvPr>
        </p:nvSpPr>
        <p:spPr/>
        <p:txBody>
          <a:bodyPr/>
          <a:lstStyle>
            <a:lvl1pPr>
              <a:defRPr/>
            </a:lvl1pPr>
          </a:lstStyle>
          <a:p>
            <a:pPr>
              <a:defRPr/>
            </a:pPr>
            <a:fld id="{51AD0466-2A58-40E0-9440-DE1BFEC64338}"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507007293"/>
      </p:ext>
    </p:extLst>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fld id="{49DA1FC6-A71F-4540-8B3D-25FE9459C17F}" type="datetimeFigureOut">
              <a:rPr lang="zh-CN" altLang="en-US">
                <a:solidFill>
                  <a:srgbClr val="000000"/>
                </a:solidFill>
              </a:rPr>
              <a:pPr>
                <a:defRPr/>
              </a:pPr>
              <a:t>2016/6/2</a:t>
            </a:fld>
            <a:endParaRPr lang="zh-CN" altLang="en-US">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BE1289E3-36C5-4244-88D3-D97A992C9C92}"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1249123569"/>
      </p:ext>
    </p:extLst>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fld id="{248D6E98-6ADA-427F-84D7-2ED0046719C6}" type="datetimeFigureOut">
              <a:rPr lang="zh-CN" altLang="en-US">
                <a:solidFill>
                  <a:srgbClr val="000000"/>
                </a:solidFill>
              </a:rPr>
              <a:pPr>
                <a:defRPr/>
              </a:pPr>
              <a:t>2016/6/2</a:t>
            </a:fld>
            <a:endParaRPr lang="zh-CN" altLang="en-US">
              <a:solidFill>
                <a:srgbClr val="000000"/>
              </a:solidFill>
            </a:endParaRPr>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9" name="Rectangle 6"/>
          <p:cNvSpPr>
            <a:spLocks noGrp="1" noChangeArrowheads="1"/>
          </p:cNvSpPr>
          <p:nvPr>
            <p:ph type="sldNum" sz="quarter" idx="12"/>
          </p:nvPr>
        </p:nvSpPr>
        <p:spPr/>
        <p:txBody>
          <a:bodyPr/>
          <a:lstStyle>
            <a:lvl1pPr>
              <a:defRPr/>
            </a:lvl1pPr>
          </a:lstStyle>
          <a:p>
            <a:pPr>
              <a:defRPr/>
            </a:pPr>
            <a:fld id="{FDE8A8A6-18FD-467B-92A3-EE2249E0AA56}"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3764534833"/>
      </p:ext>
    </p:extLst>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fld id="{27F02346-CFE9-47C9-92C9-F66C1D244E74}" type="datetimeFigureOut">
              <a:rPr lang="zh-CN" altLang="en-US">
                <a:solidFill>
                  <a:srgbClr val="000000"/>
                </a:solidFill>
              </a:rPr>
              <a:pPr>
                <a:defRPr/>
              </a:pPr>
              <a:t>2016/6/2</a:t>
            </a:fld>
            <a:endParaRPr lang="zh-CN" altLang="en-US">
              <a:solidFill>
                <a:srgbClr val="000000"/>
              </a:solidFill>
            </a:endParaRPr>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5" name="Rectangle 6"/>
          <p:cNvSpPr>
            <a:spLocks noGrp="1" noChangeArrowheads="1"/>
          </p:cNvSpPr>
          <p:nvPr>
            <p:ph type="sldNum" sz="quarter" idx="12"/>
          </p:nvPr>
        </p:nvSpPr>
        <p:spPr/>
        <p:txBody>
          <a:bodyPr/>
          <a:lstStyle>
            <a:lvl1pPr>
              <a:defRPr/>
            </a:lvl1pPr>
          </a:lstStyle>
          <a:p>
            <a:pPr>
              <a:defRPr/>
            </a:pPr>
            <a:fld id="{1A91EBC0-CC1A-43BB-9EF3-67FCC40C332A}"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68668032"/>
      </p:ext>
    </p:extLst>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E7CB9AB3-1500-4033-AAFE-8146AA6542CD}" type="datetimeFigureOut">
              <a:rPr lang="zh-CN" altLang="en-US">
                <a:solidFill>
                  <a:srgbClr val="000000"/>
                </a:solidFill>
              </a:rPr>
              <a:pPr>
                <a:defRPr/>
              </a:pPr>
              <a:t>2016/6/2</a:t>
            </a:fld>
            <a:endParaRPr lang="zh-CN" altLang="en-US">
              <a:solidFill>
                <a:srgbClr val="000000"/>
              </a:solidFill>
            </a:endParaRPr>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4" name="Rectangle 6"/>
          <p:cNvSpPr>
            <a:spLocks noGrp="1" noChangeArrowheads="1"/>
          </p:cNvSpPr>
          <p:nvPr>
            <p:ph type="sldNum" sz="quarter" idx="12"/>
          </p:nvPr>
        </p:nvSpPr>
        <p:spPr/>
        <p:txBody>
          <a:bodyPr/>
          <a:lstStyle>
            <a:lvl1pPr>
              <a:defRPr/>
            </a:lvl1pPr>
          </a:lstStyle>
          <a:p>
            <a:pPr>
              <a:defRPr/>
            </a:pPr>
            <a:fld id="{87DEC119-5FC0-4951-8DF4-4989DE7411F2}"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3572014316"/>
      </p:ext>
    </p:extLst>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73050"/>
            <a:ext cx="3008313" cy="1162050"/>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smtClean="0"/>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fld id="{C806C2F0-1B2F-4DFC-9AE8-ABF6A4024424}" type="datetimeFigureOut">
              <a:rPr lang="zh-CN" altLang="en-US">
                <a:solidFill>
                  <a:srgbClr val="000000"/>
                </a:solidFill>
              </a:rPr>
              <a:pPr>
                <a:defRPr/>
              </a:pPr>
              <a:t>2016/6/2</a:t>
            </a:fld>
            <a:endParaRPr lang="zh-CN" altLang="en-US">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9BD1F102-E1A2-450B-B986-6BD26077B532}"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3787493223"/>
      </p:ext>
    </p:extLst>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smtClean="0"/>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fld id="{A0B6EB75-AAD5-469C-8D4C-0EC4ED8AEB99}" type="datetimeFigureOut">
              <a:rPr lang="zh-CN" altLang="en-US">
                <a:solidFill>
                  <a:srgbClr val="000000"/>
                </a:solidFill>
              </a:rPr>
              <a:pPr>
                <a:defRPr/>
              </a:pPr>
              <a:t>2016/6/2</a:t>
            </a:fld>
            <a:endParaRPr lang="zh-CN" altLang="en-US">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10D6B386-356C-4189-9381-32ED8E04F9EB}"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2103491298"/>
      </p:ext>
    </p:extLst>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2"/>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0"/>
            <a:r>
              <a:rPr lang="zh-CN" altLang="en-US" smtClean="0"/>
              <a:t>第四级</a:t>
            </a:r>
          </a:p>
          <a:p>
            <a:pPr lvl="1"/>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fontAlgn="auto">
              <a:spcBef>
                <a:spcPts val="0"/>
              </a:spcBef>
              <a:spcAft>
                <a:spcPts val="0"/>
              </a:spcAft>
              <a:defRPr sz="1050">
                <a:latin typeface="+mn-lt"/>
                <a:ea typeface="+mn-ea"/>
              </a:defRPr>
            </a:lvl1pPr>
          </a:lstStyle>
          <a:p>
            <a:pPr>
              <a:defRPr/>
            </a:pPr>
            <a:fld id="{769BED48-7524-431C-8218-21BA4E5171E3}" type="datetimeFigureOut">
              <a:rPr lang="zh-CN" altLang="en-US">
                <a:solidFill>
                  <a:srgbClr val="000000"/>
                </a:solidFill>
              </a:rPr>
              <a:pPr>
                <a:defRPr/>
              </a:pPr>
              <a:t>2016/6/2</a:t>
            </a:fld>
            <a:endParaRPr lang="zh-CN"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fontAlgn="auto">
              <a:spcBef>
                <a:spcPts val="0"/>
              </a:spcBef>
              <a:spcAft>
                <a:spcPts val="0"/>
              </a:spcAft>
              <a:defRPr sz="1050">
                <a:latin typeface="+mn-lt"/>
                <a:ea typeface="+mn-ea"/>
              </a:defRPr>
            </a:lvl1pPr>
          </a:lstStyle>
          <a:p>
            <a:pPr>
              <a:defRPr/>
            </a:pPr>
            <a:endParaRPr lang="zh-CN"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fontAlgn="auto">
              <a:spcBef>
                <a:spcPts val="0"/>
              </a:spcBef>
              <a:spcAft>
                <a:spcPts val="0"/>
              </a:spcAft>
              <a:defRPr sz="1050">
                <a:latin typeface="+mn-lt"/>
                <a:ea typeface="+mn-ea"/>
              </a:defRPr>
            </a:lvl1pPr>
          </a:lstStyle>
          <a:p>
            <a:pPr>
              <a:defRPr/>
            </a:pPr>
            <a:fld id="{4344F39D-5C1D-4361-8368-6F6500F00E63}"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31692332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p:random/>
  </p:transition>
  <p:timing>
    <p:tnLst>
      <p:par>
        <p:cTn id="1" dur="indefinite" restart="never" nodeType="tmRoot"/>
      </p:par>
    </p:tnLst>
  </p:timing>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Arial" charset="0"/>
          <a:ea typeface="宋体" charset="-122"/>
        </a:defRPr>
      </a:lvl2pPr>
      <a:lvl3pPr algn="ctr" rtl="0" eaLnBrk="0" fontAlgn="base" hangingPunct="0">
        <a:spcBef>
          <a:spcPct val="0"/>
        </a:spcBef>
        <a:spcAft>
          <a:spcPct val="0"/>
        </a:spcAft>
        <a:defRPr sz="3300">
          <a:solidFill>
            <a:schemeClr val="tx2"/>
          </a:solidFill>
          <a:latin typeface="Arial" charset="0"/>
          <a:ea typeface="宋体" charset="-122"/>
        </a:defRPr>
      </a:lvl3pPr>
      <a:lvl4pPr algn="ctr" rtl="0" eaLnBrk="0" fontAlgn="base" hangingPunct="0">
        <a:spcBef>
          <a:spcPct val="0"/>
        </a:spcBef>
        <a:spcAft>
          <a:spcPct val="0"/>
        </a:spcAft>
        <a:defRPr sz="3300">
          <a:solidFill>
            <a:schemeClr val="tx2"/>
          </a:solidFill>
          <a:latin typeface="Arial" charset="0"/>
          <a:ea typeface="宋体" charset="-122"/>
        </a:defRPr>
      </a:lvl4pPr>
      <a:lvl5pPr algn="ctr" rtl="0" eaLnBrk="0" fontAlgn="base" hangingPunct="0">
        <a:spcBef>
          <a:spcPct val="0"/>
        </a:spcBef>
        <a:spcAft>
          <a:spcPct val="0"/>
        </a:spcAft>
        <a:defRPr sz="3300">
          <a:solidFill>
            <a:schemeClr val="tx2"/>
          </a:solidFill>
          <a:latin typeface="Arial" charset="0"/>
          <a:ea typeface="宋体" charset="-122"/>
        </a:defRPr>
      </a:lvl5pPr>
      <a:lvl6pPr marL="342900" algn="ctr" rtl="0" eaLnBrk="1" fontAlgn="base" hangingPunct="1">
        <a:spcBef>
          <a:spcPct val="0"/>
        </a:spcBef>
        <a:spcAft>
          <a:spcPct val="0"/>
        </a:spcAft>
        <a:defRPr sz="3300">
          <a:solidFill>
            <a:schemeClr val="tx2"/>
          </a:solidFill>
          <a:latin typeface="Arial" charset="0"/>
          <a:ea typeface="宋体" charset="-122"/>
        </a:defRPr>
      </a:lvl6pPr>
      <a:lvl7pPr marL="685800" algn="ctr" rtl="0" eaLnBrk="1" fontAlgn="base" hangingPunct="1">
        <a:spcBef>
          <a:spcPct val="0"/>
        </a:spcBef>
        <a:spcAft>
          <a:spcPct val="0"/>
        </a:spcAft>
        <a:defRPr sz="3300">
          <a:solidFill>
            <a:schemeClr val="tx2"/>
          </a:solidFill>
          <a:latin typeface="Arial" charset="0"/>
          <a:ea typeface="宋体" charset="-122"/>
        </a:defRPr>
      </a:lvl7pPr>
      <a:lvl8pPr marL="1028700" algn="ctr" rtl="0" eaLnBrk="1" fontAlgn="base" hangingPunct="1">
        <a:spcBef>
          <a:spcPct val="0"/>
        </a:spcBef>
        <a:spcAft>
          <a:spcPct val="0"/>
        </a:spcAft>
        <a:defRPr sz="3300">
          <a:solidFill>
            <a:schemeClr val="tx2"/>
          </a:solidFill>
          <a:latin typeface="Arial" charset="0"/>
          <a:ea typeface="宋体" charset="-122"/>
        </a:defRPr>
      </a:lvl8pPr>
      <a:lvl9pPr marL="1371600" algn="ctr" rtl="0" eaLnBrk="1" fontAlgn="base" hangingPunct="1">
        <a:spcBef>
          <a:spcPct val="0"/>
        </a:spcBef>
        <a:spcAft>
          <a:spcPct val="0"/>
        </a:spcAft>
        <a:defRPr sz="3300">
          <a:solidFill>
            <a:schemeClr val="tx2"/>
          </a:solidFill>
          <a:latin typeface="Arial" charset="0"/>
          <a:ea typeface="宋体" charset="-122"/>
        </a:defRPr>
      </a:lvl9pPr>
    </p:titleStyle>
    <p:bodyStyle>
      <a:lvl1pPr marL="257175" indent="-257175" algn="l" rtl="0" eaLnBrk="0" fontAlgn="base" hangingPunct="0">
        <a:spcBef>
          <a:spcPct val="20000"/>
        </a:spcBef>
        <a:spcAft>
          <a:spcPct val="0"/>
        </a:spcAft>
        <a:buChar char="•"/>
        <a:defRPr sz="2400">
          <a:solidFill>
            <a:schemeClr val="tx1"/>
          </a:solidFill>
          <a:latin typeface="+mn-lt"/>
          <a:ea typeface="+mn-ea"/>
          <a:cs typeface="+mn-cs"/>
        </a:defRPr>
      </a:lvl1pPr>
      <a:lvl2pPr marL="557213" indent="-214313" algn="l" rtl="0" eaLnBrk="0" fontAlgn="base" hangingPunct="0">
        <a:spcBef>
          <a:spcPct val="20000"/>
        </a:spcBef>
        <a:spcAft>
          <a:spcPct val="0"/>
        </a:spcAft>
        <a:buChar char="–"/>
        <a:defRPr sz="2100">
          <a:solidFill>
            <a:schemeClr val="tx1"/>
          </a:solidFill>
          <a:latin typeface="+mn-lt"/>
          <a:ea typeface="+mn-ea"/>
        </a:defRPr>
      </a:lvl2pPr>
      <a:lvl3pPr marL="857250" indent="-171450" algn="l" rtl="0" eaLnBrk="0" fontAlgn="base" hangingPunct="0">
        <a:spcBef>
          <a:spcPct val="20000"/>
        </a:spcBef>
        <a:spcAft>
          <a:spcPct val="0"/>
        </a:spcAft>
        <a:buChar char="•"/>
        <a:defRPr sz="1800">
          <a:solidFill>
            <a:schemeClr val="tx1"/>
          </a:solidFill>
          <a:latin typeface="+mn-lt"/>
          <a:ea typeface="+mn-ea"/>
        </a:defRPr>
      </a:lvl3pPr>
      <a:lvl4pPr marL="1200150" indent="-171450" algn="l" rtl="0" eaLnBrk="0" fontAlgn="base" hangingPunct="0">
        <a:spcBef>
          <a:spcPct val="20000"/>
        </a:spcBef>
        <a:spcAft>
          <a:spcPct val="0"/>
        </a:spcAft>
        <a:buChar char="–"/>
        <a:defRPr sz="1500">
          <a:solidFill>
            <a:schemeClr val="tx1"/>
          </a:solidFill>
          <a:latin typeface="+mn-lt"/>
          <a:ea typeface="+mn-ea"/>
        </a:defRPr>
      </a:lvl4pPr>
      <a:lvl5pPr marL="1543050" indent="-171450" algn="l" rtl="0" eaLnBrk="0" fontAlgn="base" hangingPunct="0">
        <a:spcBef>
          <a:spcPct val="20000"/>
        </a:spcBef>
        <a:spcAft>
          <a:spcPct val="0"/>
        </a:spcAft>
        <a:buChar char="»"/>
        <a:defRPr sz="1500">
          <a:solidFill>
            <a:schemeClr val="tx1"/>
          </a:solidFill>
          <a:latin typeface="+mn-lt"/>
          <a:ea typeface="+mn-ea"/>
        </a:defRPr>
      </a:lvl5pPr>
      <a:lvl6pPr marL="1885950" indent="-171450" algn="l" rtl="0" eaLnBrk="1" fontAlgn="base" hangingPunct="1">
        <a:spcBef>
          <a:spcPct val="20000"/>
        </a:spcBef>
        <a:spcAft>
          <a:spcPct val="0"/>
        </a:spcAft>
        <a:buChar char="»"/>
        <a:defRPr sz="1500">
          <a:solidFill>
            <a:schemeClr val="tx1"/>
          </a:solidFill>
          <a:latin typeface="+mn-lt"/>
          <a:ea typeface="+mn-ea"/>
        </a:defRPr>
      </a:lvl6pPr>
      <a:lvl7pPr marL="2228850" indent="-171450" algn="l" rtl="0" eaLnBrk="1" fontAlgn="base" hangingPunct="1">
        <a:spcBef>
          <a:spcPct val="20000"/>
        </a:spcBef>
        <a:spcAft>
          <a:spcPct val="0"/>
        </a:spcAft>
        <a:buChar char="»"/>
        <a:defRPr sz="1500">
          <a:solidFill>
            <a:schemeClr val="tx1"/>
          </a:solidFill>
          <a:latin typeface="+mn-lt"/>
          <a:ea typeface="+mn-ea"/>
        </a:defRPr>
      </a:lvl7pPr>
      <a:lvl8pPr marL="2571750" indent="-171450" algn="l" rtl="0" eaLnBrk="1" fontAlgn="base" hangingPunct="1">
        <a:spcBef>
          <a:spcPct val="20000"/>
        </a:spcBef>
        <a:spcAft>
          <a:spcPct val="0"/>
        </a:spcAft>
        <a:buChar char="»"/>
        <a:defRPr sz="1500">
          <a:solidFill>
            <a:schemeClr val="tx1"/>
          </a:solidFill>
          <a:latin typeface="+mn-lt"/>
          <a:ea typeface="+mn-ea"/>
        </a:defRPr>
      </a:lvl8pPr>
      <a:lvl9pPr marL="2914650" indent="-171450" algn="l" rtl="0" eaLnBrk="1" fontAlgn="base" hangingPunct="1">
        <a:spcBef>
          <a:spcPct val="20000"/>
        </a:spcBef>
        <a:spcAft>
          <a:spcPct val="0"/>
        </a:spcAft>
        <a:buChar char="»"/>
        <a:defRPr sz="1500">
          <a:solidFill>
            <a:schemeClr val="tx1"/>
          </a:solidFill>
          <a:latin typeface="+mn-lt"/>
          <a:ea typeface="+mn-ea"/>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0"/>
            <a:r>
              <a:rPr lang="zh-CN" altLang="en-US" smtClean="0"/>
              <a:t>第四级</a:t>
            </a:r>
          </a:p>
          <a:p>
            <a:pPr lvl="1"/>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fontAlgn="auto">
              <a:spcBef>
                <a:spcPts val="0"/>
              </a:spcBef>
              <a:spcAft>
                <a:spcPts val="0"/>
              </a:spcAft>
              <a:defRPr sz="1400">
                <a:latin typeface="+mn-lt"/>
                <a:ea typeface="+mn-ea"/>
              </a:defRPr>
            </a:lvl1pPr>
          </a:lstStyle>
          <a:p>
            <a:pPr>
              <a:defRPr/>
            </a:pPr>
            <a:fld id="{769BED48-7524-431C-8218-21BA4E5171E3}" type="datetimeFigureOut">
              <a:rPr lang="zh-CN" altLang="en-US">
                <a:solidFill>
                  <a:srgbClr val="000000"/>
                </a:solidFill>
              </a:rPr>
              <a:pPr>
                <a:defRPr/>
              </a:pPr>
              <a:t>2016/6/2</a:t>
            </a:fld>
            <a:endParaRPr lang="zh-CN"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fontAlgn="auto">
              <a:spcBef>
                <a:spcPts val="0"/>
              </a:spcBef>
              <a:spcAft>
                <a:spcPts val="0"/>
              </a:spcAft>
              <a:defRPr sz="1400">
                <a:latin typeface="+mn-lt"/>
                <a:ea typeface="+mn-ea"/>
              </a:defRPr>
            </a:lvl1pPr>
          </a:lstStyle>
          <a:p>
            <a:pPr>
              <a:defRPr/>
            </a:pPr>
            <a:endParaRPr lang="zh-CN"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fontAlgn="auto">
              <a:spcBef>
                <a:spcPts val="0"/>
              </a:spcBef>
              <a:spcAft>
                <a:spcPts val="0"/>
              </a:spcAft>
              <a:defRPr sz="1400">
                <a:latin typeface="+mn-lt"/>
                <a:ea typeface="+mn-ea"/>
              </a:defRPr>
            </a:lvl1pPr>
          </a:lstStyle>
          <a:p>
            <a:pPr>
              <a:defRPr/>
            </a:pPr>
            <a:fld id="{4344F39D-5C1D-4361-8368-6F6500F00E63}"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3962260650"/>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ransition>
    <p:random/>
  </p:transition>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charset="-122"/>
        </a:defRPr>
      </a:lvl2pPr>
      <a:lvl3pPr algn="ctr" rtl="0" eaLnBrk="0" fontAlgn="base" hangingPunct="0">
        <a:spcBef>
          <a:spcPct val="0"/>
        </a:spcBef>
        <a:spcAft>
          <a:spcPct val="0"/>
        </a:spcAft>
        <a:defRPr sz="4400">
          <a:solidFill>
            <a:schemeClr val="tx2"/>
          </a:solidFill>
          <a:latin typeface="Arial" charset="0"/>
          <a:ea typeface="宋体" charset="-122"/>
        </a:defRPr>
      </a:lvl3pPr>
      <a:lvl4pPr algn="ctr" rtl="0" eaLnBrk="0" fontAlgn="base" hangingPunct="0">
        <a:spcBef>
          <a:spcPct val="0"/>
        </a:spcBef>
        <a:spcAft>
          <a:spcPct val="0"/>
        </a:spcAft>
        <a:defRPr sz="4400">
          <a:solidFill>
            <a:schemeClr val="tx2"/>
          </a:solidFill>
          <a:latin typeface="Arial" charset="0"/>
          <a:ea typeface="宋体" charset="-122"/>
        </a:defRPr>
      </a:lvl4pPr>
      <a:lvl5pPr algn="ctr" rtl="0" eaLnBrk="0" fontAlgn="base" hangingPunct="0">
        <a:spcBef>
          <a:spcPct val="0"/>
        </a:spcBef>
        <a:spcAft>
          <a:spcPct val="0"/>
        </a:spcAft>
        <a:defRPr sz="4400">
          <a:solidFill>
            <a:schemeClr val="tx2"/>
          </a:solidFill>
          <a:latin typeface="Arial" charset="0"/>
          <a:ea typeface="宋体" charset="-122"/>
        </a:defRPr>
      </a:lvl5pPr>
      <a:lvl6pPr marL="457200" algn="ctr" rtl="0" eaLnBrk="1" fontAlgn="base" hangingPunct="1">
        <a:spcBef>
          <a:spcPct val="0"/>
        </a:spcBef>
        <a:spcAft>
          <a:spcPct val="0"/>
        </a:spcAft>
        <a:defRPr sz="4400">
          <a:solidFill>
            <a:schemeClr val="tx2"/>
          </a:solidFill>
          <a:latin typeface="Arial" charset="0"/>
          <a:ea typeface="宋体" charset="-122"/>
        </a:defRPr>
      </a:lvl6pPr>
      <a:lvl7pPr marL="914400" algn="ctr" rtl="0" eaLnBrk="1" fontAlgn="base" hangingPunct="1">
        <a:spcBef>
          <a:spcPct val="0"/>
        </a:spcBef>
        <a:spcAft>
          <a:spcPct val="0"/>
        </a:spcAft>
        <a:defRPr sz="4400">
          <a:solidFill>
            <a:schemeClr val="tx2"/>
          </a:solidFill>
          <a:latin typeface="Arial" charset="0"/>
          <a:ea typeface="宋体" charset="-122"/>
        </a:defRPr>
      </a:lvl7pPr>
      <a:lvl8pPr marL="1371600" algn="ctr" rtl="0" eaLnBrk="1" fontAlgn="base" hangingPunct="1">
        <a:spcBef>
          <a:spcPct val="0"/>
        </a:spcBef>
        <a:spcAft>
          <a:spcPct val="0"/>
        </a:spcAft>
        <a:defRPr sz="4400">
          <a:solidFill>
            <a:schemeClr val="tx2"/>
          </a:solidFill>
          <a:latin typeface="Arial" charset="0"/>
          <a:ea typeface="宋体" charset="-122"/>
        </a:defRPr>
      </a:lvl8pPr>
      <a:lvl9pPr marL="1828800" algn="ctr" rtl="0" eaLnBrk="1" fontAlgn="base" hangingPunct="1">
        <a:spcBef>
          <a:spcPct val="0"/>
        </a:spcBef>
        <a:spcAft>
          <a:spcPct val="0"/>
        </a:spcAft>
        <a:defRPr sz="4400">
          <a:solidFill>
            <a:schemeClr val="tx2"/>
          </a:solidFill>
          <a:latin typeface="Arial" charset="0"/>
          <a:ea typeface="宋体"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0"/>
            <a:r>
              <a:rPr lang="zh-CN" altLang="en-US" smtClean="0"/>
              <a:t>第四级</a:t>
            </a:r>
          </a:p>
          <a:p>
            <a:pPr lvl="1"/>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fontAlgn="auto">
              <a:spcBef>
                <a:spcPts val="0"/>
              </a:spcBef>
              <a:spcAft>
                <a:spcPts val="0"/>
              </a:spcAft>
              <a:defRPr sz="1400">
                <a:latin typeface="+mn-lt"/>
                <a:ea typeface="+mn-ea"/>
              </a:defRPr>
            </a:lvl1pPr>
          </a:lstStyle>
          <a:p>
            <a:pPr>
              <a:defRPr/>
            </a:pPr>
            <a:fld id="{769BED48-7524-431C-8218-21BA4E5171E3}" type="datetimeFigureOut">
              <a:rPr lang="zh-CN" altLang="en-US">
                <a:solidFill>
                  <a:srgbClr val="000000"/>
                </a:solidFill>
              </a:rPr>
              <a:pPr>
                <a:defRPr/>
              </a:pPr>
              <a:t>2016/6/2</a:t>
            </a:fld>
            <a:endParaRPr lang="zh-CN"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fontAlgn="auto">
              <a:spcBef>
                <a:spcPts val="0"/>
              </a:spcBef>
              <a:spcAft>
                <a:spcPts val="0"/>
              </a:spcAft>
              <a:defRPr sz="1400">
                <a:latin typeface="+mn-lt"/>
                <a:ea typeface="+mn-ea"/>
              </a:defRPr>
            </a:lvl1pPr>
          </a:lstStyle>
          <a:p>
            <a:pPr>
              <a:defRPr/>
            </a:pPr>
            <a:endParaRPr lang="zh-CN"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fontAlgn="auto">
              <a:spcBef>
                <a:spcPts val="0"/>
              </a:spcBef>
              <a:spcAft>
                <a:spcPts val="0"/>
              </a:spcAft>
              <a:defRPr sz="1400">
                <a:latin typeface="+mn-lt"/>
                <a:ea typeface="+mn-ea"/>
              </a:defRPr>
            </a:lvl1pPr>
          </a:lstStyle>
          <a:p>
            <a:pPr>
              <a:defRPr/>
            </a:pPr>
            <a:fld id="{4344F39D-5C1D-4361-8368-6F6500F00E63}"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289496292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ransition>
    <p:random/>
  </p:transition>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charset="-122"/>
        </a:defRPr>
      </a:lvl2pPr>
      <a:lvl3pPr algn="ctr" rtl="0" eaLnBrk="0" fontAlgn="base" hangingPunct="0">
        <a:spcBef>
          <a:spcPct val="0"/>
        </a:spcBef>
        <a:spcAft>
          <a:spcPct val="0"/>
        </a:spcAft>
        <a:defRPr sz="4400">
          <a:solidFill>
            <a:schemeClr val="tx2"/>
          </a:solidFill>
          <a:latin typeface="Arial" charset="0"/>
          <a:ea typeface="宋体" charset="-122"/>
        </a:defRPr>
      </a:lvl3pPr>
      <a:lvl4pPr algn="ctr" rtl="0" eaLnBrk="0" fontAlgn="base" hangingPunct="0">
        <a:spcBef>
          <a:spcPct val="0"/>
        </a:spcBef>
        <a:spcAft>
          <a:spcPct val="0"/>
        </a:spcAft>
        <a:defRPr sz="4400">
          <a:solidFill>
            <a:schemeClr val="tx2"/>
          </a:solidFill>
          <a:latin typeface="Arial" charset="0"/>
          <a:ea typeface="宋体" charset="-122"/>
        </a:defRPr>
      </a:lvl4pPr>
      <a:lvl5pPr algn="ctr" rtl="0" eaLnBrk="0" fontAlgn="base" hangingPunct="0">
        <a:spcBef>
          <a:spcPct val="0"/>
        </a:spcBef>
        <a:spcAft>
          <a:spcPct val="0"/>
        </a:spcAft>
        <a:defRPr sz="4400">
          <a:solidFill>
            <a:schemeClr val="tx2"/>
          </a:solidFill>
          <a:latin typeface="Arial" charset="0"/>
          <a:ea typeface="宋体" charset="-122"/>
        </a:defRPr>
      </a:lvl5pPr>
      <a:lvl6pPr marL="457200" algn="ctr" rtl="0" eaLnBrk="1" fontAlgn="base" hangingPunct="1">
        <a:spcBef>
          <a:spcPct val="0"/>
        </a:spcBef>
        <a:spcAft>
          <a:spcPct val="0"/>
        </a:spcAft>
        <a:defRPr sz="4400">
          <a:solidFill>
            <a:schemeClr val="tx2"/>
          </a:solidFill>
          <a:latin typeface="Arial" charset="0"/>
          <a:ea typeface="宋体" charset="-122"/>
        </a:defRPr>
      </a:lvl6pPr>
      <a:lvl7pPr marL="914400" algn="ctr" rtl="0" eaLnBrk="1" fontAlgn="base" hangingPunct="1">
        <a:spcBef>
          <a:spcPct val="0"/>
        </a:spcBef>
        <a:spcAft>
          <a:spcPct val="0"/>
        </a:spcAft>
        <a:defRPr sz="4400">
          <a:solidFill>
            <a:schemeClr val="tx2"/>
          </a:solidFill>
          <a:latin typeface="Arial" charset="0"/>
          <a:ea typeface="宋体" charset="-122"/>
        </a:defRPr>
      </a:lvl7pPr>
      <a:lvl8pPr marL="1371600" algn="ctr" rtl="0" eaLnBrk="1" fontAlgn="base" hangingPunct="1">
        <a:spcBef>
          <a:spcPct val="0"/>
        </a:spcBef>
        <a:spcAft>
          <a:spcPct val="0"/>
        </a:spcAft>
        <a:defRPr sz="4400">
          <a:solidFill>
            <a:schemeClr val="tx2"/>
          </a:solidFill>
          <a:latin typeface="Arial" charset="0"/>
          <a:ea typeface="宋体" charset="-122"/>
        </a:defRPr>
      </a:lvl8pPr>
      <a:lvl9pPr marL="1828800" algn="ctr" rtl="0" eaLnBrk="1" fontAlgn="base" hangingPunct="1">
        <a:spcBef>
          <a:spcPct val="0"/>
        </a:spcBef>
        <a:spcAft>
          <a:spcPct val="0"/>
        </a:spcAft>
        <a:defRPr sz="4400">
          <a:solidFill>
            <a:schemeClr val="tx2"/>
          </a:solidFill>
          <a:latin typeface="Arial" charset="0"/>
          <a:ea typeface="宋体"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6.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标题 1"/>
          <p:cNvSpPr>
            <a:spLocks noGrp="1"/>
          </p:cNvSpPr>
          <p:nvPr>
            <p:ph type="title"/>
          </p:nvPr>
        </p:nvSpPr>
        <p:spPr>
          <a:xfrm>
            <a:off x="467360" y="836930"/>
            <a:ext cx="8229600" cy="5072034"/>
          </a:xfrm>
        </p:spPr>
        <p:txBody>
          <a:bodyPr/>
          <a:lstStyle/>
          <a:p>
            <a:r>
              <a:rPr lang="en-US" altLang="zh-CN" sz="1800" dirty="0" smtClean="0">
                <a:latin typeface="Arial" pitchFamily="34" charset="0"/>
                <a:ea typeface="宋体" pitchFamily="2" charset="-122"/>
              </a:rPr>
              <a:t>A Reconfigurable Ethernet-Based DAQP System</a:t>
            </a:r>
            <a:br>
              <a:rPr lang="en-US" altLang="zh-CN" sz="1800" dirty="0" smtClean="0">
                <a:latin typeface="Arial" pitchFamily="34" charset="0"/>
                <a:ea typeface="宋体" pitchFamily="2" charset="-122"/>
              </a:rPr>
            </a:br>
            <a:r>
              <a:rPr lang="en-US" altLang="zh-CN" sz="1800" dirty="0" smtClean="0">
                <a:latin typeface="Arial" pitchFamily="34" charset="0"/>
                <a:ea typeface="宋体" pitchFamily="2" charset="-122"/>
              </a:rPr>
              <a:t>for Particle Physics Experiments</a:t>
            </a:r>
            <a:br>
              <a:rPr lang="en-US" altLang="zh-CN" sz="1800" dirty="0" smtClean="0">
                <a:latin typeface="Arial" pitchFamily="34" charset="0"/>
                <a:ea typeface="宋体" pitchFamily="2" charset="-122"/>
              </a:rPr>
            </a:br>
            <a:r>
              <a:rPr lang="en-US" altLang="zh-CN" sz="1800" dirty="0" smtClean="0">
                <a:latin typeface="Arial" pitchFamily="34" charset="0"/>
                <a:ea typeface="宋体" pitchFamily="2" charset="-122"/>
              </a:rPr>
              <a:t/>
            </a:r>
            <a:br>
              <a:rPr lang="en-US" altLang="zh-CN" sz="1800" dirty="0" smtClean="0">
                <a:latin typeface="Arial" pitchFamily="34" charset="0"/>
                <a:ea typeface="宋体" pitchFamily="2" charset="-122"/>
              </a:rPr>
            </a:br>
            <a:r>
              <a:rPr lang="en-US" altLang="zh-CN" sz="1600" dirty="0" err="1" smtClean="0">
                <a:latin typeface="Arial" pitchFamily="34" charset="0"/>
                <a:ea typeface="宋体" pitchFamily="2" charset="-122"/>
                <a:sym typeface="Arial" charset="0"/>
              </a:rPr>
              <a:t>Zhaoqi</a:t>
            </a:r>
            <a:r>
              <a:rPr lang="en-US" altLang="zh-CN" sz="1600" dirty="0" smtClean="0">
                <a:latin typeface="Arial" pitchFamily="34" charset="0"/>
                <a:ea typeface="宋体" pitchFamily="2" charset="-122"/>
                <a:sym typeface="Arial" charset="0"/>
              </a:rPr>
              <a:t> Wang</a:t>
            </a:r>
            <a:r>
              <a:rPr lang="en-US" altLang="zh-CN" sz="1600" baseline="30000" dirty="0" smtClean="0">
                <a:latin typeface="Arial" pitchFamily="34" charset="0"/>
                <a:ea typeface="宋体" pitchFamily="2" charset="-122"/>
                <a:sym typeface="Arial" charset="0"/>
              </a:rPr>
              <a:t>1,2</a:t>
            </a:r>
            <a:r>
              <a:rPr lang="en-US" altLang="zh-CN" sz="1600" dirty="0" smtClean="0">
                <a:latin typeface="Arial" pitchFamily="34" charset="0"/>
                <a:ea typeface="宋体" pitchFamily="2" charset="-122"/>
                <a:sym typeface="Arial" charset="0"/>
              </a:rPr>
              <a:t>, Yuan Yao</a:t>
            </a:r>
            <a:r>
              <a:rPr lang="en-US" altLang="zh-CN" sz="1600" baseline="30000" dirty="0" smtClean="0">
                <a:latin typeface="Arial" pitchFamily="34" charset="0"/>
                <a:ea typeface="宋体" pitchFamily="2" charset="-122"/>
                <a:sym typeface="Arial" charset="0"/>
              </a:rPr>
              <a:t>1,2</a:t>
            </a:r>
            <a:r>
              <a:rPr lang="en-US" altLang="zh-CN" sz="1600" dirty="0" smtClean="0">
                <a:latin typeface="Arial" pitchFamily="34" charset="0"/>
                <a:ea typeface="宋体" pitchFamily="2" charset="-122"/>
                <a:sym typeface="Arial" charset="0"/>
              </a:rPr>
              <a:t>, </a:t>
            </a:r>
            <a:r>
              <a:rPr lang="en-US" altLang="zh-CN" sz="1600" dirty="0" err="1" smtClean="0">
                <a:latin typeface="Arial" pitchFamily="34" charset="0"/>
                <a:ea typeface="宋体" pitchFamily="2" charset="-122"/>
                <a:sym typeface="Arial" charset="0"/>
              </a:rPr>
              <a:t>Lian</a:t>
            </a:r>
            <a:r>
              <a:rPr lang="en-US" altLang="zh-CN" sz="1600" dirty="0" smtClean="0">
                <a:latin typeface="Arial" pitchFamily="34" charset="0"/>
                <a:ea typeface="宋体" pitchFamily="2" charset="-122"/>
                <a:sym typeface="Arial" charset="0"/>
              </a:rPr>
              <a:t> Chen</a:t>
            </a:r>
            <a:r>
              <a:rPr lang="en-US" altLang="zh-CN" sz="1600" baseline="30000" dirty="0" smtClean="0">
                <a:latin typeface="Arial" pitchFamily="34" charset="0"/>
                <a:ea typeface="宋体" pitchFamily="2" charset="-122"/>
                <a:sym typeface="Arial" charset="0"/>
              </a:rPr>
              <a:t>1,2</a:t>
            </a:r>
            <a:r>
              <a:rPr lang="en-US" altLang="zh-CN" sz="1600" dirty="0" smtClean="0">
                <a:latin typeface="Arial" pitchFamily="34" charset="0"/>
                <a:ea typeface="宋体" pitchFamily="2" charset="-122"/>
                <a:sym typeface="Arial" charset="0"/>
              </a:rPr>
              <a:t>, Feng Li</a:t>
            </a:r>
            <a:r>
              <a:rPr lang="en-US" altLang="zh-CN" sz="1600" baseline="30000" dirty="0" smtClean="0">
                <a:latin typeface="Arial" pitchFamily="34" charset="0"/>
                <a:ea typeface="宋体" pitchFamily="2" charset="-122"/>
                <a:sym typeface="Arial" charset="0"/>
              </a:rPr>
              <a:t>1,2</a:t>
            </a:r>
            <a:r>
              <a:rPr lang="en-US" altLang="zh-CN" sz="1600" dirty="0" smtClean="0">
                <a:latin typeface="Arial" pitchFamily="34" charset="0"/>
                <a:ea typeface="宋体" pitchFamily="2" charset="-122"/>
                <a:sym typeface="Arial" charset="0"/>
              </a:rPr>
              <a:t>, </a:t>
            </a:r>
            <a:r>
              <a:rPr lang="en-US" altLang="zh-CN" sz="1600" dirty="0" err="1" smtClean="0">
                <a:latin typeface="Arial" pitchFamily="34" charset="0"/>
                <a:ea typeface="宋体" pitchFamily="2" charset="-122"/>
                <a:sym typeface="Arial" charset="0"/>
              </a:rPr>
              <a:t>Ge</a:t>
            </a:r>
            <a:r>
              <a:rPr lang="en-US" altLang="zh-CN" sz="1600" dirty="0" smtClean="0">
                <a:latin typeface="Arial" pitchFamily="34" charset="0"/>
                <a:ea typeface="宋体" pitchFamily="2" charset="-122"/>
                <a:sym typeface="Arial" charset="0"/>
              </a:rPr>
              <a:t> Jin</a:t>
            </a:r>
            <a:r>
              <a:rPr lang="en-US" altLang="zh-CN" sz="1600" baseline="30000" dirty="0" smtClean="0">
                <a:latin typeface="Arial" pitchFamily="34" charset="0"/>
                <a:ea typeface="宋体" pitchFamily="2" charset="-122"/>
                <a:sym typeface="Arial" charset="0"/>
              </a:rPr>
              <a:t>1,2</a:t>
            </a:r>
            <a:r>
              <a:rPr lang="en-US" altLang="zh-CN" sz="1600" baseline="30000" dirty="0" smtClean="0">
                <a:latin typeface="Arial" pitchFamily="34" charset="0"/>
                <a:ea typeface="宋体" pitchFamily="2" charset="-122"/>
              </a:rPr>
              <a:t/>
            </a:r>
            <a:br>
              <a:rPr lang="en-US" altLang="zh-CN" sz="1600" baseline="30000" dirty="0" smtClean="0">
                <a:latin typeface="Arial" pitchFamily="34" charset="0"/>
                <a:ea typeface="宋体" pitchFamily="2" charset="-122"/>
              </a:rPr>
            </a:br>
            <a:r>
              <a:rPr lang="en-US" altLang="zh-CN" sz="1600" dirty="0" smtClean="0">
                <a:sym typeface="+mn-ea"/>
              </a:rPr>
              <a:t>1. Modern Physics Department, University of Science and Technology of China (USTC)</a:t>
            </a:r>
            <a:r>
              <a:rPr lang="zh-CN" altLang="zh-CN" sz="1600" dirty="0" smtClean="0"/>
              <a:t/>
            </a:r>
            <a:br>
              <a:rPr lang="zh-CN" altLang="zh-CN" sz="1600" dirty="0" smtClean="0"/>
            </a:br>
            <a:r>
              <a:rPr lang="en-US" altLang="zh-CN" sz="1600" dirty="0" smtClean="0">
                <a:sym typeface="+mn-ea"/>
              </a:rPr>
              <a:t>2. State Key Laboratory of Particle Detection and Electronics, USTC</a:t>
            </a:r>
            <a:br>
              <a:rPr lang="en-US" altLang="zh-CN" sz="1600" dirty="0" smtClean="0">
                <a:sym typeface="+mn-ea"/>
              </a:rPr>
            </a:br>
            <a:r>
              <a:rPr lang="en-US" altLang="zh-CN" sz="1600" dirty="0" smtClean="0">
                <a:sym typeface="+mn-ea"/>
              </a:rPr>
              <a:t/>
            </a:r>
            <a:br>
              <a:rPr lang="en-US" altLang="zh-CN" sz="1600" dirty="0" smtClean="0">
                <a:sym typeface="+mn-ea"/>
              </a:rPr>
            </a:br>
            <a:r>
              <a:rPr lang="en-US" altLang="zh-CN" sz="1600" dirty="0" smtClean="0">
                <a:sym typeface="+mn-ea"/>
              </a:rPr>
              <a:t>                                                                                                                </a:t>
            </a:r>
            <a:r>
              <a:rPr lang="en-US" altLang="zh-CN" sz="1600" b="1" dirty="0" smtClean="0">
                <a:sym typeface="+mn-ea"/>
              </a:rPr>
              <a:t>PosterSession2</a:t>
            </a:r>
            <a:br>
              <a:rPr lang="en-US" altLang="zh-CN" sz="1600" b="1" dirty="0" smtClean="0">
                <a:sym typeface="+mn-ea"/>
              </a:rPr>
            </a:br>
            <a:r>
              <a:rPr lang="en-US" altLang="zh-CN" sz="1600" b="1" dirty="0" smtClean="0">
                <a:sym typeface="+mn-ea"/>
              </a:rPr>
              <a:t>                                                                                                                 Abstract ID: 034</a:t>
            </a:r>
          </a:p>
        </p:txBody>
      </p:sp>
      <p:sp>
        <p:nvSpPr>
          <p:cNvPr id="4151" name="Rectangle 55"/>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pPr fontAlgn="base">
              <a:spcBef>
                <a:spcPct val="0"/>
              </a:spcBef>
              <a:spcAft>
                <a:spcPct val="0"/>
              </a:spcAft>
            </a:pPr>
            <a:endParaRPr lang="zh-CN" altLang="en-US">
              <a:solidFill>
                <a:srgbClr val="000000"/>
              </a:solidFill>
            </a:endParaRPr>
          </a:p>
        </p:txBody>
      </p:sp>
    </p:spTree>
    <p:extLst>
      <p:ext uri="{BB962C8B-B14F-4D97-AF65-F5344CB8AC3E}">
        <p14:creationId xmlns:p14="http://schemas.microsoft.com/office/powerpoint/2010/main" val="3218234098"/>
      </p:ext>
    </p:extLst>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endParaRPr lang="zh-CN" altLang="en-US">
              <a:solidFill>
                <a:srgbClr val="000000"/>
              </a:solidFill>
            </a:endParaRPr>
          </a:p>
        </p:txBody>
      </p:sp>
      <p:sp>
        <p:nvSpPr>
          <p:cNvPr id="307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endParaRPr lang="zh-CN" altLang="en-US">
              <a:solidFill>
                <a:srgbClr val="000000"/>
              </a:solidFill>
            </a:endParaRPr>
          </a:p>
        </p:txBody>
      </p:sp>
      <p:sp>
        <p:nvSpPr>
          <p:cNvPr id="307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endParaRPr lang="zh-CN" altLang="en-US">
              <a:solidFill>
                <a:srgbClr val="000000"/>
              </a:solidFill>
            </a:endParaRPr>
          </a:p>
        </p:txBody>
      </p:sp>
      <p:sp>
        <p:nvSpPr>
          <p:cNvPr id="3091" name="Rectangle 19"/>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pPr fontAlgn="base">
              <a:spcBef>
                <a:spcPct val="0"/>
              </a:spcBef>
              <a:spcAft>
                <a:spcPct val="0"/>
              </a:spcAft>
            </a:pPr>
            <a:endParaRPr lang="zh-CN" altLang="en-US">
              <a:solidFill>
                <a:srgbClr val="000000"/>
              </a:solidFill>
            </a:endParaRPr>
          </a:p>
        </p:txBody>
      </p:sp>
      <p:sp>
        <p:nvSpPr>
          <p:cNvPr id="3" name="文本框 2"/>
          <p:cNvSpPr txBox="1"/>
          <p:nvPr/>
        </p:nvSpPr>
        <p:spPr>
          <a:xfrm>
            <a:off x="3142931" y="4552256"/>
            <a:ext cx="2858135" cy="304800"/>
          </a:xfrm>
          <a:prstGeom prst="rect">
            <a:avLst/>
          </a:prstGeom>
          <a:noFill/>
        </p:spPr>
        <p:txBody>
          <a:bodyPr wrap="square" rtlCol="0">
            <a:spAutoFit/>
          </a:bodyPr>
          <a:lstStyle/>
          <a:p>
            <a:pPr algn="ctr" fontAlgn="base">
              <a:spcBef>
                <a:spcPct val="0"/>
              </a:spcBef>
              <a:spcAft>
                <a:spcPct val="0"/>
              </a:spcAft>
            </a:pPr>
            <a:r>
              <a:rPr lang="en-US" altLang="zh-CN" sz="1400" dirty="0" smtClean="0">
                <a:solidFill>
                  <a:srgbClr val="000000"/>
                </a:solidFill>
              </a:rPr>
              <a:t>Structure of the DAQP System</a:t>
            </a:r>
            <a:endParaRPr lang="en-US" altLang="zh-CN" sz="1400" dirty="0">
              <a:solidFill>
                <a:srgbClr val="000000"/>
              </a:solidFill>
            </a:endParaRPr>
          </a:p>
        </p:txBody>
      </p:sp>
      <p:sp>
        <p:nvSpPr>
          <p:cNvPr id="4" name="文本框 3"/>
          <p:cNvSpPr txBox="1"/>
          <p:nvPr/>
        </p:nvSpPr>
        <p:spPr>
          <a:xfrm>
            <a:off x="748838" y="4837605"/>
            <a:ext cx="7646323" cy="646331"/>
          </a:xfrm>
          <a:prstGeom prst="rect">
            <a:avLst/>
          </a:prstGeom>
          <a:noFill/>
        </p:spPr>
        <p:txBody>
          <a:bodyPr wrap="square" rtlCol="0">
            <a:spAutoFit/>
          </a:bodyPr>
          <a:lstStyle/>
          <a:p>
            <a:pPr algn="just" fontAlgn="base">
              <a:spcBef>
                <a:spcPct val="0"/>
              </a:spcBef>
              <a:spcAft>
                <a:spcPct val="0"/>
              </a:spcAft>
            </a:pPr>
            <a:r>
              <a:rPr lang="en-US" altLang="zh-CN" dirty="0">
                <a:solidFill>
                  <a:srgbClr val="000000"/>
                </a:solidFill>
              </a:rPr>
              <a:t>The DAQP system mainly consists of four parts: FEE Boards, DAQP </a:t>
            </a:r>
            <a:r>
              <a:rPr lang="en-US" altLang="zh-CN" dirty="0" smtClean="0">
                <a:solidFill>
                  <a:srgbClr val="000000"/>
                </a:solidFill>
              </a:rPr>
              <a:t>module, Reconfiguration </a:t>
            </a:r>
            <a:r>
              <a:rPr lang="en-US" altLang="zh-CN" dirty="0">
                <a:solidFill>
                  <a:srgbClr val="000000"/>
                </a:solidFill>
              </a:rPr>
              <a:t>module and PC Software. </a:t>
            </a: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8364" y="451068"/>
            <a:ext cx="6934200" cy="4106787"/>
          </a:xfrm>
          <a:prstGeom prst="rect">
            <a:avLst/>
          </a:prstGeom>
        </p:spPr>
      </p:pic>
    </p:spTree>
    <p:extLst>
      <p:ext uri="{BB962C8B-B14F-4D97-AF65-F5344CB8AC3E}">
        <p14:creationId xmlns:p14="http://schemas.microsoft.com/office/powerpoint/2010/main" val="3830947710"/>
      </p:ext>
    </p:extLst>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endParaRPr lang="zh-CN" altLang="en-US">
              <a:solidFill>
                <a:srgbClr val="000000"/>
              </a:solidFill>
            </a:endParaRPr>
          </a:p>
        </p:txBody>
      </p:sp>
      <p:sp>
        <p:nvSpPr>
          <p:cNvPr id="307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endParaRPr lang="zh-CN" altLang="en-US">
              <a:solidFill>
                <a:srgbClr val="000000"/>
              </a:solidFill>
            </a:endParaRPr>
          </a:p>
        </p:txBody>
      </p:sp>
      <p:sp>
        <p:nvSpPr>
          <p:cNvPr id="307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endParaRPr lang="zh-CN" altLang="en-US">
              <a:solidFill>
                <a:srgbClr val="000000"/>
              </a:solidFill>
            </a:endParaRPr>
          </a:p>
        </p:txBody>
      </p:sp>
      <p:sp>
        <p:nvSpPr>
          <p:cNvPr id="3091" name="Rectangle 19"/>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pPr fontAlgn="base">
              <a:spcBef>
                <a:spcPct val="0"/>
              </a:spcBef>
              <a:spcAft>
                <a:spcPct val="0"/>
              </a:spcAft>
            </a:pPr>
            <a:endParaRPr lang="zh-CN" altLang="en-US">
              <a:solidFill>
                <a:srgbClr val="000000"/>
              </a:solidFill>
            </a:endParaRPr>
          </a:p>
        </p:txBody>
      </p:sp>
      <p:sp>
        <p:nvSpPr>
          <p:cNvPr id="3" name="文本框 2"/>
          <p:cNvSpPr txBox="1"/>
          <p:nvPr/>
        </p:nvSpPr>
        <p:spPr>
          <a:xfrm>
            <a:off x="1977141" y="4552256"/>
            <a:ext cx="5189714" cy="307777"/>
          </a:xfrm>
          <a:prstGeom prst="rect">
            <a:avLst/>
          </a:prstGeom>
          <a:noFill/>
        </p:spPr>
        <p:txBody>
          <a:bodyPr wrap="square" rtlCol="0">
            <a:spAutoFit/>
          </a:bodyPr>
          <a:lstStyle/>
          <a:p>
            <a:pPr algn="ctr" fontAlgn="base">
              <a:spcBef>
                <a:spcPct val="0"/>
              </a:spcBef>
              <a:spcAft>
                <a:spcPct val="0"/>
              </a:spcAft>
            </a:pPr>
            <a:r>
              <a:rPr lang="en-US" altLang="zh-CN" sz="1400" dirty="0" smtClean="0">
                <a:solidFill>
                  <a:srgbClr val="000000"/>
                </a:solidFill>
              </a:rPr>
              <a:t>Prototype PCB of the DAQP Board and FEE Board </a:t>
            </a:r>
            <a:endParaRPr lang="en-US" altLang="zh-CN" sz="1400" dirty="0">
              <a:solidFill>
                <a:srgbClr val="000000"/>
              </a:solidFill>
            </a:endParaRPr>
          </a:p>
        </p:txBody>
      </p:sp>
      <p:sp>
        <p:nvSpPr>
          <p:cNvPr id="4" name="文本框 3"/>
          <p:cNvSpPr txBox="1"/>
          <p:nvPr/>
        </p:nvSpPr>
        <p:spPr>
          <a:xfrm>
            <a:off x="748838" y="4837605"/>
            <a:ext cx="7646323" cy="1200329"/>
          </a:xfrm>
          <a:prstGeom prst="rect">
            <a:avLst/>
          </a:prstGeom>
          <a:noFill/>
        </p:spPr>
        <p:txBody>
          <a:bodyPr wrap="square" rtlCol="0">
            <a:spAutoFit/>
          </a:bodyPr>
          <a:lstStyle/>
          <a:p>
            <a:pPr algn="just" fontAlgn="base">
              <a:spcBef>
                <a:spcPct val="0"/>
              </a:spcBef>
              <a:spcAft>
                <a:spcPct val="0"/>
              </a:spcAft>
            </a:pPr>
            <a:r>
              <a:rPr lang="en-US" altLang="zh-CN" dirty="0">
                <a:solidFill>
                  <a:srgbClr val="000000"/>
                </a:solidFill>
              </a:rPr>
              <a:t>All the FEE Boards we design have uniform package style, making it convenient to </a:t>
            </a:r>
            <a:r>
              <a:rPr lang="en-US" altLang="zh-CN" dirty="0" smtClean="0">
                <a:solidFill>
                  <a:srgbClr val="000000"/>
                </a:solidFill>
              </a:rPr>
              <a:t>change front-end </a:t>
            </a:r>
            <a:r>
              <a:rPr lang="en-US" altLang="zh-CN" dirty="0">
                <a:solidFill>
                  <a:srgbClr val="000000"/>
                </a:solidFill>
              </a:rPr>
              <a:t>signal conditioning circuit aiming at different experiments. One FEE Board has </a:t>
            </a:r>
            <a:r>
              <a:rPr lang="en-US" altLang="zh-CN" dirty="0" smtClean="0">
                <a:solidFill>
                  <a:srgbClr val="000000"/>
                </a:solidFill>
              </a:rPr>
              <a:t>8 pins </a:t>
            </a:r>
            <a:r>
              <a:rPr lang="en-US" altLang="zh-CN" dirty="0">
                <a:solidFill>
                  <a:srgbClr val="000000"/>
                </a:solidFill>
              </a:rPr>
              <a:t>for signal connection as well as mechanical fixation to match with the socket on </a:t>
            </a:r>
            <a:r>
              <a:rPr lang="en-US" altLang="zh-CN" dirty="0" smtClean="0">
                <a:solidFill>
                  <a:srgbClr val="000000"/>
                </a:solidFill>
              </a:rPr>
              <a:t>DAQP Board.</a:t>
            </a:r>
            <a:endParaRPr lang="en-US" altLang="zh-CN" dirty="0">
              <a:solidFill>
                <a:srgbClr val="000000"/>
              </a:solidFill>
            </a:endParaRP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77141" y="659970"/>
            <a:ext cx="5189714" cy="3892286"/>
          </a:xfrm>
          <a:prstGeom prst="rect">
            <a:avLst/>
          </a:prstGeom>
        </p:spPr>
      </p:pic>
    </p:spTree>
    <p:extLst>
      <p:ext uri="{BB962C8B-B14F-4D97-AF65-F5344CB8AC3E}">
        <p14:creationId xmlns:p14="http://schemas.microsoft.com/office/powerpoint/2010/main" val="3436479973"/>
      </p:ext>
    </p:extLst>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endParaRPr lang="zh-CN" altLang="en-US">
              <a:solidFill>
                <a:srgbClr val="000000"/>
              </a:solidFill>
            </a:endParaRPr>
          </a:p>
        </p:txBody>
      </p:sp>
      <p:sp>
        <p:nvSpPr>
          <p:cNvPr id="307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endParaRPr lang="zh-CN" altLang="en-US">
              <a:solidFill>
                <a:srgbClr val="000000"/>
              </a:solidFill>
            </a:endParaRPr>
          </a:p>
        </p:txBody>
      </p:sp>
      <p:sp>
        <p:nvSpPr>
          <p:cNvPr id="307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endParaRPr lang="zh-CN" altLang="en-US">
              <a:solidFill>
                <a:srgbClr val="000000"/>
              </a:solidFill>
            </a:endParaRPr>
          </a:p>
        </p:txBody>
      </p:sp>
      <p:sp>
        <p:nvSpPr>
          <p:cNvPr id="3091" name="Rectangle 19"/>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pPr fontAlgn="base">
              <a:spcBef>
                <a:spcPct val="0"/>
              </a:spcBef>
              <a:spcAft>
                <a:spcPct val="0"/>
              </a:spcAft>
            </a:pPr>
            <a:endParaRPr lang="zh-CN" altLang="en-US">
              <a:solidFill>
                <a:srgbClr val="000000"/>
              </a:solidFill>
            </a:endParaRPr>
          </a:p>
        </p:txBody>
      </p:sp>
      <p:sp>
        <p:nvSpPr>
          <p:cNvPr id="3" name="文本框 2"/>
          <p:cNvSpPr txBox="1"/>
          <p:nvPr/>
        </p:nvSpPr>
        <p:spPr>
          <a:xfrm>
            <a:off x="174188" y="3174422"/>
            <a:ext cx="3765291" cy="523220"/>
          </a:xfrm>
          <a:prstGeom prst="rect">
            <a:avLst/>
          </a:prstGeom>
          <a:noFill/>
        </p:spPr>
        <p:txBody>
          <a:bodyPr wrap="square" rtlCol="0">
            <a:spAutoFit/>
          </a:bodyPr>
          <a:lstStyle/>
          <a:p>
            <a:pPr algn="ctr" fontAlgn="base">
              <a:spcBef>
                <a:spcPct val="0"/>
              </a:spcBef>
              <a:spcAft>
                <a:spcPct val="0"/>
              </a:spcAft>
            </a:pPr>
            <a:r>
              <a:rPr lang="en-US" altLang="zh-CN" sz="1400" dirty="0" smtClean="0">
                <a:solidFill>
                  <a:srgbClr val="000000"/>
                </a:solidFill>
              </a:rPr>
              <a:t>Application Examples: </a:t>
            </a:r>
          </a:p>
          <a:p>
            <a:pPr algn="ctr" fontAlgn="base">
              <a:spcBef>
                <a:spcPct val="0"/>
              </a:spcBef>
              <a:spcAft>
                <a:spcPct val="0"/>
              </a:spcAft>
            </a:pPr>
            <a:r>
              <a:rPr lang="en-US" altLang="zh-CN" sz="1400" dirty="0" smtClean="0">
                <a:solidFill>
                  <a:srgbClr val="000000"/>
                </a:solidFill>
              </a:rPr>
              <a:t>Oscilloscope and MCA</a:t>
            </a:r>
            <a:endParaRPr lang="en-US" altLang="zh-CN" sz="1400" dirty="0">
              <a:solidFill>
                <a:srgbClr val="000000"/>
              </a:solidFill>
            </a:endParaRPr>
          </a:p>
        </p:txBody>
      </p:sp>
      <p:sp>
        <p:nvSpPr>
          <p:cNvPr id="4" name="文本框 3"/>
          <p:cNvSpPr txBox="1"/>
          <p:nvPr/>
        </p:nvSpPr>
        <p:spPr>
          <a:xfrm>
            <a:off x="0" y="4504602"/>
            <a:ext cx="3939479" cy="1754326"/>
          </a:xfrm>
          <a:prstGeom prst="rect">
            <a:avLst/>
          </a:prstGeom>
          <a:noFill/>
        </p:spPr>
        <p:txBody>
          <a:bodyPr wrap="square" rtlCol="0">
            <a:spAutoFit/>
          </a:bodyPr>
          <a:lstStyle/>
          <a:p>
            <a:pPr algn="just" fontAlgn="base">
              <a:spcBef>
                <a:spcPct val="0"/>
              </a:spcBef>
              <a:spcAft>
                <a:spcPct val="0"/>
              </a:spcAft>
            </a:pPr>
            <a:r>
              <a:rPr lang="en-US" altLang="zh-CN" dirty="0">
                <a:solidFill>
                  <a:srgbClr val="000000"/>
                </a:solidFill>
              </a:rPr>
              <a:t>The </a:t>
            </a:r>
            <a:r>
              <a:rPr lang="en-US" altLang="zh-CN" dirty="0" smtClean="0">
                <a:solidFill>
                  <a:srgbClr val="000000"/>
                </a:solidFill>
              </a:rPr>
              <a:t>DAQP system </a:t>
            </a:r>
            <a:r>
              <a:rPr lang="en-US" altLang="zh-CN" dirty="0">
                <a:solidFill>
                  <a:srgbClr val="000000"/>
                </a:solidFill>
              </a:rPr>
              <a:t>aims at providing various </a:t>
            </a:r>
            <a:r>
              <a:rPr lang="en-US" altLang="zh-CN" dirty="0" smtClean="0">
                <a:solidFill>
                  <a:srgbClr val="000000"/>
                </a:solidFill>
              </a:rPr>
              <a:t>virtual instruments </a:t>
            </a:r>
            <a:r>
              <a:rPr lang="en-US" altLang="zh-CN" dirty="0">
                <a:solidFill>
                  <a:srgbClr val="000000"/>
                </a:solidFill>
              </a:rPr>
              <a:t>for the need of particle physics experiments </a:t>
            </a:r>
            <a:r>
              <a:rPr lang="en-US" altLang="zh-CN" dirty="0" smtClean="0">
                <a:solidFill>
                  <a:srgbClr val="000000"/>
                </a:solidFill>
              </a:rPr>
              <a:t>in university</a:t>
            </a:r>
            <a:r>
              <a:rPr lang="en-US" altLang="zh-CN" dirty="0">
                <a:solidFill>
                  <a:srgbClr val="000000"/>
                </a:solidFill>
              </a:rPr>
              <a:t>. Most experiments can be carried out </a:t>
            </a:r>
            <a:r>
              <a:rPr lang="en-US" altLang="zh-CN" dirty="0" smtClean="0">
                <a:solidFill>
                  <a:srgbClr val="000000"/>
                </a:solidFill>
              </a:rPr>
              <a:t>conveniently with </a:t>
            </a:r>
            <a:r>
              <a:rPr lang="en-US" altLang="zh-CN" dirty="0">
                <a:solidFill>
                  <a:srgbClr val="000000"/>
                </a:solidFill>
              </a:rPr>
              <a:t>combination of </a:t>
            </a:r>
            <a:r>
              <a:rPr lang="en-US" altLang="zh-CN" dirty="0">
                <a:solidFill>
                  <a:srgbClr val="000000"/>
                </a:solidFill>
              </a:rPr>
              <a:t>virtual </a:t>
            </a:r>
            <a:r>
              <a:rPr lang="en-US" altLang="zh-CN" dirty="0" smtClean="0">
                <a:solidFill>
                  <a:srgbClr val="000000"/>
                </a:solidFill>
              </a:rPr>
              <a:t>instruments.</a:t>
            </a:r>
            <a:endParaRPr lang="en-US" altLang="zh-CN" dirty="0">
              <a:solidFill>
                <a:srgbClr val="000000"/>
              </a:solidFill>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4188" y="689140"/>
            <a:ext cx="3767430" cy="2485282"/>
          </a:xfrm>
          <a:prstGeom prst="rect">
            <a:avLst/>
          </a:prstGeom>
        </p:spPr>
      </p:pic>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29896" y="470293"/>
            <a:ext cx="4985776" cy="2842647"/>
          </a:xfrm>
          <a:prstGeom prst="rect">
            <a:avLst/>
          </a:prstGeom>
        </p:spPr>
      </p:pic>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29896" y="3416281"/>
            <a:ext cx="4985776" cy="2842647"/>
          </a:xfrm>
          <a:prstGeom prst="rect">
            <a:avLst/>
          </a:prstGeom>
        </p:spPr>
      </p:pic>
    </p:spTree>
    <p:extLst>
      <p:ext uri="{BB962C8B-B14F-4D97-AF65-F5344CB8AC3E}">
        <p14:creationId xmlns:p14="http://schemas.microsoft.com/office/powerpoint/2010/main" val="1488006438"/>
      </p:ext>
    </p:extLst>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标题 1"/>
          <p:cNvSpPr>
            <a:spLocks noGrp="1"/>
          </p:cNvSpPr>
          <p:nvPr>
            <p:ph type="title"/>
          </p:nvPr>
        </p:nvSpPr>
        <p:spPr>
          <a:xfrm>
            <a:off x="5689889" y="4184072"/>
            <a:ext cx="3454112" cy="1745673"/>
          </a:xfrm>
        </p:spPr>
        <p:txBody>
          <a:bodyPr/>
          <a:lstStyle/>
          <a:p>
            <a:r>
              <a:rPr lang="en-US" altLang="zh-CN" sz="1600" dirty="0" err="1" smtClean="0">
                <a:sym typeface="+mn-ea"/>
              </a:rPr>
              <a:t>Zhaoqi</a:t>
            </a:r>
            <a:r>
              <a:rPr lang="en-US" altLang="zh-CN" sz="1600" dirty="0" smtClean="0">
                <a:sym typeface="+mn-ea"/>
              </a:rPr>
              <a:t> Wang</a:t>
            </a:r>
            <a:br>
              <a:rPr lang="en-US" altLang="zh-CN" sz="1600" dirty="0" smtClean="0">
                <a:sym typeface="+mn-ea"/>
              </a:rPr>
            </a:br>
            <a:r>
              <a:rPr lang="en-US" altLang="zh-CN" sz="1600" dirty="0" smtClean="0">
                <a:sym typeface="+mn-ea"/>
              </a:rPr>
              <a:t>wzqstong@mail.ustc.edu.cn</a:t>
            </a:r>
            <a:br>
              <a:rPr lang="en-US" altLang="zh-CN" sz="1600" dirty="0" smtClean="0">
                <a:sym typeface="+mn-ea"/>
              </a:rPr>
            </a:br>
            <a:r>
              <a:rPr lang="en-US" altLang="zh-CN" sz="1600" dirty="0" smtClean="0">
                <a:sym typeface="+mn-ea"/>
              </a:rPr>
              <a:t/>
            </a:r>
            <a:br>
              <a:rPr lang="en-US" altLang="zh-CN" sz="1600" dirty="0" smtClean="0">
                <a:sym typeface="+mn-ea"/>
              </a:rPr>
            </a:br>
            <a:r>
              <a:rPr lang="en-US" altLang="zh-CN" sz="1600" dirty="0" smtClean="0">
                <a:sym typeface="+mn-ea"/>
              </a:rPr>
              <a:t>                                                                                                                </a:t>
            </a:r>
            <a:r>
              <a:rPr lang="en-US" altLang="zh-CN" sz="1600" b="1" dirty="0" smtClean="0">
                <a:sym typeface="+mn-ea"/>
              </a:rPr>
              <a:t>PosterSession2</a:t>
            </a:r>
            <a:br>
              <a:rPr lang="en-US" altLang="zh-CN" sz="1600" b="1" dirty="0" smtClean="0">
                <a:sym typeface="+mn-ea"/>
              </a:rPr>
            </a:br>
            <a:r>
              <a:rPr lang="en-US" altLang="zh-CN" sz="1600" b="1" dirty="0" smtClean="0">
                <a:sym typeface="+mn-ea"/>
              </a:rPr>
              <a:t>                                                                                                                 Abstract ID: 034</a:t>
            </a:r>
          </a:p>
        </p:txBody>
      </p:sp>
      <p:sp>
        <p:nvSpPr>
          <p:cNvPr id="4151" name="Rectangle 55"/>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pPr fontAlgn="base">
              <a:spcBef>
                <a:spcPct val="0"/>
              </a:spcBef>
              <a:spcAft>
                <a:spcPct val="0"/>
              </a:spcAft>
            </a:pPr>
            <a:endParaRPr lang="zh-CN" altLang="en-US">
              <a:solidFill>
                <a:srgbClr val="000000"/>
              </a:solidFill>
            </a:endParaRPr>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655" y="0"/>
            <a:ext cx="5145233" cy="6858000"/>
          </a:xfrm>
          <a:prstGeom prst="rect">
            <a:avLst/>
          </a:prstGeom>
        </p:spPr>
      </p:pic>
    </p:spTree>
    <p:extLst>
      <p:ext uri="{BB962C8B-B14F-4D97-AF65-F5344CB8AC3E}">
        <p14:creationId xmlns:p14="http://schemas.microsoft.com/office/powerpoint/2010/main" val="435371786"/>
      </p:ext>
    </p:extLst>
  </p:cSld>
  <p:clrMapOvr>
    <a:masterClrMapping/>
  </p:clrMapOvr>
  <p:transition>
    <p:random/>
  </p:transition>
  <p:timing>
    <p:tnLst>
      <p:par>
        <p:cTn id="1" dur="indefinite" restart="never" nodeType="tmRoot"/>
      </p:par>
    </p:tnLst>
  </p:timing>
</p:sld>
</file>

<file path=ppt/theme/theme1.xml><?xml version="1.0" encoding="utf-8"?>
<a:theme xmlns:a="http://schemas.openxmlformats.org/drawingml/2006/main" name="随机数模块和TEC模块设计进展报告080912">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随机数模块和TEC模块设计进展报告080912">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随机数模块和TEC模块设计进展报告080912">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TotalTime>
  <Words>128</Words>
  <Application>Microsoft Office PowerPoint</Application>
  <PresentationFormat>全屏显示(4:3)</PresentationFormat>
  <Paragraphs>9</Paragraphs>
  <Slides>5</Slides>
  <Notes>0</Notes>
  <HiddenSlides>0</HiddenSlides>
  <MMClips>0</MMClips>
  <ScaleCrop>false</ScaleCrop>
  <HeadingPairs>
    <vt:vector size="6" baseType="variant">
      <vt:variant>
        <vt:lpstr>已用的字体</vt:lpstr>
      </vt:variant>
      <vt:variant>
        <vt:i4>2</vt:i4>
      </vt:variant>
      <vt:variant>
        <vt:lpstr>主题</vt:lpstr>
      </vt:variant>
      <vt:variant>
        <vt:i4>3</vt:i4>
      </vt:variant>
      <vt:variant>
        <vt:lpstr>幻灯片标题</vt:lpstr>
      </vt:variant>
      <vt:variant>
        <vt:i4>5</vt:i4>
      </vt:variant>
    </vt:vector>
  </HeadingPairs>
  <TitlesOfParts>
    <vt:vector size="10" baseType="lpstr">
      <vt:lpstr>宋体</vt:lpstr>
      <vt:lpstr>Arial</vt:lpstr>
      <vt:lpstr>随机数模块和TEC模块设计进展报告080912</vt:lpstr>
      <vt:lpstr>1_随机数模块和TEC模块设计进展报告080912</vt:lpstr>
      <vt:lpstr>2_随机数模块和TEC模块设计进展报告080912</vt:lpstr>
      <vt:lpstr>A Reconfigurable Ethernet-Based DAQP System for Particle Physics Experiments  Zhaoqi Wang1,2, Yuan Yao1,2, Lian Chen1,2, Feng Li1,2, Ge Jin1,2 1. Modern Physics Department, University of Science and Technology of China (USTC) 2. State Key Laboratory of Particle Detection and Electronics, USTC                                                                                                                  PosterSession2                                                                                                                  Abstract ID: 034</vt:lpstr>
      <vt:lpstr>PowerPoint 演示文稿</vt:lpstr>
      <vt:lpstr>PowerPoint 演示文稿</vt:lpstr>
      <vt:lpstr>PowerPoint 演示文稿</vt:lpstr>
      <vt:lpstr>Zhaoqi Wang wzqstong@mail.ustc.edu.cn                                                                                                                  PosterSession2                                                                                                                  Abstract ID: 034</vt:lpstr>
    </vt:vector>
  </TitlesOfParts>
  <Company>MPHY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10-Gbps True Random Number Generator Accomplished in ASIC Zhaoqi Wang1,2, Yuan Yao1,2, Lian Chen1,2, Feng Li1,2, Ge Jin1,2 1. Modern Physics Department, University of Science and Technology of China 2. State Key Laboratory of Particle Detection and Electronics, USTC, Hefei, 230026                                                                                                               Poster ID: 016</dc:title>
  <dc:creator>王照琪</dc:creator>
  <cp:lastModifiedBy>王照琪</cp:lastModifiedBy>
  <cp:revision>10</cp:revision>
  <dcterms:created xsi:type="dcterms:W3CDTF">2016-06-01T13:48:46Z</dcterms:created>
  <dcterms:modified xsi:type="dcterms:W3CDTF">2016-06-01T16:27:32Z</dcterms:modified>
</cp:coreProperties>
</file>