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47496-0E60-4A3E-9DD8-FDABEB614382}" type="datetimeFigureOut">
              <a:rPr lang="en-GB" smtClean="0"/>
              <a:t>23/04/2015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098DD-F504-41A6-B27A-5708990EA4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06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-27383"/>
            <a:ext cx="5904656" cy="864095"/>
          </a:xfrm>
        </p:spPr>
        <p:txBody>
          <a:bodyPr>
            <a:normAutofit/>
          </a:bodyPr>
          <a:lstStyle>
            <a:lvl1pPr>
              <a:defRPr sz="3200">
                <a:latin typeface="Comic Sans MS" panose="030F0702030302020204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5696" y="764704"/>
            <a:ext cx="5936704" cy="57606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Comic Sans MS" panose="030F0702030302020204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6FE8E-A3EC-46A9-9324-EBB1B9B95049}" type="datetime1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4" y="68997"/>
            <a:ext cx="2333216" cy="54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297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D37F-D6EF-4F14-A04A-7EBBDD5134E8}" type="datetime1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3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80B62-1747-4BD8-9515-2590747368CE}" type="datetime1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89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CC4AC-B697-463C-BA74-D67ED789559A}" type="datetime1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386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CB4FA-E817-42F5-8239-4E8D0DA6D82E}" type="datetime1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01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E9953-8121-441F-9531-2E2C2063258F}" type="datetime1">
              <a:rPr lang="en-GB" smtClean="0"/>
              <a:t>23/04/2015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7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D615-A48D-4868-ABDB-E70A3D4E0EE6}" type="datetime1">
              <a:rPr lang="en-GB" smtClean="0"/>
              <a:t>23/04/2015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42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E4A0-D5B8-4A7C-8DE3-2B0BD67E2391}" type="datetime1">
              <a:rPr lang="en-GB" smtClean="0"/>
              <a:t>23/04/2015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8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803F4-B915-46EA-9EDC-3A7875BBE285}" type="datetime1">
              <a:rPr lang="en-GB" smtClean="0"/>
              <a:t>23/04/2015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09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6C4F-1088-4714-87D0-E165C4814012}" type="datetime1">
              <a:rPr lang="en-GB" smtClean="0"/>
              <a:t>23/04/2015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92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F885-C4AA-48DD-9F1B-368F42647C7C}" type="datetime1">
              <a:rPr lang="en-GB" smtClean="0"/>
              <a:t>23/04/2015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46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51759-A887-46E1-8E98-648184D23CC7}" type="datetime1">
              <a:rPr lang="en-GB" smtClean="0"/>
              <a:t>23/04/2015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8598C-A2FD-456E-9C39-69CFFCF22B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97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38" y="2492896"/>
            <a:ext cx="7655481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764704"/>
            <a:ext cx="4313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smtClean="0"/>
              <a:t>List of </a:t>
            </a:r>
            <a:r>
              <a:rPr lang="fr-CH" sz="2400" i="1" dirty="0" err="1" smtClean="0"/>
              <a:t>Bolted</a:t>
            </a:r>
            <a:r>
              <a:rPr lang="fr-CH" sz="2400" i="1" dirty="0" smtClean="0"/>
              <a:t>/</a:t>
            </a:r>
            <a:r>
              <a:rPr lang="fr-CH" sz="2400" i="1" dirty="0" err="1" smtClean="0"/>
              <a:t>welded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connection</a:t>
            </a:r>
            <a:endParaRPr lang="fr-CH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3646493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859" y="3573016"/>
            <a:ext cx="5741397" cy="3239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908720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3 types of </a:t>
            </a:r>
            <a:r>
              <a:rPr lang="fr-CH" dirty="0" err="1" smtClean="0"/>
              <a:t>beam</a:t>
            </a:r>
            <a:r>
              <a:rPr lang="fr-CH" dirty="0" smtClean="0"/>
              <a:t>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0" t="7722" r="35074" b="5687"/>
          <a:stretch/>
        </p:blipFill>
        <p:spPr bwMode="auto">
          <a:xfrm>
            <a:off x="4283968" y="1089786"/>
            <a:ext cx="1368152" cy="21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923928" y="1196752"/>
            <a:ext cx="0" cy="20741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499992" y="980728"/>
            <a:ext cx="9361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55976" y="3068960"/>
            <a:ext cx="0" cy="2019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41926" y="2057284"/>
            <a:ext cx="7200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013934" y="2057284"/>
            <a:ext cx="278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5896" y="218034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777458" y="64029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W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085825" y="1772816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030438" y="298526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</a:t>
            </a:r>
            <a:endParaRPr lang="en-GB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017251"/>
              </p:ext>
            </p:extLst>
          </p:nvPr>
        </p:nvGraphicFramePr>
        <p:xfrm>
          <a:off x="107504" y="1400468"/>
          <a:ext cx="324036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20080"/>
                <a:gridCol w="576064"/>
                <a:gridCol w="504056"/>
                <a:gridCol w="50405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Type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Type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Type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75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096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5211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Bolted</a:t>
            </a:r>
            <a:r>
              <a:rPr lang="fr-CH" dirty="0" smtClean="0"/>
              <a:t> connections:</a:t>
            </a:r>
          </a:p>
          <a:p>
            <a:r>
              <a:rPr lang="fr-CH" dirty="0" smtClean="0"/>
              <a:t>Type 1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type 1 </a:t>
            </a:r>
            <a:r>
              <a:rPr lang="fr-CH" dirty="0" err="1" smtClean="0"/>
              <a:t>beam</a:t>
            </a:r>
            <a:r>
              <a:rPr lang="fr-CH" dirty="0" smtClean="0"/>
              <a:t> (</a:t>
            </a:r>
            <a:r>
              <a:rPr lang="fr-CH" dirty="0" err="1" smtClean="0"/>
              <a:t>draft</a:t>
            </a:r>
            <a:r>
              <a:rPr lang="fr-CH" dirty="0" smtClean="0"/>
              <a:t> solution </a:t>
            </a:r>
            <a:r>
              <a:rPr lang="fr-CH" dirty="0" err="1" smtClean="0"/>
              <a:t>shown</a:t>
            </a:r>
            <a:r>
              <a:rPr lang="fr-CH" dirty="0" smtClean="0"/>
              <a:t>)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807158" cy="271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119" y="1556792"/>
            <a:ext cx="6507882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19672" y="4725144"/>
            <a:ext cx="432048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051720" y="3717032"/>
            <a:ext cx="584399" cy="10081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131840" y="2204864"/>
            <a:ext cx="1008112" cy="792088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 rot="20204824">
            <a:off x="6199579" y="2801016"/>
            <a:ext cx="1008112" cy="792088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064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3078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Bolted</a:t>
            </a:r>
            <a:r>
              <a:rPr lang="fr-CH" dirty="0" smtClean="0"/>
              <a:t> connections:</a:t>
            </a:r>
          </a:p>
          <a:p>
            <a:r>
              <a:rPr lang="fr-CH" dirty="0" smtClean="0"/>
              <a:t>Type 1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type 2 </a:t>
            </a:r>
            <a:r>
              <a:rPr lang="fr-CH" dirty="0" err="1" smtClean="0"/>
              <a:t>beam</a:t>
            </a:r>
            <a:endParaRPr lang="fr-CH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807158" cy="271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47120" y="4509120"/>
            <a:ext cx="432048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879168" y="3717032"/>
            <a:ext cx="756951" cy="9361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788" y="1530457"/>
            <a:ext cx="6507159" cy="36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4266590" y="2996952"/>
            <a:ext cx="881474" cy="639621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02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5375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Bolted</a:t>
            </a:r>
            <a:r>
              <a:rPr lang="fr-CH" dirty="0" smtClean="0"/>
              <a:t> connections:</a:t>
            </a:r>
          </a:p>
          <a:p>
            <a:r>
              <a:rPr lang="fr-CH" dirty="0" smtClean="0"/>
              <a:t>Type 1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type 3 </a:t>
            </a:r>
            <a:r>
              <a:rPr lang="fr-CH" dirty="0" err="1" smtClean="0"/>
              <a:t>beam</a:t>
            </a:r>
            <a:r>
              <a:rPr lang="fr-CH" dirty="0" smtClean="0"/>
              <a:t> (</a:t>
            </a:r>
            <a:r>
              <a:rPr lang="fr-CH" dirty="0" err="1" smtClean="0"/>
              <a:t>draft</a:t>
            </a:r>
            <a:r>
              <a:rPr lang="fr-CH" dirty="0" smtClean="0"/>
              <a:t> solution </a:t>
            </a:r>
            <a:r>
              <a:rPr lang="fr-CH" dirty="0" err="1" smtClean="0"/>
              <a:t>shown</a:t>
            </a:r>
            <a:r>
              <a:rPr lang="fr-CH" dirty="0" smtClean="0"/>
              <a:t>)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807158" cy="271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23404" y="5361407"/>
            <a:ext cx="432048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691680" y="3717032"/>
            <a:ext cx="944439" cy="16443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458" y="1557200"/>
            <a:ext cx="6507159" cy="36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5292080" y="3501008"/>
            <a:ext cx="1008112" cy="792088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91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3078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Bolted</a:t>
            </a:r>
            <a:r>
              <a:rPr lang="fr-CH" dirty="0" smtClean="0"/>
              <a:t> connections:</a:t>
            </a:r>
          </a:p>
          <a:p>
            <a:r>
              <a:rPr lang="fr-CH" dirty="0" smtClean="0"/>
              <a:t>Type 2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type 2 </a:t>
            </a:r>
            <a:r>
              <a:rPr lang="fr-CH" dirty="0" err="1" smtClean="0"/>
              <a:t>beam</a:t>
            </a:r>
            <a:endParaRPr lang="fr-CH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807158" cy="271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788" y="1530457"/>
            <a:ext cx="6507159" cy="36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47120" y="4509120"/>
            <a:ext cx="432048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879168" y="3717032"/>
            <a:ext cx="756951" cy="9361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 rot="4701393">
            <a:off x="5027861" y="1924018"/>
            <a:ext cx="1308061" cy="1114629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68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3078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Bolted</a:t>
            </a:r>
            <a:r>
              <a:rPr lang="fr-CH" dirty="0" smtClean="0"/>
              <a:t> connections:</a:t>
            </a:r>
          </a:p>
          <a:p>
            <a:r>
              <a:rPr lang="fr-CH" dirty="0" smtClean="0"/>
              <a:t>Type 2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type 3 </a:t>
            </a:r>
            <a:r>
              <a:rPr lang="fr-CH" dirty="0" err="1" smtClean="0"/>
              <a:t>beam</a:t>
            </a:r>
            <a:endParaRPr lang="fr-CH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807158" cy="271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935744" y="4519392"/>
            <a:ext cx="476016" cy="2880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173752" y="3717032"/>
            <a:ext cx="462367" cy="8023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119" y="1484784"/>
            <a:ext cx="6507159" cy="36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 rot="4872598">
            <a:off x="5760499" y="2871533"/>
            <a:ext cx="1008112" cy="792088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106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Neutrino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8598C-A2FD-456E-9C39-69CFFCF22BD5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3078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Bolted</a:t>
            </a:r>
            <a:r>
              <a:rPr lang="fr-CH" dirty="0" smtClean="0"/>
              <a:t> connections:</a:t>
            </a:r>
          </a:p>
          <a:p>
            <a:r>
              <a:rPr lang="fr-CH" dirty="0" smtClean="0"/>
              <a:t>Type 3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type 3 </a:t>
            </a:r>
            <a:r>
              <a:rPr lang="fr-CH" dirty="0" err="1" smtClean="0"/>
              <a:t>beam</a:t>
            </a:r>
            <a:endParaRPr lang="fr-CH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080"/>
            <a:ext cx="4807158" cy="271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87624" y="6021288"/>
            <a:ext cx="1584176" cy="7920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10" idx="0"/>
          </p:cNvCxnSpPr>
          <p:nvPr/>
        </p:nvCxnSpPr>
        <p:spPr>
          <a:xfrm flipV="1">
            <a:off x="1979712" y="3717032"/>
            <a:ext cx="656407" cy="23042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5192"/>
            <a:ext cx="6507159" cy="36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5796136" y="2529104"/>
            <a:ext cx="1008112" cy="792088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762534" y="4293096"/>
            <a:ext cx="1008112" cy="792088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9634194">
            <a:off x="3835420" y="2057431"/>
            <a:ext cx="904240" cy="625363"/>
          </a:xfrm>
          <a:prstGeom prst="ellipse">
            <a:avLst/>
          </a:prstGeom>
          <a:solidFill>
            <a:srgbClr val="FFFF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703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121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Neutrino</vt:lpstr>
      <vt:lpstr>Neutrino</vt:lpstr>
      <vt:lpstr>Neutrino</vt:lpstr>
      <vt:lpstr>Neutrino</vt:lpstr>
      <vt:lpstr>Neutrino</vt:lpstr>
      <vt:lpstr>Neutrino</vt:lpstr>
      <vt:lpstr>Neutrino</vt:lpstr>
      <vt:lpstr>Neutrino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Bault</dc:creator>
  <cp:lastModifiedBy>Christophe Bault</cp:lastModifiedBy>
  <cp:revision>10</cp:revision>
  <dcterms:created xsi:type="dcterms:W3CDTF">2014-11-27T10:49:57Z</dcterms:created>
  <dcterms:modified xsi:type="dcterms:W3CDTF">2015-04-23T16:15:52Z</dcterms:modified>
</cp:coreProperties>
</file>