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3888432" cy="7200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Detailed Bolting</a:t>
            </a:r>
            <a:endParaRPr lang="en-GB" dirty="0"/>
          </a:p>
        </p:txBody>
      </p:sp>
      <p:pic>
        <p:nvPicPr>
          <p:cNvPr id="1029" name="Picture 5" descr="C:\Temp\LAr_62m\Bolts\Mesh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615"/>
            <a:ext cx="5480894" cy="329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Temp\LAr_62m\Bolts\Geom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6804248" cy="409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2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3941" y="620688"/>
            <a:ext cx="3515170" cy="7200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Detailed Bolting</a:t>
            </a:r>
            <a:endParaRPr lang="en-GB" dirty="0"/>
          </a:p>
        </p:txBody>
      </p:sp>
      <p:pic>
        <p:nvPicPr>
          <p:cNvPr id="3" name="Picture 2" descr="C:\Temp\LAr_62m\Bolts\Von_2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4830"/>
            <a:ext cx="5480894" cy="329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Temp\LAr_62m\Bolts\Defor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52" y="2780928"/>
            <a:ext cx="3644948" cy="219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Temp\LAr_62m\Bolts\Von_1_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6" y="0"/>
            <a:ext cx="5480894" cy="329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101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Detailed Bolting</vt:lpstr>
      <vt:lpstr>Detailed Bolting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2</cp:revision>
  <dcterms:created xsi:type="dcterms:W3CDTF">2015-04-29T12:56:47Z</dcterms:created>
  <dcterms:modified xsi:type="dcterms:W3CDTF">2015-04-29T13:10:38Z</dcterms:modified>
</cp:coreProperties>
</file>