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167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85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54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34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45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50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80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56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6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6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01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8865-93DB-4238-9B1D-4E8847A25279}" type="datetimeFigureOut">
              <a:rPr lang="en-GB" smtClean="0"/>
              <a:t>29/04/2015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13E22-EFF7-4B2F-AF99-2398A53758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8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3456384" cy="7200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Linear Buckling</a:t>
            </a:r>
            <a:endParaRPr lang="en-GB" dirty="0"/>
          </a:p>
        </p:txBody>
      </p:sp>
      <p:pic>
        <p:nvPicPr>
          <p:cNvPr id="1026" name="Picture 2" descr="C:\Temp\LAr_62m\Buckling\file0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54"/>
          <a:stretch/>
        </p:blipFill>
        <p:spPr bwMode="auto">
          <a:xfrm>
            <a:off x="4572001" y="3385915"/>
            <a:ext cx="4554439" cy="347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LAr_62m\Buckling\file008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16"/>
          <a:stretch/>
        </p:blipFill>
        <p:spPr bwMode="auto">
          <a:xfrm>
            <a:off x="4572001" y="0"/>
            <a:ext cx="4529608" cy="344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Temp\LAr_62m\Buckling\file00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8"/>
          <a:stretch/>
        </p:blipFill>
        <p:spPr bwMode="auto">
          <a:xfrm>
            <a:off x="35496" y="1916831"/>
            <a:ext cx="4536505" cy="345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22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Linear Buckling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Buckling</dc:title>
  <dc:creator>Dimitar Mladenov</dc:creator>
  <cp:lastModifiedBy>Dimitar Mladenov</cp:lastModifiedBy>
  <cp:revision>1</cp:revision>
  <dcterms:created xsi:type="dcterms:W3CDTF">2015-04-29T12:56:47Z</dcterms:created>
  <dcterms:modified xsi:type="dcterms:W3CDTF">2015-04-29T12:59:14Z</dcterms:modified>
</cp:coreProperties>
</file>