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1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6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85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4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4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45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50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8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6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0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3456384" cy="72007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Non Linear </a:t>
            </a:r>
            <a:r>
              <a:rPr lang="en-GB" dirty="0" smtClean="0"/>
              <a:t>Buckling</a:t>
            </a:r>
            <a:endParaRPr lang="en-GB" dirty="0"/>
          </a:p>
        </p:txBody>
      </p:sp>
      <p:pic>
        <p:nvPicPr>
          <p:cNvPr id="3" name="Picture 2" descr="C:\Temp\LAr_62m\10xnomina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60"/>
          <a:stretch/>
        </p:blipFill>
        <p:spPr bwMode="auto">
          <a:xfrm>
            <a:off x="4251711" y="1369"/>
            <a:ext cx="4892289" cy="370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22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Non Linear Buckling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Buckling</dc:title>
  <dc:creator>Dimitar Mladenov</dc:creator>
  <cp:lastModifiedBy>Dimitar Mladenov</cp:lastModifiedBy>
  <cp:revision>3</cp:revision>
  <dcterms:created xsi:type="dcterms:W3CDTF">2015-04-29T12:56:47Z</dcterms:created>
  <dcterms:modified xsi:type="dcterms:W3CDTF">2015-04-29T14:25:06Z</dcterms:modified>
</cp:coreProperties>
</file>