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3456384" cy="7200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2x1 Baseline</a:t>
            </a:r>
            <a:endParaRPr lang="en-GB" dirty="0"/>
          </a:p>
        </p:txBody>
      </p:sp>
      <p:pic>
        <p:nvPicPr>
          <p:cNvPr id="3" name="Picture 2" descr="C:\Temp\LAr_62m\2x1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5326"/>
            <a:ext cx="8856984" cy="499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2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Temp\LAr_62m\2x1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3778"/>
            <a:ext cx="8913073" cy="502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42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LAr_62m\3x1_Me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418" y="0"/>
            <a:ext cx="334105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LAr_62m\2x1_Mes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9616"/>
            <a:ext cx="6084168" cy="445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36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LAr_62m\3x1_Von_noO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17640"/>
            <a:ext cx="44219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Temp\LAr_62m\3x1_Von_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7280"/>
            <a:ext cx="44219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Temp\LAr_62m\2x1_Von_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" y="377280"/>
            <a:ext cx="44219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Temp\LAr_62m\2x1_Von_noO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7640"/>
            <a:ext cx="44219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16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Temp\LAr_62m\3x1_UX_noO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96" y="3558668"/>
            <a:ext cx="4499992" cy="329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Temp\LAr_62m\3x1_UX_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64" y="236762"/>
            <a:ext cx="4499992" cy="329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Temp\LAr_62m\2x1_UX_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" y="236762"/>
            <a:ext cx="4499992" cy="329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Temp\LAr_62m\2x1_UX_noO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0475"/>
            <a:ext cx="4499992" cy="329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58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Temp\LAr_62m\3x1_UY_noO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06833"/>
            <a:ext cx="4427984" cy="32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Temp\LAr_62m\3x1_UY_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08" y="332656"/>
            <a:ext cx="4427984" cy="32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Temp\LAr_62m\2x1_UY_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" y="332656"/>
            <a:ext cx="4427984" cy="32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Temp\LAr_62m\2x1_UY_noO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3242"/>
            <a:ext cx="4427984" cy="32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17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2x1 Baseline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4</cp:revision>
  <dcterms:created xsi:type="dcterms:W3CDTF">2015-04-29T12:56:47Z</dcterms:created>
  <dcterms:modified xsi:type="dcterms:W3CDTF">2015-04-29T14:24:38Z</dcterms:modified>
</cp:coreProperties>
</file>