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90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097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75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06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51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80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557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35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65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412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95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5ABD1-AD64-F442-9C41-6D74ED59F143}" type="datetimeFigureOut">
              <a:rPr lang="fr-FR" smtClean="0"/>
              <a:t>08/07/15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8F2C2-0AF5-A14E-8C84-E7AB4D16BA26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576933" y="1"/>
            <a:ext cx="567065" cy="70440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585375" cy="79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7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099201"/>
            <a:ext cx="7772400" cy="2902744"/>
          </a:xfrm>
        </p:spPr>
        <p:txBody>
          <a:bodyPr>
            <a:normAutofit/>
          </a:bodyPr>
          <a:lstStyle/>
          <a:p>
            <a:r>
              <a:rPr lang="en-GB" dirty="0" smtClean="0"/>
              <a:t>MFT WG8: </a:t>
            </a:r>
            <a:br>
              <a:rPr lang="en-GB" dirty="0" smtClean="0"/>
            </a:br>
            <a:r>
              <a:rPr lang="en-GB" dirty="0" smtClean="0"/>
              <a:t>Control System &amp; Services.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200" dirty="0" smtClean="0"/>
              <a:t>Activities and responsibilities.</a:t>
            </a: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Gines</a:t>
            </a:r>
            <a:r>
              <a:rPr lang="en-GB" dirty="0" smtClean="0"/>
              <a:t> </a:t>
            </a:r>
            <a:r>
              <a:rPr lang="en-GB" dirty="0" smtClean="0"/>
              <a:t>MARTINEZ, Astrid MORREALE, </a:t>
            </a:r>
            <a:r>
              <a:rPr lang="en-GB" dirty="0" err="1" smtClean="0"/>
              <a:t>Volodia</a:t>
            </a:r>
            <a:r>
              <a:rPr lang="en-GB" dirty="0" smtClean="0"/>
              <a:t> NIKULIN </a:t>
            </a:r>
            <a:endParaRPr lang="en-GB" dirty="0" smtClean="0"/>
          </a:p>
          <a:p>
            <a:r>
              <a:rPr lang="en-GB" dirty="0" smtClean="0"/>
              <a:t>for the </a:t>
            </a:r>
            <a:r>
              <a:rPr lang="en-GB" smtClean="0"/>
              <a:t>MFT </a:t>
            </a:r>
            <a:r>
              <a:rPr lang="en-GB" smtClean="0"/>
              <a:t>project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538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305"/>
            <a:ext cx="8229600" cy="6888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Leak detection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Cooling Plant, July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0D549-302A-514C-84AC-47633CDB4E21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021453"/>
            <a:ext cx="8027659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half-disk (2 cold plates) </a:t>
            </a:r>
            <a:r>
              <a:rPr lang="en-US" dirty="0"/>
              <a:t>i</a:t>
            </a:r>
            <a:r>
              <a:rPr lang="en-US" dirty="0" smtClean="0"/>
              <a:t>s expected to be connected to separate line.</a:t>
            </a:r>
          </a:p>
          <a:p>
            <a:r>
              <a:rPr lang="en-US" dirty="0" smtClean="0"/>
              <a:t>In case of leak a half-pane should be turned off.</a:t>
            </a:r>
          </a:p>
          <a:p>
            <a:endParaRPr lang="en-US" dirty="0"/>
          </a:p>
          <a:p>
            <a:r>
              <a:rPr lang="en-US" dirty="0" smtClean="0"/>
              <a:t>ITS experience: 1 stave leaked during Run-1. Do we need more granularity?</a:t>
            </a:r>
          </a:p>
          <a:p>
            <a:endParaRPr lang="en-US" dirty="0" smtClean="0"/>
          </a:p>
          <a:p>
            <a:r>
              <a:rPr lang="en-US" dirty="0" smtClean="0"/>
              <a:t>Each line is equipped by </a:t>
            </a:r>
            <a:r>
              <a:rPr lang="en-US" dirty="0" err="1" smtClean="0"/>
              <a:t>flowmeter</a:t>
            </a:r>
            <a:r>
              <a:rPr lang="en-US" dirty="0" smtClean="0"/>
              <a:t>, 2 temperature sensors (In/Out), 1 pressure sensor (P</a:t>
            </a:r>
            <a:r>
              <a:rPr lang="en-US" baseline="-25000" dirty="0" smtClean="0"/>
              <a:t>in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The flow drop in a line indicates leak (air passes through the hole).</a:t>
            </a:r>
          </a:p>
          <a:p>
            <a:r>
              <a:rPr lang="en-US" dirty="0" smtClean="0"/>
              <a:t>Disconnecting the pipes will localize the problem 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85601" y="5702663"/>
            <a:ext cx="6365670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Volodia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</a:t>
            </a:r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Nikulin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, Meeting with ITS people. To be discussed in the MFT-TB.</a:t>
            </a:r>
            <a:endParaRPr lang="en-GB" sz="1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498246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9717"/>
          </a:xfrm>
        </p:spPr>
        <p:txBody>
          <a:bodyPr/>
          <a:lstStyle/>
          <a:p>
            <a:r>
              <a:rPr lang="en-GB" dirty="0" smtClean="0"/>
              <a:t>WG8 Activities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1417638"/>
            <a:ext cx="8390627" cy="4953459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LV Power </a:t>
            </a:r>
            <a:r>
              <a:rPr lang="en-GB" dirty="0" smtClean="0">
                <a:sym typeface="Wingdings"/>
              </a:rPr>
              <a:t> Astrid </a:t>
            </a:r>
            <a:r>
              <a:rPr lang="en-GB" dirty="0" err="1" smtClean="0">
                <a:sym typeface="Wingdings"/>
              </a:rPr>
              <a:t>Morreale</a:t>
            </a:r>
            <a:r>
              <a:rPr lang="en-GB" dirty="0" smtClean="0">
                <a:sym typeface="Wingdings"/>
              </a:rPr>
              <a:t> (</a:t>
            </a:r>
            <a:r>
              <a:rPr lang="en-GB" dirty="0" err="1" smtClean="0">
                <a:sym typeface="Wingdings"/>
              </a:rPr>
              <a:t>Subatech</a:t>
            </a:r>
            <a:r>
              <a:rPr lang="en-GB" dirty="0" smtClean="0">
                <a:sym typeface="Wingdings"/>
              </a:rPr>
              <a:t>)</a:t>
            </a:r>
            <a:endParaRPr lang="en-GB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Power Supply.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Power Distribution.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Power </a:t>
            </a:r>
            <a:r>
              <a:rPr lang="en-GB" dirty="0" smtClean="0"/>
              <a:t>Regulators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DCS </a:t>
            </a:r>
            <a:r>
              <a:rPr lang="en-GB" dirty="0" smtClean="0">
                <a:sym typeface="Wingdings"/>
              </a:rPr>
              <a:t> Kenta </a:t>
            </a:r>
            <a:r>
              <a:rPr lang="en-GB" dirty="0" err="1" smtClean="0">
                <a:sym typeface="Wingdings"/>
              </a:rPr>
              <a:t>Shigaki</a:t>
            </a:r>
            <a:r>
              <a:rPr lang="en-GB" dirty="0" smtClean="0">
                <a:sym typeface="Wingdings"/>
              </a:rPr>
              <a:t> (Hiroshima)</a:t>
            </a:r>
            <a:endParaRPr lang="en-GB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DCS </a:t>
            </a:r>
            <a:r>
              <a:rPr lang="en-GB" dirty="0" smtClean="0"/>
              <a:t>Software</a:t>
            </a:r>
            <a:r>
              <a:rPr lang="en-GB" dirty="0" smtClean="0"/>
              <a:t>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DCS </a:t>
            </a:r>
            <a:r>
              <a:rPr lang="en-GB" dirty="0" smtClean="0"/>
              <a:t>Hardware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Cooling </a:t>
            </a:r>
            <a:r>
              <a:rPr lang="en-GB" dirty="0" smtClean="0">
                <a:sym typeface="Wingdings"/>
              </a:rPr>
              <a:t> </a:t>
            </a:r>
            <a:r>
              <a:rPr lang="en-GB" dirty="0" err="1" smtClean="0">
                <a:sym typeface="Wingdings"/>
              </a:rPr>
              <a:t>Volodia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Nikulin</a:t>
            </a:r>
            <a:r>
              <a:rPr lang="en-GB" dirty="0" smtClean="0">
                <a:sym typeface="Wingdings"/>
              </a:rPr>
              <a:t> (</a:t>
            </a:r>
            <a:r>
              <a:rPr lang="en-GB" dirty="0" err="1" smtClean="0">
                <a:sym typeface="Wingdings"/>
              </a:rPr>
              <a:t>Gatchina</a:t>
            </a:r>
            <a:r>
              <a:rPr lang="en-GB" dirty="0" smtClean="0">
                <a:sym typeface="Wingdings"/>
              </a:rPr>
              <a:t>)</a:t>
            </a:r>
            <a:endParaRPr lang="en-GB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Cooling </a:t>
            </a:r>
            <a:r>
              <a:rPr lang="en-GB" dirty="0" smtClean="0"/>
              <a:t>Plant</a:t>
            </a:r>
            <a:endParaRPr lang="en-GB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Piping </a:t>
            </a:r>
            <a:r>
              <a:rPr lang="en-GB" dirty="0" smtClean="0"/>
              <a:t>Until </a:t>
            </a:r>
            <a:r>
              <a:rPr lang="en-GB" dirty="0" smtClean="0"/>
              <a:t>A-side of MFT barrel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1813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9717"/>
          </a:xfrm>
        </p:spPr>
        <p:txBody>
          <a:bodyPr/>
          <a:lstStyle/>
          <a:p>
            <a:r>
              <a:rPr lang="en-GB" dirty="0" smtClean="0"/>
              <a:t>1.1 Power Supply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27399" y="841356"/>
            <a:ext cx="3316601" cy="5903255"/>
          </a:xfrm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Char char="ü"/>
            </a:pPr>
            <a:r>
              <a:rPr lang="en-GB" sz="2400" dirty="0" smtClean="0"/>
              <a:t>Identical to ITS-upgrade.</a:t>
            </a:r>
          </a:p>
          <a:p>
            <a:pPr>
              <a:buFont typeface="Wingdings" charset="2"/>
              <a:buChar char="ü"/>
            </a:pPr>
            <a:r>
              <a:rPr lang="en-GB" sz="2400" dirty="0" smtClean="0"/>
              <a:t>Needs of MFT detector modest ~300W.</a:t>
            </a:r>
          </a:p>
          <a:p>
            <a:pPr>
              <a:buFont typeface="Wingdings" charset="2"/>
              <a:buChar char="ü"/>
            </a:pPr>
            <a:r>
              <a:rPr lang="en-GB" sz="2400" dirty="0" smtClean="0"/>
              <a:t>Segmentation in 40 channels of 18W max. 1 digital and analogic channel per half-disk plane.</a:t>
            </a:r>
          </a:p>
          <a:p>
            <a:pPr>
              <a:buFont typeface="Wingdings" charset="2"/>
              <a:buChar char="ü"/>
            </a:pPr>
            <a:r>
              <a:rPr lang="en-GB" sz="2400" dirty="0" smtClean="0"/>
              <a:t>One crate (4 A3009, 48 channel enough for MFT requirements.</a:t>
            </a:r>
          </a:p>
          <a:p>
            <a:pPr>
              <a:buFont typeface="Wingdings" charset="2"/>
              <a:buChar char="ü"/>
            </a:pPr>
            <a:r>
              <a:rPr lang="en-GB" sz="2400" dirty="0" smtClean="0"/>
              <a:t>Redundancy? Two or more crates?</a:t>
            </a:r>
          </a:p>
          <a:p>
            <a:pPr>
              <a:buFont typeface="Wingdings" charset="2"/>
              <a:buChar char="ü"/>
            </a:pPr>
            <a:r>
              <a:rPr lang="en-GB" sz="2400" dirty="0" smtClean="0"/>
              <a:t>Options:</a:t>
            </a:r>
          </a:p>
          <a:p>
            <a:pPr lvl="1">
              <a:buFont typeface="Wingdings" charset="2"/>
              <a:buChar char="ü"/>
            </a:pPr>
            <a:r>
              <a:rPr lang="en-GB" sz="2000" dirty="0" smtClean="0"/>
              <a:t>Sharing with ITS, just additional crates for MFT.</a:t>
            </a:r>
          </a:p>
          <a:p>
            <a:pPr lvl="1">
              <a:buFont typeface="Wingdings" charset="2"/>
              <a:buChar char="ü"/>
            </a:pPr>
            <a:r>
              <a:rPr lang="en-GB" sz="2000" dirty="0" smtClean="0"/>
              <a:t>Replication of the ITS power supply setup.</a:t>
            </a:r>
          </a:p>
          <a:p>
            <a:pPr>
              <a:buFont typeface="Wingdings" charset="2"/>
              <a:buChar char="ü"/>
            </a:pPr>
            <a:r>
              <a:rPr lang="en-GB" sz="2400" dirty="0" err="1" smtClean="0"/>
              <a:t>Backbias</a:t>
            </a:r>
            <a:r>
              <a:rPr lang="en-GB" sz="2400" dirty="0" smtClean="0"/>
              <a:t> </a:t>
            </a:r>
            <a:r>
              <a:rPr lang="en-GB" sz="2400" dirty="0" smtClean="0"/>
              <a:t>voltage (WG4)?</a:t>
            </a:r>
            <a:endParaRPr lang="en-GB" sz="2400" dirty="0" smtClean="0"/>
          </a:p>
          <a:p>
            <a:pPr>
              <a:buFont typeface="Wingdings" charset="2"/>
              <a:buChar char="ü"/>
            </a:pPr>
            <a:r>
              <a:rPr lang="en-GB" sz="2400" dirty="0" smtClean="0"/>
              <a:t>Power supply of Readout Units. </a:t>
            </a:r>
            <a:r>
              <a:rPr lang="en-GB" sz="2400" dirty="0" smtClean="0"/>
              <a:t>Requirements (WG6)?</a:t>
            </a:r>
            <a:endParaRPr lang="en-GB" sz="2400" dirty="0" smtClean="0"/>
          </a:p>
          <a:p>
            <a:pPr lvl="1">
              <a:buFont typeface="Wingdings" charset="2"/>
              <a:buChar char="ü"/>
            </a:pPr>
            <a:endParaRPr lang="en-GB" sz="2000" dirty="0" smtClean="0"/>
          </a:p>
          <a:p>
            <a:pPr lvl="1">
              <a:buFont typeface="Wingdings" charset="2"/>
              <a:buChar char="ü"/>
            </a:pPr>
            <a:endParaRPr lang="en-GB" sz="1600" dirty="0" smtClean="0"/>
          </a:p>
          <a:p>
            <a:pPr>
              <a:buFont typeface="Wingdings" charset="2"/>
              <a:buChar char="ü"/>
            </a:pPr>
            <a:endParaRPr lang="en-GB" sz="2400" dirty="0" smtClean="0"/>
          </a:p>
          <a:p>
            <a:pPr>
              <a:buFont typeface="Wingdings" charset="2"/>
              <a:buChar char="ü"/>
            </a:pPr>
            <a:endParaRPr lang="en-GB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3" y="894712"/>
            <a:ext cx="5919837" cy="486808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3230" y="6218914"/>
            <a:ext cx="3756320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Astrid </a:t>
            </a:r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Morreale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, MFT-TB April 16th 2015</a:t>
            </a:r>
            <a:endParaRPr lang="en-GB" sz="1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110041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842"/>
            <a:ext cx="8229600" cy="1143000"/>
          </a:xfrm>
        </p:spPr>
        <p:txBody>
          <a:bodyPr/>
          <a:lstStyle/>
          <a:p>
            <a:r>
              <a:rPr lang="en-GB" dirty="0" smtClean="0"/>
              <a:t>1.2 Power Distribution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55475" y="1150842"/>
            <a:ext cx="2945717" cy="5358989"/>
          </a:xfrm>
        </p:spPr>
        <p:txBody>
          <a:bodyPr>
            <a:normAutofit fontScale="62500" lnSpcReduction="20000"/>
          </a:bodyPr>
          <a:lstStyle/>
          <a:p>
            <a:pPr>
              <a:buFont typeface="Wingdings" charset="2"/>
              <a:buChar char="ü"/>
            </a:pPr>
            <a:r>
              <a:rPr lang="en-GB" dirty="0" smtClean="0"/>
              <a:t>Same specification for the MFT LV cables?</a:t>
            </a:r>
          </a:p>
          <a:p>
            <a:pPr>
              <a:buFont typeface="Wingdings" charset="2"/>
              <a:buChar char="ü"/>
            </a:pPr>
            <a:r>
              <a:rPr lang="en-GB" dirty="0"/>
              <a:t> </a:t>
            </a:r>
            <a:r>
              <a:rPr lang="en-GB" dirty="0" smtClean="0"/>
              <a:t>40 lines (1 per channel).</a:t>
            </a:r>
          </a:p>
          <a:p>
            <a:pPr>
              <a:buFont typeface="Wingdings" charset="2"/>
              <a:buChar char="ü"/>
            </a:pPr>
            <a:r>
              <a:rPr lang="en-GB" dirty="0"/>
              <a:t> </a:t>
            </a:r>
            <a:r>
              <a:rPr lang="en-GB" dirty="0" smtClean="0"/>
              <a:t>Connector on the A-side for the MFT barrel.</a:t>
            </a:r>
          </a:p>
          <a:p>
            <a:pPr>
              <a:buFont typeface="Wingdings" charset="2"/>
              <a:buChar char="ü"/>
            </a:pPr>
            <a:r>
              <a:rPr lang="en-GB" dirty="0" smtClean="0"/>
              <a:t> LV </a:t>
            </a:r>
            <a:r>
              <a:rPr lang="en-GB" dirty="0" err="1" smtClean="0"/>
              <a:t>busbars</a:t>
            </a:r>
            <a:r>
              <a:rPr lang="en-GB" dirty="0" smtClean="0"/>
              <a:t> along the barrel. To be defined (with WG7).</a:t>
            </a:r>
          </a:p>
          <a:p>
            <a:pPr>
              <a:buFont typeface="Wingdings" charset="2"/>
              <a:buChar char="ü"/>
            </a:pPr>
            <a:r>
              <a:rPr lang="en-GB" dirty="0" smtClean="0"/>
              <a:t>Connectors and distribution </a:t>
            </a:r>
            <a:r>
              <a:rPr lang="en-GB" dirty="0" smtClean="0"/>
              <a:t>lines </a:t>
            </a:r>
            <a:r>
              <a:rPr lang="en-GB" dirty="0" smtClean="0"/>
              <a:t>in the MFT cone. To be defined </a:t>
            </a:r>
            <a:r>
              <a:rPr lang="en-GB" dirty="0" smtClean="0"/>
              <a:t>(WG7 &amp; WG8)</a:t>
            </a:r>
            <a:r>
              <a:rPr lang="en-GB" dirty="0" smtClean="0"/>
              <a:t>.</a:t>
            </a:r>
          </a:p>
          <a:p>
            <a:pPr>
              <a:buFont typeface="Wingdings" charset="2"/>
              <a:buChar char="ü"/>
            </a:pPr>
            <a:r>
              <a:rPr lang="en-GB" dirty="0" smtClean="0"/>
              <a:t>Power distribution for readout units? Which are the needs?</a:t>
            </a:r>
            <a:endParaRPr lang="en-GB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1" y="1246890"/>
            <a:ext cx="5842244" cy="415074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19959" y="5792041"/>
            <a:ext cx="3756320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Astrid </a:t>
            </a:r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Morreale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, MFT-TB April 16th 2015</a:t>
            </a:r>
            <a:endParaRPr lang="en-GB" sz="1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19959" y="5792041"/>
            <a:ext cx="4492596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Astrid </a:t>
            </a:r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Morreale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, 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MFT WG8 Wiki page, June  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2015</a:t>
            </a:r>
            <a:endParaRPr lang="en-GB" sz="1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95471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1.3 Power Regulators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9212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20 (20) analogic (digital) LV(8V) lines, one (one) per Half-disk plane.  40 lines in total.</a:t>
            </a:r>
          </a:p>
          <a:p>
            <a:r>
              <a:rPr lang="en-GB" dirty="0" smtClean="0"/>
              <a:t>4 DC-DC per LV(8V) line. 160 DC-DC converter for the full MFT.</a:t>
            </a:r>
          </a:p>
          <a:p>
            <a:r>
              <a:rPr lang="en-GB" dirty="0" smtClean="0"/>
              <a:t>Draft0 of the </a:t>
            </a:r>
            <a:r>
              <a:rPr lang="en-GB" dirty="0" err="1" smtClean="0"/>
              <a:t>LVLines</a:t>
            </a:r>
            <a:r>
              <a:rPr lang="en-GB" dirty="0" smtClean="0"/>
              <a:t>-DCDC-ladder </a:t>
            </a:r>
            <a:r>
              <a:rPr lang="en-GB" dirty="0"/>
              <a:t>m</a:t>
            </a:r>
            <a:r>
              <a:rPr lang="en-GB" dirty="0" smtClean="0"/>
              <a:t>apping has been defined.</a:t>
            </a:r>
          </a:p>
          <a:p>
            <a:r>
              <a:rPr lang="en-GB" dirty="0" smtClean="0"/>
              <a:t>Special Power Unit Board for DC-DC converters of Disk#0-2. </a:t>
            </a:r>
          </a:p>
          <a:p>
            <a:r>
              <a:rPr lang="en-GB" dirty="0" smtClean="0"/>
              <a:t>DC-DC converters on the PCBs for disk#3-4 (WG6, WG8).</a:t>
            </a:r>
          </a:p>
          <a:p>
            <a:r>
              <a:rPr lang="en-GB" dirty="0" smtClean="0"/>
              <a:t>Cooling of the DC-DC converter being defined (WG7 and WG8).</a:t>
            </a:r>
          </a:p>
          <a:p>
            <a:r>
              <a:rPr lang="en-GB" dirty="0" smtClean="0"/>
              <a:t>Interlock between DC-DC converter and Read-units (WG6, WG8).</a:t>
            </a:r>
          </a:p>
          <a:p>
            <a:r>
              <a:rPr lang="en-GB" dirty="0" err="1" smtClean="0"/>
              <a:t>Backbias</a:t>
            </a:r>
            <a:r>
              <a:rPr lang="en-GB" dirty="0" smtClean="0"/>
              <a:t> (WG4)?</a:t>
            </a:r>
          </a:p>
          <a:p>
            <a:r>
              <a:rPr lang="en-GB" dirty="0" smtClean="0"/>
              <a:t>Similar DC-DC-ladder mapping as RU </a:t>
            </a:r>
            <a:r>
              <a:rPr lang="en-GB" dirty="0" err="1" smtClean="0"/>
              <a:t>maping</a:t>
            </a:r>
            <a:r>
              <a:rPr lang="en-GB" dirty="0" smtClean="0"/>
              <a:t>. </a:t>
            </a:r>
            <a:r>
              <a:rPr lang="en-GB" dirty="0" err="1" smtClean="0"/>
              <a:t>Ongoing</a:t>
            </a:r>
            <a:r>
              <a:rPr lang="en-GB" dirty="0" smtClean="0"/>
              <a:t> (WG6, WG8).</a:t>
            </a:r>
          </a:p>
          <a:p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3969123" y="6252218"/>
            <a:ext cx="4492596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Astrid </a:t>
            </a:r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Morreale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, 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MFT WG8 Wiki page, June  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2015</a:t>
            </a:r>
            <a:endParaRPr lang="en-GB" sz="1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639525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MFT DCS (for discussion)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53601"/>
            <a:ext cx="2936780" cy="5048365"/>
          </a:xfrm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Char char="ü"/>
            </a:pPr>
            <a:r>
              <a:rPr lang="en-GB" dirty="0" smtClean="0"/>
              <a:t>DCS Software:</a:t>
            </a:r>
          </a:p>
          <a:p>
            <a:pPr lvl="1">
              <a:buFont typeface="Lucida Grande"/>
              <a:buChar char="-"/>
            </a:pPr>
            <a:r>
              <a:rPr lang="en-GB" dirty="0" smtClean="0"/>
              <a:t>Power Supply</a:t>
            </a:r>
          </a:p>
          <a:p>
            <a:pPr lvl="1">
              <a:buFont typeface="Lucida Grande"/>
              <a:buChar char="-"/>
            </a:pPr>
            <a:r>
              <a:rPr lang="en-GB" dirty="0" smtClean="0"/>
              <a:t>Cooling Plant</a:t>
            </a:r>
          </a:p>
          <a:p>
            <a:pPr lvl="1">
              <a:buFont typeface="Lucida Grande"/>
              <a:buChar char="-"/>
            </a:pPr>
            <a:r>
              <a:rPr lang="en-GB" dirty="0" smtClean="0"/>
              <a:t>Detector.</a:t>
            </a:r>
          </a:p>
          <a:p>
            <a:pPr lvl="1">
              <a:buFont typeface="Lucida Grande"/>
              <a:buChar char="-"/>
            </a:pPr>
            <a:r>
              <a:rPr lang="en-GB" dirty="0" smtClean="0"/>
              <a:t>RU =&gt; WG6 ITS?</a:t>
            </a:r>
          </a:p>
          <a:p>
            <a:pPr lvl="1">
              <a:buFont typeface="Lucida Grande"/>
              <a:buChar char="-"/>
            </a:pPr>
            <a:r>
              <a:rPr lang="en-GB" dirty="0" smtClean="0"/>
              <a:t>CRU =&gt; O2?</a:t>
            </a:r>
          </a:p>
          <a:p>
            <a:pPr>
              <a:buFont typeface="Wingdings" charset="2"/>
              <a:buChar char="ü"/>
            </a:pPr>
            <a:r>
              <a:rPr lang="en-GB" dirty="0" smtClean="0"/>
              <a:t>DCS Hardware</a:t>
            </a:r>
          </a:p>
          <a:p>
            <a:pPr lvl="1">
              <a:buFont typeface="Lucida Grande"/>
              <a:buChar char="-"/>
            </a:pPr>
            <a:r>
              <a:rPr lang="en-GB" dirty="0" smtClean="0"/>
              <a:t>Probes (temperature, humidity, air flow, …) in the MFT detector. To be defined.</a:t>
            </a:r>
          </a:p>
          <a:p>
            <a:pPr>
              <a:buFont typeface="Wingdings" charset="2"/>
              <a:buChar char="ü"/>
            </a:pPr>
            <a:r>
              <a:rPr lang="en-GB" dirty="0" smtClean="0"/>
              <a:t>Interlocks</a:t>
            </a:r>
            <a:endParaRPr lang="en-GB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531811" y="2763958"/>
            <a:ext cx="800466" cy="1013826"/>
          </a:xfrm>
          <a:prstGeom prst="round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DCS</a:t>
            </a:r>
            <a:endParaRPr lang="en-GB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Image 5" descr="MF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672" y="4343446"/>
            <a:ext cx="1513822" cy="1093412"/>
          </a:xfrm>
          <a:prstGeom prst="rect">
            <a:avLst/>
          </a:prstGeom>
        </p:spPr>
      </p:pic>
      <p:pic>
        <p:nvPicPr>
          <p:cNvPr id="7" name="Image 6" descr="Screen Shot 2015-07-08 at 10.11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304" y="939706"/>
            <a:ext cx="687255" cy="1919770"/>
          </a:xfrm>
          <a:prstGeom prst="rect">
            <a:avLst/>
          </a:prstGeom>
        </p:spPr>
      </p:pic>
      <p:cxnSp>
        <p:nvCxnSpPr>
          <p:cNvPr id="9" name="Connecteur droit avec flèche 8"/>
          <p:cNvCxnSpPr>
            <a:stCxn id="5" idx="1"/>
          </p:cNvCxnSpPr>
          <p:nvPr/>
        </p:nvCxnSpPr>
        <p:spPr>
          <a:xfrm flipH="1" flipV="1">
            <a:off x="4386559" y="1760856"/>
            <a:ext cx="2145252" cy="1510015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8" descr="StarCoolingUnit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539" y="2912835"/>
            <a:ext cx="944459" cy="1259279"/>
          </a:xfrm>
          <a:prstGeom prst="rect">
            <a:avLst/>
          </a:prstGeom>
        </p:spPr>
      </p:pic>
      <p:cxnSp>
        <p:nvCxnSpPr>
          <p:cNvPr id="12" name="Connecteur droit avec flèche 11"/>
          <p:cNvCxnSpPr>
            <a:stCxn id="5" idx="1"/>
            <a:endCxn id="10" idx="3"/>
          </p:cNvCxnSpPr>
          <p:nvPr/>
        </p:nvCxnSpPr>
        <p:spPr>
          <a:xfrm flipH="1">
            <a:off x="4567998" y="3270871"/>
            <a:ext cx="1963813" cy="271604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5" idx="1"/>
          </p:cNvCxnSpPr>
          <p:nvPr/>
        </p:nvCxnSpPr>
        <p:spPr>
          <a:xfrm flipH="1">
            <a:off x="4950495" y="3270871"/>
            <a:ext cx="1581316" cy="1584822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290502" y="889944"/>
            <a:ext cx="693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Power Supply</a:t>
            </a:r>
            <a:endParaRPr lang="en-GB" sz="14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450595" y="2834935"/>
            <a:ext cx="800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Cooling Plant</a:t>
            </a:r>
            <a:endParaRPr lang="en-GB" sz="1400" dirty="0"/>
          </a:p>
        </p:txBody>
      </p:sp>
      <p:sp>
        <p:nvSpPr>
          <p:cNvPr id="22" name="ZoneTexte 21"/>
          <p:cNvSpPr txBox="1"/>
          <p:nvPr/>
        </p:nvSpPr>
        <p:spPr>
          <a:xfrm>
            <a:off x="4576942" y="4268742"/>
            <a:ext cx="898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Detector</a:t>
            </a:r>
            <a:endParaRPr lang="en-GB" sz="1400" dirty="0"/>
          </a:p>
        </p:txBody>
      </p:sp>
      <p:pic>
        <p:nvPicPr>
          <p:cNvPr id="23" name="Image 22" descr="Screen Shot 2015-07-08 at 10.20.4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447" y="5634740"/>
            <a:ext cx="2299304" cy="1104030"/>
          </a:xfrm>
          <a:prstGeom prst="rect">
            <a:avLst/>
          </a:prstGeom>
        </p:spPr>
      </p:pic>
      <p:cxnSp>
        <p:nvCxnSpPr>
          <p:cNvPr id="24" name="Connecteur droit avec flèche 23"/>
          <p:cNvCxnSpPr>
            <a:stCxn id="5" idx="1"/>
            <a:endCxn id="23" idx="3"/>
          </p:cNvCxnSpPr>
          <p:nvPr/>
        </p:nvCxnSpPr>
        <p:spPr>
          <a:xfrm flipH="1">
            <a:off x="5351751" y="3270871"/>
            <a:ext cx="1180060" cy="2915884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5277040" y="6090707"/>
            <a:ext cx="89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Readout Unit</a:t>
            </a:r>
            <a:endParaRPr lang="en-GB" sz="1400" dirty="0"/>
          </a:p>
        </p:txBody>
      </p:sp>
      <p:pic>
        <p:nvPicPr>
          <p:cNvPr id="30" name="Image 29" descr="Screen Shot 2015-07-08 at 10.22.4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39079" y="2646855"/>
            <a:ext cx="1342073" cy="1248031"/>
          </a:xfrm>
          <a:prstGeom prst="rect">
            <a:avLst/>
          </a:prstGeom>
        </p:spPr>
      </p:pic>
      <p:cxnSp>
        <p:nvCxnSpPr>
          <p:cNvPr id="31" name="Connecteur droit avec flèche 30"/>
          <p:cNvCxnSpPr>
            <a:stCxn id="30" idx="3"/>
            <a:endCxn id="5" idx="3"/>
          </p:cNvCxnSpPr>
          <p:nvPr/>
        </p:nvCxnSpPr>
        <p:spPr>
          <a:xfrm flipH="1">
            <a:off x="7332277" y="3270871"/>
            <a:ext cx="30680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270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Cooling System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MFT Cooling plant emplacement, same as present ITS cooling plant.</a:t>
            </a:r>
          </a:p>
          <a:p>
            <a:r>
              <a:rPr lang="en-GB" dirty="0" smtClean="0"/>
              <a:t>About 90m + 90m pipe length between the MFT and the cooling plant.</a:t>
            </a:r>
          </a:p>
          <a:p>
            <a:r>
              <a:rPr lang="en-GB" dirty="0" err="1" smtClean="0"/>
              <a:t>Leakless</a:t>
            </a:r>
            <a:r>
              <a:rPr lang="en-GB" dirty="0" smtClean="0"/>
              <a:t> water cooling.</a:t>
            </a:r>
          </a:p>
          <a:p>
            <a:r>
              <a:rPr lang="en-GB" dirty="0"/>
              <a:t>Connexion to MFT pipes in the A-side patch panel</a:t>
            </a:r>
            <a:r>
              <a:rPr lang="en-GB" dirty="0" smtClean="0"/>
              <a:t>.</a:t>
            </a:r>
          </a:p>
          <a:p>
            <a:r>
              <a:rPr lang="en-GB" dirty="0" smtClean="0"/>
              <a:t>Connexion in the A-side MFT patch panel has to be defined (WG7, WG8). Piping in the MFT detector to be defined (WG7).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113230" y="6218914"/>
            <a:ext cx="6365670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Volodia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</a:t>
            </a:r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Nikulin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, Meeting with ITS people. To be discussed in the MFT-TB.</a:t>
            </a:r>
            <a:endParaRPr lang="en-GB" sz="1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002003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mtClean="0"/>
              <a:t>MFT Cooling Plant, July 2015</a:t>
            </a:r>
            <a:endParaRPr lang="en-US"/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713BF7B-70FA-FB4F-B768-46632BE89977}" type="slidenum">
              <a:rPr lang="en-US"/>
              <a:pPr eaLnBrk="1" hangingPunct="1"/>
              <a:t>8</a:t>
            </a:fld>
            <a:endParaRPr lang="en-US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304800" y="1600200"/>
            <a:ext cx="5486400" cy="4170363"/>
            <a:chOff x="2647956" y="642918"/>
            <a:chExt cx="6281762" cy="5871754"/>
          </a:xfrm>
        </p:grpSpPr>
        <p:sp>
          <p:nvSpPr>
            <p:cNvPr id="7" name="Freeform 6"/>
            <p:cNvSpPr/>
            <p:nvPr/>
          </p:nvSpPr>
          <p:spPr>
            <a:xfrm>
              <a:off x="5007252" y="4789132"/>
              <a:ext cx="627086" cy="558789"/>
            </a:xfrm>
            <a:custGeom>
              <a:avLst/>
              <a:gdLst>
                <a:gd name="connsiteX0" fmla="*/ 9525 w 757100"/>
                <a:gd name="connsiteY0" fmla="*/ 30238 h 599357"/>
                <a:gd name="connsiteX1" fmla="*/ 16669 w 757100"/>
                <a:gd name="connsiteY1" fmla="*/ 27857 h 599357"/>
                <a:gd name="connsiteX2" fmla="*/ 223837 w 757100"/>
                <a:gd name="connsiteY2" fmla="*/ 23095 h 599357"/>
                <a:gd name="connsiteX3" fmla="*/ 557212 w 757100"/>
                <a:gd name="connsiteY3" fmla="*/ 27857 h 599357"/>
                <a:gd name="connsiteX4" fmla="*/ 650081 w 757100"/>
                <a:gd name="connsiteY4" fmla="*/ 356470 h 599357"/>
                <a:gd name="connsiteX5" fmla="*/ 652462 w 757100"/>
                <a:gd name="connsiteY5" fmla="*/ 363613 h 599357"/>
                <a:gd name="connsiteX6" fmla="*/ 654844 w 757100"/>
                <a:gd name="connsiteY6" fmla="*/ 392188 h 599357"/>
                <a:gd name="connsiteX7" fmla="*/ 650081 w 757100"/>
                <a:gd name="connsiteY7" fmla="*/ 456482 h 599357"/>
                <a:gd name="connsiteX8" fmla="*/ 647700 w 757100"/>
                <a:gd name="connsiteY8" fmla="*/ 525538 h 599357"/>
                <a:gd name="connsiteX9" fmla="*/ 642937 w 757100"/>
                <a:gd name="connsiteY9" fmla="*/ 542207 h 599357"/>
                <a:gd name="connsiteX10" fmla="*/ 635794 w 757100"/>
                <a:gd name="connsiteY10" fmla="*/ 549351 h 599357"/>
                <a:gd name="connsiteX11" fmla="*/ 626269 w 757100"/>
                <a:gd name="connsiteY11" fmla="*/ 561257 h 599357"/>
                <a:gd name="connsiteX12" fmla="*/ 621506 w 757100"/>
                <a:gd name="connsiteY12" fmla="*/ 568401 h 599357"/>
                <a:gd name="connsiteX13" fmla="*/ 600075 w 757100"/>
                <a:gd name="connsiteY13" fmla="*/ 580307 h 599357"/>
                <a:gd name="connsiteX14" fmla="*/ 592931 w 757100"/>
                <a:gd name="connsiteY14" fmla="*/ 585070 h 599357"/>
                <a:gd name="connsiteX15" fmla="*/ 571500 w 757100"/>
                <a:gd name="connsiteY15" fmla="*/ 589832 h 599357"/>
                <a:gd name="connsiteX16" fmla="*/ 540544 w 757100"/>
                <a:gd name="connsiteY16" fmla="*/ 594595 h 599357"/>
                <a:gd name="connsiteX17" fmla="*/ 490537 w 757100"/>
                <a:gd name="connsiteY17" fmla="*/ 596976 h 599357"/>
                <a:gd name="connsiteX18" fmla="*/ 450056 w 757100"/>
                <a:gd name="connsiteY18" fmla="*/ 599357 h 599357"/>
                <a:gd name="connsiteX19" fmla="*/ 228600 w 757100"/>
                <a:gd name="connsiteY19" fmla="*/ 596976 h 599357"/>
                <a:gd name="connsiteX20" fmla="*/ 92869 w 757100"/>
                <a:gd name="connsiteY20" fmla="*/ 592213 h 599357"/>
                <a:gd name="connsiteX21" fmla="*/ 78581 w 757100"/>
                <a:gd name="connsiteY21" fmla="*/ 587451 h 599357"/>
                <a:gd name="connsiteX22" fmla="*/ 64294 w 757100"/>
                <a:gd name="connsiteY22" fmla="*/ 577926 h 599357"/>
                <a:gd name="connsiteX23" fmla="*/ 52387 w 757100"/>
                <a:gd name="connsiteY23" fmla="*/ 563638 h 599357"/>
                <a:gd name="connsiteX24" fmla="*/ 45244 w 757100"/>
                <a:gd name="connsiteY24" fmla="*/ 558876 h 599357"/>
                <a:gd name="connsiteX25" fmla="*/ 40481 w 757100"/>
                <a:gd name="connsiteY25" fmla="*/ 551732 h 599357"/>
                <a:gd name="connsiteX26" fmla="*/ 26194 w 757100"/>
                <a:gd name="connsiteY26" fmla="*/ 544588 h 599357"/>
                <a:gd name="connsiteX27" fmla="*/ 19050 w 757100"/>
                <a:gd name="connsiteY27" fmla="*/ 539826 h 599357"/>
                <a:gd name="connsiteX28" fmla="*/ 14287 w 757100"/>
                <a:gd name="connsiteY28" fmla="*/ 532682 h 599357"/>
                <a:gd name="connsiteX29" fmla="*/ 9525 w 757100"/>
                <a:gd name="connsiteY29" fmla="*/ 518395 h 599357"/>
                <a:gd name="connsiteX30" fmla="*/ 4762 w 757100"/>
                <a:gd name="connsiteY30" fmla="*/ 504107 h 599357"/>
                <a:gd name="connsiteX31" fmla="*/ 2381 w 757100"/>
                <a:gd name="connsiteY31" fmla="*/ 496963 h 599357"/>
                <a:gd name="connsiteX32" fmla="*/ 0 w 757100"/>
                <a:gd name="connsiteY32" fmla="*/ 489820 h 599357"/>
                <a:gd name="connsiteX33" fmla="*/ 2381 w 757100"/>
                <a:gd name="connsiteY33" fmla="*/ 37382 h 599357"/>
                <a:gd name="connsiteX34" fmla="*/ 9525 w 757100"/>
                <a:gd name="connsiteY34" fmla="*/ 30238 h 599357"/>
                <a:gd name="connsiteX0" fmla="*/ 9525 w 685630"/>
                <a:gd name="connsiteY0" fmla="*/ 30238 h 599357"/>
                <a:gd name="connsiteX1" fmla="*/ 16669 w 685630"/>
                <a:gd name="connsiteY1" fmla="*/ 27857 h 599357"/>
                <a:gd name="connsiteX2" fmla="*/ 223837 w 685630"/>
                <a:gd name="connsiteY2" fmla="*/ 23095 h 599357"/>
                <a:gd name="connsiteX3" fmla="*/ 485742 w 685630"/>
                <a:gd name="connsiteY3" fmla="*/ 27833 h 599357"/>
                <a:gd name="connsiteX4" fmla="*/ 650081 w 685630"/>
                <a:gd name="connsiteY4" fmla="*/ 356470 h 599357"/>
                <a:gd name="connsiteX5" fmla="*/ 652462 w 685630"/>
                <a:gd name="connsiteY5" fmla="*/ 363613 h 599357"/>
                <a:gd name="connsiteX6" fmla="*/ 654844 w 685630"/>
                <a:gd name="connsiteY6" fmla="*/ 392188 h 599357"/>
                <a:gd name="connsiteX7" fmla="*/ 650081 w 685630"/>
                <a:gd name="connsiteY7" fmla="*/ 456482 h 599357"/>
                <a:gd name="connsiteX8" fmla="*/ 647700 w 685630"/>
                <a:gd name="connsiteY8" fmla="*/ 525538 h 599357"/>
                <a:gd name="connsiteX9" fmla="*/ 642937 w 685630"/>
                <a:gd name="connsiteY9" fmla="*/ 542207 h 599357"/>
                <a:gd name="connsiteX10" fmla="*/ 635794 w 685630"/>
                <a:gd name="connsiteY10" fmla="*/ 549351 h 599357"/>
                <a:gd name="connsiteX11" fmla="*/ 626269 w 685630"/>
                <a:gd name="connsiteY11" fmla="*/ 561257 h 599357"/>
                <a:gd name="connsiteX12" fmla="*/ 621506 w 685630"/>
                <a:gd name="connsiteY12" fmla="*/ 568401 h 599357"/>
                <a:gd name="connsiteX13" fmla="*/ 600075 w 685630"/>
                <a:gd name="connsiteY13" fmla="*/ 580307 h 599357"/>
                <a:gd name="connsiteX14" fmla="*/ 592931 w 685630"/>
                <a:gd name="connsiteY14" fmla="*/ 585070 h 599357"/>
                <a:gd name="connsiteX15" fmla="*/ 571500 w 685630"/>
                <a:gd name="connsiteY15" fmla="*/ 589832 h 599357"/>
                <a:gd name="connsiteX16" fmla="*/ 540544 w 685630"/>
                <a:gd name="connsiteY16" fmla="*/ 594595 h 599357"/>
                <a:gd name="connsiteX17" fmla="*/ 490537 w 685630"/>
                <a:gd name="connsiteY17" fmla="*/ 596976 h 599357"/>
                <a:gd name="connsiteX18" fmla="*/ 450056 w 685630"/>
                <a:gd name="connsiteY18" fmla="*/ 599357 h 599357"/>
                <a:gd name="connsiteX19" fmla="*/ 228600 w 685630"/>
                <a:gd name="connsiteY19" fmla="*/ 596976 h 599357"/>
                <a:gd name="connsiteX20" fmla="*/ 92869 w 685630"/>
                <a:gd name="connsiteY20" fmla="*/ 592213 h 599357"/>
                <a:gd name="connsiteX21" fmla="*/ 78581 w 685630"/>
                <a:gd name="connsiteY21" fmla="*/ 587451 h 599357"/>
                <a:gd name="connsiteX22" fmla="*/ 64294 w 685630"/>
                <a:gd name="connsiteY22" fmla="*/ 577926 h 599357"/>
                <a:gd name="connsiteX23" fmla="*/ 52387 w 685630"/>
                <a:gd name="connsiteY23" fmla="*/ 563638 h 599357"/>
                <a:gd name="connsiteX24" fmla="*/ 45244 w 685630"/>
                <a:gd name="connsiteY24" fmla="*/ 558876 h 599357"/>
                <a:gd name="connsiteX25" fmla="*/ 40481 w 685630"/>
                <a:gd name="connsiteY25" fmla="*/ 551732 h 599357"/>
                <a:gd name="connsiteX26" fmla="*/ 26194 w 685630"/>
                <a:gd name="connsiteY26" fmla="*/ 544588 h 599357"/>
                <a:gd name="connsiteX27" fmla="*/ 19050 w 685630"/>
                <a:gd name="connsiteY27" fmla="*/ 539826 h 599357"/>
                <a:gd name="connsiteX28" fmla="*/ 14287 w 685630"/>
                <a:gd name="connsiteY28" fmla="*/ 532682 h 599357"/>
                <a:gd name="connsiteX29" fmla="*/ 9525 w 685630"/>
                <a:gd name="connsiteY29" fmla="*/ 518395 h 599357"/>
                <a:gd name="connsiteX30" fmla="*/ 4762 w 685630"/>
                <a:gd name="connsiteY30" fmla="*/ 504107 h 599357"/>
                <a:gd name="connsiteX31" fmla="*/ 2381 w 685630"/>
                <a:gd name="connsiteY31" fmla="*/ 496963 h 599357"/>
                <a:gd name="connsiteX32" fmla="*/ 0 w 685630"/>
                <a:gd name="connsiteY32" fmla="*/ 489820 h 599357"/>
                <a:gd name="connsiteX33" fmla="*/ 2381 w 685630"/>
                <a:gd name="connsiteY33" fmla="*/ 37382 h 599357"/>
                <a:gd name="connsiteX34" fmla="*/ 9525 w 685630"/>
                <a:gd name="connsiteY34" fmla="*/ 30238 h 599357"/>
                <a:gd name="connsiteX0" fmla="*/ 9525 w 828474"/>
                <a:gd name="connsiteY0" fmla="*/ 30238 h 599357"/>
                <a:gd name="connsiteX1" fmla="*/ 16669 w 828474"/>
                <a:gd name="connsiteY1" fmla="*/ 27857 h 599357"/>
                <a:gd name="connsiteX2" fmla="*/ 223837 w 828474"/>
                <a:gd name="connsiteY2" fmla="*/ 23095 h 599357"/>
                <a:gd name="connsiteX3" fmla="*/ 628586 w 828474"/>
                <a:gd name="connsiteY3" fmla="*/ 27833 h 599357"/>
                <a:gd name="connsiteX4" fmla="*/ 650081 w 828474"/>
                <a:gd name="connsiteY4" fmla="*/ 356470 h 599357"/>
                <a:gd name="connsiteX5" fmla="*/ 652462 w 828474"/>
                <a:gd name="connsiteY5" fmla="*/ 363613 h 599357"/>
                <a:gd name="connsiteX6" fmla="*/ 654844 w 828474"/>
                <a:gd name="connsiteY6" fmla="*/ 392188 h 599357"/>
                <a:gd name="connsiteX7" fmla="*/ 650081 w 828474"/>
                <a:gd name="connsiteY7" fmla="*/ 456482 h 599357"/>
                <a:gd name="connsiteX8" fmla="*/ 647700 w 828474"/>
                <a:gd name="connsiteY8" fmla="*/ 525538 h 599357"/>
                <a:gd name="connsiteX9" fmla="*/ 642937 w 828474"/>
                <a:gd name="connsiteY9" fmla="*/ 542207 h 599357"/>
                <a:gd name="connsiteX10" fmla="*/ 635794 w 828474"/>
                <a:gd name="connsiteY10" fmla="*/ 549351 h 599357"/>
                <a:gd name="connsiteX11" fmla="*/ 626269 w 828474"/>
                <a:gd name="connsiteY11" fmla="*/ 561257 h 599357"/>
                <a:gd name="connsiteX12" fmla="*/ 621506 w 828474"/>
                <a:gd name="connsiteY12" fmla="*/ 568401 h 599357"/>
                <a:gd name="connsiteX13" fmla="*/ 600075 w 828474"/>
                <a:gd name="connsiteY13" fmla="*/ 580307 h 599357"/>
                <a:gd name="connsiteX14" fmla="*/ 592931 w 828474"/>
                <a:gd name="connsiteY14" fmla="*/ 585070 h 599357"/>
                <a:gd name="connsiteX15" fmla="*/ 571500 w 828474"/>
                <a:gd name="connsiteY15" fmla="*/ 589832 h 599357"/>
                <a:gd name="connsiteX16" fmla="*/ 540544 w 828474"/>
                <a:gd name="connsiteY16" fmla="*/ 594595 h 599357"/>
                <a:gd name="connsiteX17" fmla="*/ 490537 w 828474"/>
                <a:gd name="connsiteY17" fmla="*/ 596976 h 599357"/>
                <a:gd name="connsiteX18" fmla="*/ 450056 w 828474"/>
                <a:gd name="connsiteY18" fmla="*/ 599357 h 599357"/>
                <a:gd name="connsiteX19" fmla="*/ 228600 w 828474"/>
                <a:gd name="connsiteY19" fmla="*/ 596976 h 599357"/>
                <a:gd name="connsiteX20" fmla="*/ 92869 w 828474"/>
                <a:gd name="connsiteY20" fmla="*/ 592213 h 599357"/>
                <a:gd name="connsiteX21" fmla="*/ 78581 w 828474"/>
                <a:gd name="connsiteY21" fmla="*/ 587451 h 599357"/>
                <a:gd name="connsiteX22" fmla="*/ 64294 w 828474"/>
                <a:gd name="connsiteY22" fmla="*/ 577926 h 599357"/>
                <a:gd name="connsiteX23" fmla="*/ 52387 w 828474"/>
                <a:gd name="connsiteY23" fmla="*/ 563638 h 599357"/>
                <a:gd name="connsiteX24" fmla="*/ 45244 w 828474"/>
                <a:gd name="connsiteY24" fmla="*/ 558876 h 599357"/>
                <a:gd name="connsiteX25" fmla="*/ 40481 w 828474"/>
                <a:gd name="connsiteY25" fmla="*/ 551732 h 599357"/>
                <a:gd name="connsiteX26" fmla="*/ 26194 w 828474"/>
                <a:gd name="connsiteY26" fmla="*/ 544588 h 599357"/>
                <a:gd name="connsiteX27" fmla="*/ 19050 w 828474"/>
                <a:gd name="connsiteY27" fmla="*/ 539826 h 599357"/>
                <a:gd name="connsiteX28" fmla="*/ 14287 w 828474"/>
                <a:gd name="connsiteY28" fmla="*/ 532682 h 599357"/>
                <a:gd name="connsiteX29" fmla="*/ 9525 w 828474"/>
                <a:gd name="connsiteY29" fmla="*/ 518395 h 599357"/>
                <a:gd name="connsiteX30" fmla="*/ 4762 w 828474"/>
                <a:gd name="connsiteY30" fmla="*/ 504107 h 599357"/>
                <a:gd name="connsiteX31" fmla="*/ 2381 w 828474"/>
                <a:gd name="connsiteY31" fmla="*/ 496963 h 599357"/>
                <a:gd name="connsiteX32" fmla="*/ 0 w 828474"/>
                <a:gd name="connsiteY32" fmla="*/ 489820 h 599357"/>
                <a:gd name="connsiteX33" fmla="*/ 2381 w 828474"/>
                <a:gd name="connsiteY33" fmla="*/ 37382 h 599357"/>
                <a:gd name="connsiteX34" fmla="*/ 9525 w 828474"/>
                <a:gd name="connsiteY34" fmla="*/ 30238 h 599357"/>
                <a:gd name="connsiteX0" fmla="*/ 9525 w 654844"/>
                <a:gd name="connsiteY0" fmla="*/ 30238 h 599357"/>
                <a:gd name="connsiteX1" fmla="*/ 16669 w 654844"/>
                <a:gd name="connsiteY1" fmla="*/ 27857 h 599357"/>
                <a:gd name="connsiteX2" fmla="*/ 223837 w 654844"/>
                <a:gd name="connsiteY2" fmla="*/ 23095 h 599357"/>
                <a:gd name="connsiteX3" fmla="*/ 628586 w 654844"/>
                <a:gd name="connsiteY3" fmla="*/ 27833 h 599357"/>
                <a:gd name="connsiteX4" fmla="*/ 650081 w 654844"/>
                <a:gd name="connsiteY4" fmla="*/ 356470 h 599357"/>
                <a:gd name="connsiteX5" fmla="*/ 652462 w 654844"/>
                <a:gd name="connsiteY5" fmla="*/ 363613 h 599357"/>
                <a:gd name="connsiteX6" fmla="*/ 654844 w 654844"/>
                <a:gd name="connsiteY6" fmla="*/ 392188 h 599357"/>
                <a:gd name="connsiteX7" fmla="*/ 650081 w 654844"/>
                <a:gd name="connsiteY7" fmla="*/ 456482 h 599357"/>
                <a:gd name="connsiteX8" fmla="*/ 647700 w 654844"/>
                <a:gd name="connsiteY8" fmla="*/ 525538 h 599357"/>
                <a:gd name="connsiteX9" fmla="*/ 642937 w 654844"/>
                <a:gd name="connsiteY9" fmla="*/ 542207 h 599357"/>
                <a:gd name="connsiteX10" fmla="*/ 635794 w 654844"/>
                <a:gd name="connsiteY10" fmla="*/ 549351 h 599357"/>
                <a:gd name="connsiteX11" fmla="*/ 626269 w 654844"/>
                <a:gd name="connsiteY11" fmla="*/ 561257 h 599357"/>
                <a:gd name="connsiteX12" fmla="*/ 621506 w 654844"/>
                <a:gd name="connsiteY12" fmla="*/ 568401 h 599357"/>
                <a:gd name="connsiteX13" fmla="*/ 600075 w 654844"/>
                <a:gd name="connsiteY13" fmla="*/ 580307 h 599357"/>
                <a:gd name="connsiteX14" fmla="*/ 592931 w 654844"/>
                <a:gd name="connsiteY14" fmla="*/ 585070 h 599357"/>
                <a:gd name="connsiteX15" fmla="*/ 571500 w 654844"/>
                <a:gd name="connsiteY15" fmla="*/ 589832 h 599357"/>
                <a:gd name="connsiteX16" fmla="*/ 540544 w 654844"/>
                <a:gd name="connsiteY16" fmla="*/ 594595 h 599357"/>
                <a:gd name="connsiteX17" fmla="*/ 490537 w 654844"/>
                <a:gd name="connsiteY17" fmla="*/ 596976 h 599357"/>
                <a:gd name="connsiteX18" fmla="*/ 450056 w 654844"/>
                <a:gd name="connsiteY18" fmla="*/ 599357 h 599357"/>
                <a:gd name="connsiteX19" fmla="*/ 228600 w 654844"/>
                <a:gd name="connsiteY19" fmla="*/ 596976 h 599357"/>
                <a:gd name="connsiteX20" fmla="*/ 92869 w 654844"/>
                <a:gd name="connsiteY20" fmla="*/ 592213 h 599357"/>
                <a:gd name="connsiteX21" fmla="*/ 78581 w 654844"/>
                <a:gd name="connsiteY21" fmla="*/ 587451 h 599357"/>
                <a:gd name="connsiteX22" fmla="*/ 64294 w 654844"/>
                <a:gd name="connsiteY22" fmla="*/ 577926 h 599357"/>
                <a:gd name="connsiteX23" fmla="*/ 52387 w 654844"/>
                <a:gd name="connsiteY23" fmla="*/ 563638 h 599357"/>
                <a:gd name="connsiteX24" fmla="*/ 45244 w 654844"/>
                <a:gd name="connsiteY24" fmla="*/ 558876 h 599357"/>
                <a:gd name="connsiteX25" fmla="*/ 40481 w 654844"/>
                <a:gd name="connsiteY25" fmla="*/ 551732 h 599357"/>
                <a:gd name="connsiteX26" fmla="*/ 26194 w 654844"/>
                <a:gd name="connsiteY26" fmla="*/ 544588 h 599357"/>
                <a:gd name="connsiteX27" fmla="*/ 19050 w 654844"/>
                <a:gd name="connsiteY27" fmla="*/ 539826 h 599357"/>
                <a:gd name="connsiteX28" fmla="*/ 14287 w 654844"/>
                <a:gd name="connsiteY28" fmla="*/ 532682 h 599357"/>
                <a:gd name="connsiteX29" fmla="*/ 9525 w 654844"/>
                <a:gd name="connsiteY29" fmla="*/ 518395 h 599357"/>
                <a:gd name="connsiteX30" fmla="*/ 4762 w 654844"/>
                <a:gd name="connsiteY30" fmla="*/ 504107 h 599357"/>
                <a:gd name="connsiteX31" fmla="*/ 2381 w 654844"/>
                <a:gd name="connsiteY31" fmla="*/ 496963 h 599357"/>
                <a:gd name="connsiteX32" fmla="*/ 0 w 654844"/>
                <a:gd name="connsiteY32" fmla="*/ 489820 h 599357"/>
                <a:gd name="connsiteX33" fmla="*/ 2381 w 654844"/>
                <a:gd name="connsiteY33" fmla="*/ 37382 h 599357"/>
                <a:gd name="connsiteX34" fmla="*/ 9525 w 654844"/>
                <a:gd name="connsiteY34" fmla="*/ 30238 h 599357"/>
                <a:gd name="connsiteX0" fmla="*/ 9525 w 654844"/>
                <a:gd name="connsiteY0" fmla="*/ 30238 h 599357"/>
                <a:gd name="connsiteX1" fmla="*/ 16669 w 654844"/>
                <a:gd name="connsiteY1" fmla="*/ 27857 h 599357"/>
                <a:gd name="connsiteX2" fmla="*/ 223837 w 654844"/>
                <a:gd name="connsiteY2" fmla="*/ 23095 h 599357"/>
                <a:gd name="connsiteX3" fmla="*/ 628586 w 654844"/>
                <a:gd name="connsiteY3" fmla="*/ 27833 h 599357"/>
                <a:gd name="connsiteX4" fmla="*/ 650081 w 654844"/>
                <a:gd name="connsiteY4" fmla="*/ 356470 h 599357"/>
                <a:gd name="connsiteX5" fmla="*/ 652462 w 654844"/>
                <a:gd name="connsiteY5" fmla="*/ 363613 h 599357"/>
                <a:gd name="connsiteX6" fmla="*/ 654844 w 654844"/>
                <a:gd name="connsiteY6" fmla="*/ 392188 h 599357"/>
                <a:gd name="connsiteX7" fmla="*/ 650081 w 654844"/>
                <a:gd name="connsiteY7" fmla="*/ 456482 h 599357"/>
                <a:gd name="connsiteX8" fmla="*/ 647700 w 654844"/>
                <a:gd name="connsiteY8" fmla="*/ 525538 h 599357"/>
                <a:gd name="connsiteX9" fmla="*/ 642937 w 654844"/>
                <a:gd name="connsiteY9" fmla="*/ 542207 h 599357"/>
                <a:gd name="connsiteX10" fmla="*/ 635794 w 654844"/>
                <a:gd name="connsiteY10" fmla="*/ 549351 h 599357"/>
                <a:gd name="connsiteX11" fmla="*/ 626269 w 654844"/>
                <a:gd name="connsiteY11" fmla="*/ 561257 h 599357"/>
                <a:gd name="connsiteX12" fmla="*/ 621506 w 654844"/>
                <a:gd name="connsiteY12" fmla="*/ 568401 h 599357"/>
                <a:gd name="connsiteX13" fmla="*/ 600075 w 654844"/>
                <a:gd name="connsiteY13" fmla="*/ 580307 h 599357"/>
                <a:gd name="connsiteX14" fmla="*/ 592931 w 654844"/>
                <a:gd name="connsiteY14" fmla="*/ 585070 h 599357"/>
                <a:gd name="connsiteX15" fmla="*/ 571500 w 654844"/>
                <a:gd name="connsiteY15" fmla="*/ 589832 h 599357"/>
                <a:gd name="connsiteX16" fmla="*/ 540544 w 654844"/>
                <a:gd name="connsiteY16" fmla="*/ 594595 h 599357"/>
                <a:gd name="connsiteX17" fmla="*/ 490537 w 654844"/>
                <a:gd name="connsiteY17" fmla="*/ 596976 h 599357"/>
                <a:gd name="connsiteX18" fmla="*/ 450056 w 654844"/>
                <a:gd name="connsiteY18" fmla="*/ 599357 h 599357"/>
                <a:gd name="connsiteX19" fmla="*/ 228600 w 654844"/>
                <a:gd name="connsiteY19" fmla="*/ 596976 h 599357"/>
                <a:gd name="connsiteX20" fmla="*/ 92869 w 654844"/>
                <a:gd name="connsiteY20" fmla="*/ 592213 h 599357"/>
                <a:gd name="connsiteX21" fmla="*/ 78581 w 654844"/>
                <a:gd name="connsiteY21" fmla="*/ 587451 h 599357"/>
                <a:gd name="connsiteX22" fmla="*/ 64294 w 654844"/>
                <a:gd name="connsiteY22" fmla="*/ 577926 h 599357"/>
                <a:gd name="connsiteX23" fmla="*/ 52387 w 654844"/>
                <a:gd name="connsiteY23" fmla="*/ 563638 h 599357"/>
                <a:gd name="connsiteX24" fmla="*/ 45244 w 654844"/>
                <a:gd name="connsiteY24" fmla="*/ 558876 h 599357"/>
                <a:gd name="connsiteX25" fmla="*/ 40481 w 654844"/>
                <a:gd name="connsiteY25" fmla="*/ 551732 h 599357"/>
                <a:gd name="connsiteX26" fmla="*/ 26194 w 654844"/>
                <a:gd name="connsiteY26" fmla="*/ 544588 h 599357"/>
                <a:gd name="connsiteX27" fmla="*/ 19050 w 654844"/>
                <a:gd name="connsiteY27" fmla="*/ 539826 h 599357"/>
                <a:gd name="connsiteX28" fmla="*/ 14287 w 654844"/>
                <a:gd name="connsiteY28" fmla="*/ 532682 h 599357"/>
                <a:gd name="connsiteX29" fmla="*/ 9525 w 654844"/>
                <a:gd name="connsiteY29" fmla="*/ 518395 h 599357"/>
                <a:gd name="connsiteX30" fmla="*/ 4762 w 654844"/>
                <a:gd name="connsiteY30" fmla="*/ 504107 h 599357"/>
                <a:gd name="connsiteX31" fmla="*/ 2381 w 654844"/>
                <a:gd name="connsiteY31" fmla="*/ 496963 h 599357"/>
                <a:gd name="connsiteX32" fmla="*/ 0 w 654844"/>
                <a:gd name="connsiteY32" fmla="*/ 489820 h 599357"/>
                <a:gd name="connsiteX33" fmla="*/ 2381 w 654844"/>
                <a:gd name="connsiteY33" fmla="*/ 37382 h 599357"/>
                <a:gd name="connsiteX34" fmla="*/ 9525 w 654844"/>
                <a:gd name="connsiteY34" fmla="*/ 30238 h 599357"/>
                <a:gd name="connsiteX0" fmla="*/ 9525 w 654844"/>
                <a:gd name="connsiteY0" fmla="*/ 30238 h 599357"/>
                <a:gd name="connsiteX1" fmla="*/ 16669 w 654844"/>
                <a:gd name="connsiteY1" fmla="*/ 27857 h 599357"/>
                <a:gd name="connsiteX2" fmla="*/ 223837 w 654844"/>
                <a:gd name="connsiteY2" fmla="*/ 23095 h 599357"/>
                <a:gd name="connsiteX3" fmla="*/ 628586 w 654844"/>
                <a:gd name="connsiteY3" fmla="*/ 27833 h 599357"/>
                <a:gd name="connsiteX4" fmla="*/ 650081 w 654844"/>
                <a:gd name="connsiteY4" fmla="*/ 356470 h 599357"/>
                <a:gd name="connsiteX5" fmla="*/ 652462 w 654844"/>
                <a:gd name="connsiteY5" fmla="*/ 363613 h 599357"/>
                <a:gd name="connsiteX6" fmla="*/ 654844 w 654844"/>
                <a:gd name="connsiteY6" fmla="*/ 392188 h 599357"/>
                <a:gd name="connsiteX7" fmla="*/ 650081 w 654844"/>
                <a:gd name="connsiteY7" fmla="*/ 456482 h 599357"/>
                <a:gd name="connsiteX8" fmla="*/ 647700 w 654844"/>
                <a:gd name="connsiteY8" fmla="*/ 525538 h 599357"/>
                <a:gd name="connsiteX9" fmla="*/ 642937 w 654844"/>
                <a:gd name="connsiteY9" fmla="*/ 542207 h 599357"/>
                <a:gd name="connsiteX10" fmla="*/ 635794 w 654844"/>
                <a:gd name="connsiteY10" fmla="*/ 549351 h 599357"/>
                <a:gd name="connsiteX11" fmla="*/ 626269 w 654844"/>
                <a:gd name="connsiteY11" fmla="*/ 561257 h 599357"/>
                <a:gd name="connsiteX12" fmla="*/ 621506 w 654844"/>
                <a:gd name="connsiteY12" fmla="*/ 568401 h 599357"/>
                <a:gd name="connsiteX13" fmla="*/ 600075 w 654844"/>
                <a:gd name="connsiteY13" fmla="*/ 580307 h 599357"/>
                <a:gd name="connsiteX14" fmla="*/ 592931 w 654844"/>
                <a:gd name="connsiteY14" fmla="*/ 585070 h 599357"/>
                <a:gd name="connsiteX15" fmla="*/ 571500 w 654844"/>
                <a:gd name="connsiteY15" fmla="*/ 589832 h 599357"/>
                <a:gd name="connsiteX16" fmla="*/ 540544 w 654844"/>
                <a:gd name="connsiteY16" fmla="*/ 594595 h 599357"/>
                <a:gd name="connsiteX17" fmla="*/ 490537 w 654844"/>
                <a:gd name="connsiteY17" fmla="*/ 596976 h 599357"/>
                <a:gd name="connsiteX18" fmla="*/ 450056 w 654844"/>
                <a:gd name="connsiteY18" fmla="*/ 599357 h 599357"/>
                <a:gd name="connsiteX19" fmla="*/ 228600 w 654844"/>
                <a:gd name="connsiteY19" fmla="*/ 596976 h 599357"/>
                <a:gd name="connsiteX20" fmla="*/ 92869 w 654844"/>
                <a:gd name="connsiteY20" fmla="*/ 592213 h 599357"/>
                <a:gd name="connsiteX21" fmla="*/ 78581 w 654844"/>
                <a:gd name="connsiteY21" fmla="*/ 587451 h 599357"/>
                <a:gd name="connsiteX22" fmla="*/ 64294 w 654844"/>
                <a:gd name="connsiteY22" fmla="*/ 577926 h 599357"/>
                <a:gd name="connsiteX23" fmla="*/ 52387 w 654844"/>
                <a:gd name="connsiteY23" fmla="*/ 563638 h 599357"/>
                <a:gd name="connsiteX24" fmla="*/ 45244 w 654844"/>
                <a:gd name="connsiteY24" fmla="*/ 558876 h 599357"/>
                <a:gd name="connsiteX25" fmla="*/ 40481 w 654844"/>
                <a:gd name="connsiteY25" fmla="*/ 551732 h 599357"/>
                <a:gd name="connsiteX26" fmla="*/ 26194 w 654844"/>
                <a:gd name="connsiteY26" fmla="*/ 544588 h 599357"/>
                <a:gd name="connsiteX27" fmla="*/ 19050 w 654844"/>
                <a:gd name="connsiteY27" fmla="*/ 539826 h 599357"/>
                <a:gd name="connsiteX28" fmla="*/ 14287 w 654844"/>
                <a:gd name="connsiteY28" fmla="*/ 532682 h 599357"/>
                <a:gd name="connsiteX29" fmla="*/ 9525 w 654844"/>
                <a:gd name="connsiteY29" fmla="*/ 518395 h 599357"/>
                <a:gd name="connsiteX30" fmla="*/ 4762 w 654844"/>
                <a:gd name="connsiteY30" fmla="*/ 504107 h 599357"/>
                <a:gd name="connsiteX31" fmla="*/ 2381 w 654844"/>
                <a:gd name="connsiteY31" fmla="*/ 496963 h 599357"/>
                <a:gd name="connsiteX32" fmla="*/ 0 w 654844"/>
                <a:gd name="connsiteY32" fmla="*/ 489820 h 599357"/>
                <a:gd name="connsiteX33" fmla="*/ 2381 w 654844"/>
                <a:gd name="connsiteY33" fmla="*/ 37382 h 599357"/>
                <a:gd name="connsiteX34" fmla="*/ 9525 w 654844"/>
                <a:gd name="connsiteY34" fmla="*/ 30238 h 599357"/>
                <a:gd name="connsiteX0" fmla="*/ 9525 w 696055"/>
                <a:gd name="connsiteY0" fmla="*/ 47638 h 616757"/>
                <a:gd name="connsiteX1" fmla="*/ 16669 w 696055"/>
                <a:gd name="connsiteY1" fmla="*/ 45257 h 616757"/>
                <a:gd name="connsiteX2" fmla="*/ 223837 w 696055"/>
                <a:gd name="connsiteY2" fmla="*/ 40495 h 616757"/>
                <a:gd name="connsiteX3" fmla="*/ 628586 w 696055"/>
                <a:gd name="connsiteY3" fmla="*/ 45233 h 616757"/>
                <a:gd name="connsiteX4" fmla="*/ 647693 w 696055"/>
                <a:gd name="connsiteY4" fmla="*/ 54773 h 616757"/>
                <a:gd name="connsiteX5" fmla="*/ 650081 w 696055"/>
                <a:gd name="connsiteY5" fmla="*/ 373870 h 616757"/>
                <a:gd name="connsiteX6" fmla="*/ 652462 w 696055"/>
                <a:gd name="connsiteY6" fmla="*/ 381013 h 616757"/>
                <a:gd name="connsiteX7" fmla="*/ 654844 w 696055"/>
                <a:gd name="connsiteY7" fmla="*/ 409588 h 616757"/>
                <a:gd name="connsiteX8" fmla="*/ 650081 w 696055"/>
                <a:gd name="connsiteY8" fmla="*/ 473882 h 616757"/>
                <a:gd name="connsiteX9" fmla="*/ 647700 w 696055"/>
                <a:gd name="connsiteY9" fmla="*/ 542938 h 616757"/>
                <a:gd name="connsiteX10" fmla="*/ 642937 w 696055"/>
                <a:gd name="connsiteY10" fmla="*/ 559607 h 616757"/>
                <a:gd name="connsiteX11" fmla="*/ 635794 w 696055"/>
                <a:gd name="connsiteY11" fmla="*/ 566751 h 616757"/>
                <a:gd name="connsiteX12" fmla="*/ 626269 w 696055"/>
                <a:gd name="connsiteY12" fmla="*/ 578657 h 616757"/>
                <a:gd name="connsiteX13" fmla="*/ 621506 w 696055"/>
                <a:gd name="connsiteY13" fmla="*/ 585801 h 616757"/>
                <a:gd name="connsiteX14" fmla="*/ 600075 w 696055"/>
                <a:gd name="connsiteY14" fmla="*/ 597707 h 616757"/>
                <a:gd name="connsiteX15" fmla="*/ 592931 w 696055"/>
                <a:gd name="connsiteY15" fmla="*/ 602470 h 616757"/>
                <a:gd name="connsiteX16" fmla="*/ 571500 w 696055"/>
                <a:gd name="connsiteY16" fmla="*/ 607232 h 616757"/>
                <a:gd name="connsiteX17" fmla="*/ 540544 w 696055"/>
                <a:gd name="connsiteY17" fmla="*/ 611995 h 616757"/>
                <a:gd name="connsiteX18" fmla="*/ 490537 w 696055"/>
                <a:gd name="connsiteY18" fmla="*/ 614376 h 616757"/>
                <a:gd name="connsiteX19" fmla="*/ 450056 w 696055"/>
                <a:gd name="connsiteY19" fmla="*/ 616757 h 616757"/>
                <a:gd name="connsiteX20" fmla="*/ 228600 w 696055"/>
                <a:gd name="connsiteY20" fmla="*/ 614376 h 616757"/>
                <a:gd name="connsiteX21" fmla="*/ 92869 w 696055"/>
                <a:gd name="connsiteY21" fmla="*/ 609613 h 616757"/>
                <a:gd name="connsiteX22" fmla="*/ 78581 w 696055"/>
                <a:gd name="connsiteY22" fmla="*/ 604851 h 616757"/>
                <a:gd name="connsiteX23" fmla="*/ 64294 w 696055"/>
                <a:gd name="connsiteY23" fmla="*/ 595326 h 616757"/>
                <a:gd name="connsiteX24" fmla="*/ 52387 w 696055"/>
                <a:gd name="connsiteY24" fmla="*/ 581038 h 616757"/>
                <a:gd name="connsiteX25" fmla="*/ 45244 w 696055"/>
                <a:gd name="connsiteY25" fmla="*/ 576276 h 616757"/>
                <a:gd name="connsiteX26" fmla="*/ 40481 w 696055"/>
                <a:gd name="connsiteY26" fmla="*/ 569132 h 616757"/>
                <a:gd name="connsiteX27" fmla="*/ 26194 w 696055"/>
                <a:gd name="connsiteY27" fmla="*/ 561988 h 616757"/>
                <a:gd name="connsiteX28" fmla="*/ 19050 w 696055"/>
                <a:gd name="connsiteY28" fmla="*/ 557226 h 616757"/>
                <a:gd name="connsiteX29" fmla="*/ 14287 w 696055"/>
                <a:gd name="connsiteY29" fmla="*/ 550082 h 616757"/>
                <a:gd name="connsiteX30" fmla="*/ 9525 w 696055"/>
                <a:gd name="connsiteY30" fmla="*/ 535795 h 616757"/>
                <a:gd name="connsiteX31" fmla="*/ 4762 w 696055"/>
                <a:gd name="connsiteY31" fmla="*/ 521507 h 616757"/>
                <a:gd name="connsiteX32" fmla="*/ 2381 w 696055"/>
                <a:gd name="connsiteY32" fmla="*/ 514363 h 616757"/>
                <a:gd name="connsiteX33" fmla="*/ 0 w 696055"/>
                <a:gd name="connsiteY33" fmla="*/ 507220 h 616757"/>
                <a:gd name="connsiteX34" fmla="*/ 2381 w 696055"/>
                <a:gd name="connsiteY34" fmla="*/ 54782 h 616757"/>
                <a:gd name="connsiteX35" fmla="*/ 9525 w 696055"/>
                <a:gd name="connsiteY35" fmla="*/ 47638 h 616757"/>
                <a:gd name="connsiteX0" fmla="*/ 9525 w 1317997"/>
                <a:gd name="connsiteY0" fmla="*/ 426266 h 995385"/>
                <a:gd name="connsiteX1" fmla="*/ 16669 w 1317997"/>
                <a:gd name="connsiteY1" fmla="*/ 423885 h 995385"/>
                <a:gd name="connsiteX2" fmla="*/ 223837 w 1317997"/>
                <a:gd name="connsiteY2" fmla="*/ 419123 h 995385"/>
                <a:gd name="connsiteX3" fmla="*/ 628586 w 1317997"/>
                <a:gd name="connsiteY3" fmla="*/ 423861 h 995385"/>
                <a:gd name="connsiteX4" fmla="*/ 647693 w 1317997"/>
                <a:gd name="connsiteY4" fmla="*/ 433401 h 995385"/>
                <a:gd name="connsiteX5" fmla="*/ 650081 w 1317997"/>
                <a:gd name="connsiteY5" fmla="*/ 752498 h 995385"/>
                <a:gd name="connsiteX6" fmla="*/ 652462 w 1317997"/>
                <a:gd name="connsiteY6" fmla="*/ 759641 h 995385"/>
                <a:gd name="connsiteX7" fmla="*/ 654844 w 1317997"/>
                <a:gd name="connsiteY7" fmla="*/ 788216 h 995385"/>
                <a:gd name="connsiteX8" fmla="*/ 650081 w 1317997"/>
                <a:gd name="connsiteY8" fmla="*/ 852510 h 995385"/>
                <a:gd name="connsiteX9" fmla="*/ 647700 w 1317997"/>
                <a:gd name="connsiteY9" fmla="*/ 921566 h 995385"/>
                <a:gd name="connsiteX10" fmla="*/ 642937 w 1317997"/>
                <a:gd name="connsiteY10" fmla="*/ 938235 h 995385"/>
                <a:gd name="connsiteX11" fmla="*/ 635794 w 1317997"/>
                <a:gd name="connsiteY11" fmla="*/ 945379 h 995385"/>
                <a:gd name="connsiteX12" fmla="*/ 626269 w 1317997"/>
                <a:gd name="connsiteY12" fmla="*/ 957285 h 995385"/>
                <a:gd name="connsiteX13" fmla="*/ 621506 w 1317997"/>
                <a:gd name="connsiteY13" fmla="*/ 964429 h 995385"/>
                <a:gd name="connsiteX14" fmla="*/ 600075 w 1317997"/>
                <a:gd name="connsiteY14" fmla="*/ 976335 h 995385"/>
                <a:gd name="connsiteX15" fmla="*/ 592931 w 1317997"/>
                <a:gd name="connsiteY15" fmla="*/ 981098 h 995385"/>
                <a:gd name="connsiteX16" fmla="*/ 571500 w 1317997"/>
                <a:gd name="connsiteY16" fmla="*/ 985860 h 995385"/>
                <a:gd name="connsiteX17" fmla="*/ 540544 w 1317997"/>
                <a:gd name="connsiteY17" fmla="*/ 990623 h 995385"/>
                <a:gd name="connsiteX18" fmla="*/ 490537 w 1317997"/>
                <a:gd name="connsiteY18" fmla="*/ 993004 h 995385"/>
                <a:gd name="connsiteX19" fmla="*/ 450056 w 1317997"/>
                <a:gd name="connsiteY19" fmla="*/ 995385 h 995385"/>
                <a:gd name="connsiteX20" fmla="*/ 228600 w 1317997"/>
                <a:gd name="connsiteY20" fmla="*/ 993004 h 995385"/>
                <a:gd name="connsiteX21" fmla="*/ 92869 w 1317997"/>
                <a:gd name="connsiteY21" fmla="*/ 988241 h 995385"/>
                <a:gd name="connsiteX22" fmla="*/ 78581 w 1317997"/>
                <a:gd name="connsiteY22" fmla="*/ 983479 h 995385"/>
                <a:gd name="connsiteX23" fmla="*/ 64294 w 1317997"/>
                <a:gd name="connsiteY23" fmla="*/ 973954 h 995385"/>
                <a:gd name="connsiteX24" fmla="*/ 52387 w 1317997"/>
                <a:gd name="connsiteY24" fmla="*/ 959666 h 995385"/>
                <a:gd name="connsiteX25" fmla="*/ 45244 w 1317997"/>
                <a:gd name="connsiteY25" fmla="*/ 954904 h 995385"/>
                <a:gd name="connsiteX26" fmla="*/ 40481 w 1317997"/>
                <a:gd name="connsiteY26" fmla="*/ 947760 h 995385"/>
                <a:gd name="connsiteX27" fmla="*/ 26194 w 1317997"/>
                <a:gd name="connsiteY27" fmla="*/ 940616 h 995385"/>
                <a:gd name="connsiteX28" fmla="*/ 19050 w 1317997"/>
                <a:gd name="connsiteY28" fmla="*/ 935854 h 995385"/>
                <a:gd name="connsiteX29" fmla="*/ 14287 w 1317997"/>
                <a:gd name="connsiteY29" fmla="*/ 928710 h 995385"/>
                <a:gd name="connsiteX30" fmla="*/ 9525 w 1317997"/>
                <a:gd name="connsiteY30" fmla="*/ 914423 h 995385"/>
                <a:gd name="connsiteX31" fmla="*/ 4762 w 1317997"/>
                <a:gd name="connsiteY31" fmla="*/ 900135 h 995385"/>
                <a:gd name="connsiteX32" fmla="*/ 2381 w 1317997"/>
                <a:gd name="connsiteY32" fmla="*/ 892991 h 995385"/>
                <a:gd name="connsiteX33" fmla="*/ 0 w 1317997"/>
                <a:gd name="connsiteY33" fmla="*/ 885848 h 995385"/>
                <a:gd name="connsiteX34" fmla="*/ 2381 w 1317997"/>
                <a:gd name="connsiteY34" fmla="*/ 433410 h 995385"/>
                <a:gd name="connsiteX35" fmla="*/ 9525 w 1317997"/>
                <a:gd name="connsiteY35" fmla="*/ 426266 h 995385"/>
                <a:gd name="connsiteX0" fmla="*/ 9525 w 696055"/>
                <a:gd name="connsiteY0" fmla="*/ 13316 h 582435"/>
                <a:gd name="connsiteX1" fmla="*/ 16669 w 696055"/>
                <a:gd name="connsiteY1" fmla="*/ 10935 h 582435"/>
                <a:gd name="connsiteX2" fmla="*/ 223837 w 696055"/>
                <a:gd name="connsiteY2" fmla="*/ 6173 h 582435"/>
                <a:gd name="connsiteX3" fmla="*/ 628586 w 696055"/>
                <a:gd name="connsiteY3" fmla="*/ 10911 h 582435"/>
                <a:gd name="connsiteX4" fmla="*/ 647693 w 696055"/>
                <a:gd name="connsiteY4" fmla="*/ 20451 h 582435"/>
                <a:gd name="connsiteX5" fmla="*/ 650081 w 696055"/>
                <a:gd name="connsiteY5" fmla="*/ 339548 h 582435"/>
                <a:gd name="connsiteX6" fmla="*/ 652462 w 696055"/>
                <a:gd name="connsiteY6" fmla="*/ 346691 h 582435"/>
                <a:gd name="connsiteX7" fmla="*/ 654844 w 696055"/>
                <a:gd name="connsiteY7" fmla="*/ 375266 h 582435"/>
                <a:gd name="connsiteX8" fmla="*/ 650081 w 696055"/>
                <a:gd name="connsiteY8" fmla="*/ 439560 h 582435"/>
                <a:gd name="connsiteX9" fmla="*/ 647700 w 696055"/>
                <a:gd name="connsiteY9" fmla="*/ 508616 h 582435"/>
                <a:gd name="connsiteX10" fmla="*/ 642937 w 696055"/>
                <a:gd name="connsiteY10" fmla="*/ 525285 h 582435"/>
                <a:gd name="connsiteX11" fmla="*/ 635794 w 696055"/>
                <a:gd name="connsiteY11" fmla="*/ 532429 h 582435"/>
                <a:gd name="connsiteX12" fmla="*/ 626269 w 696055"/>
                <a:gd name="connsiteY12" fmla="*/ 544335 h 582435"/>
                <a:gd name="connsiteX13" fmla="*/ 621506 w 696055"/>
                <a:gd name="connsiteY13" fmla="*/ 551479 h 582435"/>
                <a:gd name="connsiteX14" fmla="*/ 600075 w 696055"/>
                <a:gd name="connsiteY14" fmla="*/ 563385 h 582435"/>
                <a:gd name="connsiteX15" fmla="*/ 592931 w 696055"/>
                <a:gd name="connsiteY15" fmla="*/ 568148 h 582435"/>
                <a:gd name="connsiteX16" fmla="*/ 571500 w 696055"/>
                <a:gd name="connsiteY16" fmla="*/ 572910 h 582435"/>
                <a:gd name="connsiteX17" fmla="*/ 540544 w 696055"/>
                <a:gd name="connsiteY17" fmla="*/ 577673 h 582435"/>
                <a:gd name="connsiteX18" fmla="*/ 490537 w 696055"/>
                <a:gd name="connsiteY18" fmla="*/ 580054 h 582435"/>
                <a:gd name="connsiteX19" fmla="*/ 450056 w 696055"/>
                <a:gd name="connsiteY19" fmla="*/ 582435 h 582435"/>
                <a:gd name="connsiteX20" fmla="*/ 228600 w 696055"/>
                <a:gd name="connsiteY20" fmla="*/ 580054 h 582435"/>
                <a:gd name="connsiteX21" fmla="*/ 92869 w 696055"/>
                <a:gd name="connsiteY21" fmla="*/ 575291 h 582435"/>
                <a:gd name="connsiteX22" fmla="*/ 78581 w 696055"/>
                <a:gd name="connsiteY22" fmla="*/ 570529 h 582435"/>
                <a:gd name="connsiteX23" fmla="*/ 64294 w 696055"/>
                <a:gd name="connsiteY23" fmla="*/ 561004 h 582435"/>
                <a:gd name="connsiteX24" fmla="*/ 52387 w 696055"/>
                <a:gd name="connsiteY24" fmla="*/ 546716 h 582435"/>
                <a:gd name="connsiteX25" fmla="*/ 45244 w 696055"/>
                <a:gd name="connsiteY25" fmla="*/ 541954 h 582435"/>
                <a:gd name="connsiteX26" fmla="*/ 40481 w 696055"/>
                <a:gd name="connsiteY26" fmla="*/ 534810 h 582435"/>
                <a:gd name="connsiteX27" fmla="*/ 26194 w 696055"/>
                <a:gd name="connsiteY27" fmla="*/ 527666 h 582435"/>
                <a:gd name="connsiteX28" fmla="*/ 19050 w 696055"/>
                <a:gd name="connsiteY28" fmla="*/ 522904 h 582435"/>
                <a:gd name="connsiteX29" fmla="*/ 14287 w 696055"/>
                <a:gd name="connsiteY29" fmla="*/ 515760 h 582435"/>
                <a:gd name="connsiteX30" fmla="*/ 9525 w 696055"/>
                <a:gd name="connsiteY30" fmla="*/ 501473 h 582435"/>
                <a:gd name="connsiteX31" fmla="*/ 4762 w 696055"/>
                <a:gd name="connsiteY31" fmla="*/ 487185 h 582435"/>
                <a:gd name="connsiteX32" fmla="*/ 2381 w 696055"/>
                <a:gd name="connsiteY32" fmla="*/ 480041 h 582435"/>
                <a:gd name="connsiteX33" fmla="*/ 0 w 696055"/>
                <a:gd name="connsiteY33" fmla="*/ 472898 h 582435"/>
                <a:gd name="connsiteX34" fmla="*/ 2381 w 696055"/>
                <a:gd name="connsiteY34" fmla="*/ 20460 h 582435"/>
                <a:gd name="connsiteX35" fmla="*/ 9525 w 696055"/>
                <a:gd name="connsiteY35" fmla="*/ 13316 h 582435"/>
                <a:gd name="connsiteX0" fmla="*/ 9525 w 654844"/>
                <a:gd name="connsiteY0" fmla="*/ 13316 h 582435"/>
                <a:gd name="connsiteX1" fmla="*/ 16669 w 654844"/>
                <a:gd name="connsiteY1" fmla="*/ 10935 h 582435"/>
                <a:gd name="connsiteX2" fmla="*/ 223837 w 654844"/>
                <a:gd name="connsiteY2" fmla="*/ 6173 h 582435"/>
                <a:gd name="connsiteX3" fmla="*/ 485678 w 654844"/>
                <a:gd name="connsiteY3" fmla="*/ 10911 h 582435"/>
                <a:gd name="connsiteX4" fmla="*/ 647693 w 654844"/>
                <a:gd name="connsiteY4" fmla="*/ 20451 h 582435"/>
                <a:gd name="connsiteX5" fmla="*/ 650081 w 654844"/>
                <a:gd name="connsiteY5" fmla="*/ 339548 h 582435"/>
                <a:gd name="connsiteX6" fmla="*/ 652462 w 654844"/>
                <a:gd name="connsiteY6" fmla="*/ 346691 h 582435"/>
                <a:gd name="connsiteX7" fmla="*/ 654844 w 654844"/>
                <a:gd name="connsiteY7" fmla="*/ 375266 h 582435"/>
                <a:gd name="connsiteX8" fmla="*/ 650081 w 654844"/>
                <a:gd name="connsiteY8" fmla="*/ 439560 h 582435"/>
                <a:gd name="connsiteX9" fmla="*/ 647700 w 654844"/>
                <a:gd name="connsiteY9" fmla="*/ 508616 h 582435"/>
                <a:gd name="connsiteX10" fmla="*/ 642937 w 654844"/>
                <a:gd name="connsiteY10" fmla="*/ 525285 h 582435"/>
                <a:gd name="connsiteX11" fmla="*/ 635794 w 654844"/>
                <a:gd name="connsiteY11" fmla="*/ 532429 h 582435"/>
                <a:gd name="connsiteX12" fmla="*/ 626269 w 654844"/>
                <a:gd name="connsiteY12" fmla="*/ 544335 h 582435"/>
                <a:gd name="connsiteX13" fmla="*/ 621506 w 654844"/>
                <a:gd name="connsiteY13" fmla="*/ 551479 h 582435"/>
                <a:gd name="connsiteX14" fmla="*/ 600075 w 654844"/>
                <a:gd name="connsiteY14" fmla="*/ 563385 h 582435"/>
                <a:gd name="connsiteX15" fmla="*/ 592931 w 654844"/>
                <a:gd name="connsiteY15" fmla="*/ 568148 h 582435"/>
                <a:gd name="connsiteX16" fmla="*/ 571500 w 654844"/>
                <a:gd name="connsiteY16" fmla="*/ 572910 h 582435"/>
                <a:gd name="connsiteX17" fmla="*/ 540544 w 654844"/>
                <a:gd name="connsiteY17" fmla="*/ 577673 h 582435"/>
                <a:gd name="connsiteX18" fmla="*/ 490537 w 654844"/>
                <a:gd name="connsiteY18" fmla="*/ 580054 h 582435"/>
                <a:gd name="connsiteX19" fmla="*/ 450056 w 654844"/>
                <a:gd name="connsiteY19" fmla="*/ 582435 h 582435"/>
                <a:gd name="connsiteX20" fmla="*/ 228600 w 654844"/>
                <a:gd name="connsiteY20" fmla="*/ 580054 h 582435"/>
                <a:gd name="connsiteX21" fmla="*/ 92869 w 654844"/>
                <a:gd name="connsiteY21" fmla="*/ 575291 h 582435"/>
                <a:gd name="connsiteX22" fmla="*/ 78581 w 654844"/>
                <a:gd name="connsiteY22" fmla="*/ 570529 h 582435"/>
                <a:gd name="connsiteX23" fmla="*/ 64294 w 654844"/>
                <a:gd name="connsiteY23" fmla="*/ 561004 h 582435"/>
                <a:gd name="connsiteX24" fmla="*/ 52387 w 654844"/>
                <a:gd name="connsiteY24" fmla="*/ 546716 h 582435"/>
                <a:gd name="connsiteX25" fmla="*/ 45244 w 654844"/>
                <a:gd name="connsiteY25" fmla="*/ 541954 h 582435"/>
                <a:gd name="connsiteX26" fmla="*/ 40481 w 654844"/>
                <a:gd name="connsiteY26" fmla="*/ 534810 h 582435"/>
                <a:gd name="connsiteX27" fmla="*/ 26194 w 654844"/>
                <a:gd name="connsiteY27" fmla="*/ 527666 h 582435"/>
                <a:gd name="connsiteX28" fmla="*/ 19050 w 654844"/>
                <a:gd name="connsiteY28" fmla="*/ 522904 h 582435"/>
                <a:gd name="connsiteX29" fmla="*/ 14287 w 654844"/>
                <a:gd name="connsiteY29" fmla="*/ 515760 h 582435"/>
                <a:gd name="connsiteX30" fmla="*/ 9525 w 654844"/>
                <a:gd name="connsiteY30" fmla="*/ 501473 h 582435"/>
                <a:gd name="connsiteX31" fmla="*/ 4762 w 654844"/>
                <a:gd name="connsiteY31" fmla="*/ 487185 h 582435"/>
                <a:gd name="connsiteX32" fmla="*/ 2381 w 654844"/>
                <a:gd name="connsiteY32" fmla="*/ 480041 h 582435"/>
                <a:gd name="connsiteX33" fmla="*/ 0 w 654844"/>
                <a:gd name="connsiteY33" fmla="*/ 472898 h 582435"/>
                <a:gd name="connsiteX34" fmla="*/ 2381 w 654844"/>
                <a:gd name="connsiteY34" fmla="*/ 20460 h 582435"/>
                <a:gd name="connsiteX35" fmla="*/ 9525 w 654844"/>
                <a:gd name="connsiteY35" fmla="*/ 13316 h 582435"/>
                <a:gd name="connsiteX0" fmla="*/ 9525 w 654844"/>
                <a:gd name="connsiteY0" fmla="*/ 13316 h 582435"/>
                <a:gd name="connsiteX1" fmla="*/ 16669 w 654844"/>
                <a:gd name="connsiteY1" fmla="*/ 10935 h 582435"/>
                <a:gd name="connsiteX2" fmla="*/ 223837 w 654844"/>
                <a:gd name="connsiteY2" fmla="*/ 6173 h 582435"/>
                <a:gd name="connsiteX3" fmla="*/ 485678 w 654844"/>
                <a:gd name="connsiteY3" fmla="*/ 10911 h 582435"/>
                <a:gd name="connsiteX4" fmla="*/ 647693 w 654844"/>
                <a:gd name="connsiteY4" fmla="*/ 20451 h 582435"/>
                <a:gd name="connsiteX5" fmla="*/ 650081 w 654844"/>
                <a:gd name="connsiteY5" fmla="*/ 339548 h 582435"/>
                <a:gd name="connsiteX6" fmla="*/ 652462 w 654844"/>
                <a:gd name="connsiteY6" fmla="*/ 346691 h 582435"/>
                <a:gd name="connsiteX7" fmla="*/ 654844 w 654844"/>
                <a:gd name="connsiteY7" fmla="*/ 375266 h 582435"/>
                <a:gd name="connsiteX8" fmla="*/ 650081 w 654844"/>
                <a:gd name="connsiteY8" fmla="*/ 439560 h 582435"/>
                <a:gd name="connsiteX9" fmla="*/ 647700 w 654844"/>
                <a:gd name="connsiteY9" fmla="*/ 508616 h 582435"/>
                <a:gd name="connsiteX10" fmla="*/ 642937 w 654844"/>
                <a:gd name="connsiteY10" fmla="*/ 525285 h 582435"/>
                <a:gd name="connsiteX11" fmla="*/ 635794 w 654844"/>
                <a:gd name="connsiteY11" fmla="*/ 532429 h 582435"/>
                <a:gd name="connsiteX12" fmla="*/ 626269 w 654844"/>
                <a:gd name="connsiteY12" fmla="*/ 544335 h 582435"/>
                <a:gd name="connsiteX13" fmla="*/ 621506 w 654844"/>
                <a:gd name="connsiteY13" fmla="*/ 551479 h 582435"/>
                <a:gd name="connsiteX14" fmla="*/ 600075 w 654844"/>
                <a:gd name="connsiteY14" fmla="*/ 563385 h 582435"/>
                <a:gd name="connsiteX15" fmla="*/ 592931 w 654844"/>
                <a:gd name="connsiteY15" fmla="*/ 568148 h 582435"/>
                <a:gd name="connsiteX16" fmla="*/ 571500 w 654844"/>
                <a:gd name="connsiteY16" fmla="*/ 572910 h 582435"/>
                <a:gd name="connsiteX17" fmla="*/ 540544 w 654844"/>
                <a:gd name="connsiteY17" fmla="*/ 577673 h 582435"/>
                <a:gd name="connsiteX18" fmla="*/ 490537 w 654844"/>
                <a:gd name="connsiteY18" fmla="*/ 580054 h 582435"/>
                <a:gd name="connsiteX19" fmla="*/ 450056 w 654844"/>
                <a:gd name="connsiteY19" fmla="*/ 582435 h 582435"/>
                <a:gd name="connsiteX20" fmla="*/ 228600 w 654844"/>
                <a:gd name="connsiteY20" fmla="*/ 580054 h 582435"/>
                <a:gd name="connsiteX21" fmla="*/ 92869 w 654844"/>
                <a:gd name="connsiteY21" fmla="*/ 575291 h 582435"/>
                <a:gd name="connsiteX22" fmla="*/ 78581 w 654844"/>
                <a:gd name="connsiteY22" fmla="*/ 570529 h 582435"/>
                <a:gd name="connsiteX23" fmla="*/ 64294 w 654844"/>
                <a:gd name="connsiteY23" fmla="*/ 561004 h 582435"/>
                <a:gd name="connsiteX24" fmla="*/ 52387 w 654844"/>
                <a:gd name="connsiteY24" fmla="*/ 546716 h 582435"/>
                <a:gd name="connsiteX25" fmla="*/ 45244 w 654844"/>
                <a:gd name="connsiteY25" fmla="*/ 541954 h 582435"/>
                <a:gd name="connsiteX26" fmla="*/ 40481 w 654844"/>
                <a:gd name="connsiteY26" fmla="*/ 534810 h 582435"/>
                <a:gd name="connsiteX27" fmla="*/ 26194 w 654844"/>
                <a:gd name="connsiteY27" fmla="*/ 527666 h 582435"/>
                <a:gd name="connsiteX28" fmla="*/ 19050 w 654844"/>
                <a:gd name="connsiteY28" fmla="*/ 522904 h 582435"/>
                <a:gd name="connsiteX29" fmla="*/ 14287 w 654844"/>
                <a:gd name="connsiteY29" fmla="*/ 515760 h 582435"/>
                <a:gd name="connsiteX30" fmla="*/ 9525 w 654844"/>
                <a:gd name="connsiteY30" fmla="*/ 501473 h 582435"/>
                <a:gd name="connsiteX31" fmla="*/ 4762 w 654844"/>
                <a:gd name="connsiteY31" fmla="*/ 487185 h 582435"/>
                <a:gd name="connsiteX32" fmla="*/ 2381 w 654844"/>
                <a:gd name="connsiteY32" fmla="*/ 480041 h 582435"/>
                <a:gd name="connsiteX33" fmla="*/ 0 w 654844"/>
                <a:gd name="connsiteY33" fmla="*/ 472898 h 582435"/>
                <a:gd name="connsiteX34" fmla="*/ 2381 w 654844"/>
                <a:gd name="connsiteY34" fmla="*/ 20460 h 582435"/>
                <a:gd name="connsiteX35" fmla="*/ 9525 w 654844"/>
                <a:gd name="connsiteY35" fmla="*/ 13316 h 582435"/>
                <a:gd name="connsiteX0" fmla="*/ 9525 w 654844"/>
                <a:gd name="connsiteY0" fmla="*/ 13316 h 582435"/>
                <a:gd name="connsiteX1" fmla="*/ 16669 w 654844"/>
                <a:gd name="connsiteY1" fmla="*/ 10935 h 582435"/>
                <a:gd name="connsiteX2" fmla="*/ 223837 w 654844"/>
                <a:gd name="connsiteY2" fmla="*/ 6173 h 582435"/>
                <a:gd name="connsiteX3" fmla="*/ 485678 w 654844"/>
                <a:gd name="connsiteY3" fmla="*/ 10911 h 582435"/>
                <a:gd name="connsiteX4" fmla="*/ 647693 w 654844"/>
                <a:gd name="connsiteY4" fmla="*/ 20451 h 582435"/>
                <a:gd name="connsiteX5" fmla="*/ 650081 w 654844"/>
                <a:gd name="connsiteY5" fmla="*/ 339548 h 582435"/>
                <a:gd name="connsiteX6" fmla="*/ 652462 w 654844"/>
                <a:gd name="connsiteY6" fmla="*/ 346691 h 582435"/>
                <a:gd name="connsiteX7" fmla="*/ 654844 w 654844"/>
                <a:gd name="connsiteY7" fmla="*/ 375266 h 582435"/>
                <a:gd name="connsiteX8" fmla="*/ 650081 w 654844"/>
                <a:gd name="connsiteY8" fmla="*/ 439560 h 582435"/>
                <a:gd name="connsiteX9" fmla="*/ 647700 w 654844"/>
                <a:gd name="connsiteY9" fmla="*/ 508616 h 582435"/>
                <a:gd name="connsiteX10" fmla="*/ 642937 w 654844"/>
                <a:gd name="connsiteY10" fmla="*/ 525285 h 582435"/>
                <a:gd name="connsiteX11" fmla="*/ 635794 w 654844"/>
                <a:gd name="connsiteY11" fmla="*/ 532429 h 582435"/>
                <a:gd name="connsiteX12" fmla="*/ 626269 w 654844"/>
                <a:gd name="connsiteY12" fmla="*/ 544335 h 582435"/>
                <a:gd name="connsiteX13" fmla="*/ 621506 w 654844"/>
                <a:gd name="connsiteY13" fmla="*/ 551479 h 582435"/>
                <a:gd name="connsiteX14" fmla="*/ 600075 w 654844"/>
                <a:gd name="connsiteY14" fmla="*/ 563385 h 582435"/>
                <a:gd name="connsiteX15" fmla="*/ 592931 w 654844"/>
                <a:gd name="connsiteY15" fmla="*/ 568148 h 582435"/>
                <a:gd name="connsiteX16" fmla="*/ 571500 w 654844"/>
                <a:gd name="connsiteY16" fmla="*/ 572910 h 582435"/>
                <a:gd name="connsiteX17" fmla="*/ 540544 w 654844"/>
                <a:gd name="connsiteY17" fmla="*/ 577673 h 582435"/>
                <a:gd name="connsiteX18" fmla="*/ 490537 w 654844"/>
                <a:gd name="connsiteY18" fmla="*/ 580054 h 582435"/>
                <a:gd name="connsiteX19" fmla="*/ 450056 w 654844"/>
                <a:gd name="connsiteY19" fmla="*/ 582435 h 582435"/>
                <a:gd name="connsiteX20" fmla="*/ 228600 w 654844"/>
                <a:gd name="connsiteY20" fmla="*/ 580054 h 582435"/>
                <a:gd name="connsiteX21" fmla="*/ 92869 w 654844"/>
                <a:gd name="connsiteY21" fmla="*/ 575291 h 582435"/>
                <a:gd name="connsiteX22" fmla="*/ 78581 w 654844"/>
                <a:gd name="connsiteY22" fmla="*/ 570529 h 582435"/>
                <a:gd name="connsiteX23" fmla="*/ 64294 w 654844"/>
                <a:gd name="connsiteY23" fmla="*/ 561004 h 582435"/>
                <a:gd name="connsiteX24" fmla="*/ 52387 w 654844"/>
                <a:gd name="connsiteY24" fmla="*/ 546716 h 582435"/>
                <a:gd name="connsiteX25" fmla="*/ 45244 w 654844"/>
                <a:gd name="connsiteY25" fmla="*/ 541954 h 582435"/>
                <a:gd name="connsiteX26" fmla="*/ 26194 w 654844"/>
                <a:gd name="connsiteY26" fmla="*/ 527666 h 582435"/>
                <a:gd name="connsiteX27" fmla="*/ 19050 w 654844"/>
                <a:gd name="connsiteY27" fmla="*/ 522904 h 582435"/>
                <a:gd name="connsiteX28" fmla="*/ 14287 w 654844"/>
                <a:gd name="connsiteY28" fmla="*/ 515760 h 582435"/>
                <a:gd name="connsiteX29" fmla="*/ 9525 w 654844"/>
                <a:gd name="connsiteY29" fmla="*/ 501473 h 582435"/>
                <a:gd name="connsiteX30" fmla="*/ 4762 w 654844"/>
                <a:gd name="connsiteY30" fmla="*/ 487185 h 582435"/>
                <a:gd name="connsiteX31" fmla="*/ 2381 w 654844"/>
                <a:gd name="connsiteY31" fmla="*/ 480041 h 582435"/>
                <a:gd name="connsiteX32" fmla="*/ 0 w 654844"/>
                <a:gd name="connsiteY32" fmla="*/ 472898 h 582435"/>
                <a:gd name="connsiteX33" fmla="*/ 2381 w 654844"/>
                <a:gd name="connsiteY33" fmla="*/ 20460 h 582435"/>
                <a:gd name="connsiteX34" fmla="*/ 9525 w 654844"/>
                <a:gd name="connsiteY34" fmla="*/ 13316 h 582435"/>
                <a:gd name="connsiteX0" fmla="*/ 9525 w 654844"/>
                <a:gd name="connsiteY0" fmla="*/ 13316 h 582435"/>
                <a:gd name="connsiteX1" fmla="*/ 16669 w 654844"/>
                <a:gd name="connsiteY1" fmla="*/ 10935 h 582435"/>
                <a:gd name="connsiteX2" fmla="*/ 223837 w 654844"/>
                <a:gd name="connsiteY2" fmla="*/ 6173 h 582435"/>
                <a:gd name="connsiteX3" fmla="*/ 485678 w 654844"/>
                <a:gd name="connsiteY3" fmla="*/ 10911 h 582435"/>
                <a:gd name="connsiteX4" fmla="*/ 647693 w 654844"/>
                <a:gd name="connsiteY4" fmla="*/ 20451 h 582435"/>
                <a:gd name="connsiteX5" fmla="*/ 650081 w 654844"/>
                <a:gd name="connsiteY5" fmla="*/ 339548 h 582435"/>
                <a:gd name="connsiteX6" fmla="*/ 652462 w 654844"/>
                <a:gd name="connsiteY6" fmla="*/ 346691 h 582435"/>
                <a:gd name="connsiteX7" fmla="*/ 654844 w 654844"/>
                <a:gd name="connsiteY7" fmla="*/ 375266 h 582435"/>
                <a:gd name="connsiteX8" fmla="*/ 650081 w 654844"/>
                <a:gd name="connsiteY8" fmla="*/ 439560 h 582435"/>
                <a:gd name="connsiteX9" fmla="*/ 647700 w 654844"/>
                <a:gd name="connsiteY9" fmla="*/ 508616 h 582435"/>
                <a:gd name="connsiteX10" fmla="*/ 642937 w 654844"/>
                <a:gd name="connsiteY10" fmla="*/ 525285 h 582435"/>
                <a:gd name="connsiteX11" fmla="*/ 635794 w 654844"/>
                <a:gd name="connsiteY11" fmla="*/ 532429 h 582435"/>
                <a:gd name="connsiteX12" fmla="*/ 626269 w 654844"/>
                <a:gd name="connsiteY12" fmla="*/ 544335 h 582435"/>
                <a:gd name="connsiteX13" fmla="*/ 621506 w 654844"/>
                <a:gd name="connsiteY13" fmla="*/ 551479 h 582435"/>
                <a:gd name="connsiteX14" fmla="*/ 600075 w 654844"/>
                <a:gd name="connsiteY14" fmla="*/ 563385 h 582435"/>
                <a:gd name="connsiteX15" fmla="*/ 592931 w 654844"/>
                <a:gd name="connsiteY15" fmla="*/ 568148 h 582435"/>
                <a:gd name="connsiteX16" fmla="*/ 571500 w 654844"/>
                <a:gd name="connsiteY16" fmla="*/ 572910 h 582435"/>
                <a:gd name="connsiteX17" fmla="*/ 540544 w 654844"/>
                <a:gd name="connsiteY17" fmla="*/ 577673 h 582435"/>
                <a:gd name="connsiteX18" fmla="*/ 490537 w 654844"/>
                <a:gd name="connsiteY18" fmla="*/ 580054 h 582435"/>
                <a:gd name="connsiteX19" fmla="*/ 450056 w 654844"/>
                <a:gd name="connsiteY19" fmla="*/ 582435 h 582435"/>
                <a:gd name="connsiteX20" fmla="*/ 228600 w 654844"/>
                <a:gd name="connsiteY20" fmla="*/ 580054 h 582435"/>
                <a:gd name="connsiteX21" fmla="*/ 92869 w 654844"/>
                <a:gd name="connsiteY21" fmla="*/ 575291 h 582435"/>
                <a:gd name="connsiteX22" fmla="*/ 78581 w 654844"/>
                <a:gd name="connsiteY22" fmla="*/ 570529 h 582435"/>
                <a:gd name="connsiteX23" fmla="*/ 64294 w 654844"/>
                <a:gd name="connsiteY23" fmla="*/ 561004 h 582435"/>
                <a:gd name="connsiteX24" fmla="*/ 52387 w 654844"/>
                <a:gd name="connsiteY24" fmla="*/ 546716 h 582435"/>
                <a:gd name="connsiteX25" fmla="*/ 45244 w 654844"/>
                <a:gd name="connsiteY25" fmla="*/ 541954 h 582435"/>
                <a:gd name="connsiteX26" fmla="*/ 26194 w 654844"/>
                <a:gd name="connsiteY26" fmla="*/ 527666 h 582435"/>
                <a:gd name="connsiteX27" fmla="*/ 19050 w 654844"/>
                <a:gd name="connsiteY27" fmla="*/ 522904 h 582435"/>
                <a:gd name="connsiteX28" fmla="*/ 9525 w 654844"/>
                <a:gd name="connsiteY28" fmla="*/ 501473 h 582435"/>
                <a:gd name="connsiteX29" fmla="*/ 4762 w 654844"/>
                <a:gd name="connsiteY29" fmla="*/ 487185 h 582435"/>
                <a:gd name="connsiteX30" fmla="*/ 2381 w 654844"/>
                <a:gd name="connsiteY30" fmla="*/ 480041 h 582435"/>
                <a:gd name="connsiteX31" fmla="*/ 0 w 654844"/>
                <a:gd name="connsiteY31" fmla="*/ 472898 h 582435"/>
                <a:gd name="connsiteX32" fmla="*/ 2381 w 654844"/>
                <a:gd name="connsiteY32" fmla="*/ 20460 h 582435"/>
                <a:gd name="connsiteX33" fmla="*/ 9525 w 654844"/>
                <a:gd name="connsiteY33" fmla="*/ 13316 h 582435"/>
                <a:gd name="connsiteX0" fmla="*/ 7144 w 652463"/>
                <a:gd name="connsiteY0" fmla="*/ 13316 h 582435"/>
                <a:gd name="connsiteX1" fmla="*/ 14288 w 652463"/>
                <a:gd name="connsiteY1" fmla="*/ 10935 h 582435"/>
                <a:gd name="connsiteX2" fmla="*/ 221456 w 652463"/>
                <a:gd name="connsiteY2" fmla="*/ 6173 h 582435"/>
                <a:gd name="connsiteX3" fmla="*/ 483297 w 652463"/>
                <a:gd name="connsiteY3" fmla="*/ 10911 h 582435"/>
                <a:gd name="connsiteX4" fmla="*/ 645312 w 652463"/>
                <a:gd name="connsiteY4" fmla="*/ 20451 h 582435"/>
                <a:gd name="connsiteX5" fmla="*/ 647700 w 652463"/>
                <a:gd name="connsiteY5" fmla="*/ 339548 h 582435"/>
                <a:gd name="connsiteX6" fmla="*/ 650081 w 652463"/>
                <a:gd name="connsiteY6" fmla="*/ 346691 h 582435"/>
                <a:gd name="connsiteX7" fmla="*/ 652463 w 652463"/>
                <a:gd name="connsiteY7" fmla="*/ 375266 h 582435"/>
                <a:gd name="connsiteX8" fmla="*/ 647700 w 652463"/>
                <a:gd name="connsiteY8" fmla="*/ 439560 h 582435"/>
                <a:gd name="connsiteX9" fmla="*/ 645319 w 652463"/>
                <a:gd name="connsiteY9" fmla="*/ 508616 h 582435"/>
                <a:gd name="connsiteX10" fmla="*/ 640556 w 652463"/>
                <a:gd name="connsiteY10" fmla="*/ 525285 h 582435"/>
                <a:gd name="connsiteX11" fmla="*/ 633413 w 652463"/>
                <a:gd name="connsiteY11" fmla="*/ 532429 h 582435"/>
                <a:gd name="connsiteX12" fmla="*/ 623888 w 652463"/>
                <a:gd name="connsiteY12" fmla="*/ 544335 h 582435"/>
                <a:gd name="connsiteX13" fmla="*/ 619125 w 652463"/>
                <a:gd name="connsiteY13" fmla="*/ 551479 h 582435"/>
                <a:gd name="connsiteX14" fmla="*/ 597694 w 652463"/>
                <a:gd name="connsiteY14" fmla="*/ 563385 h 582435"/>
                <a:gd name="connsiteX15" fmla="*/ 590550 w 652463"/>
                <a:gd name="connsiteY15" fmla="*/ 568148 h 582435"/>
                <a:gd name="connsiteX16" fmla="*/ 569119 w 652463"/>
                <a:gd name="connsiteY16" fmla="*/ 572910 h 582435"/>
                <a:gd name="connsiteX17" fmla="*/ 538163 w 652463"/>
                <a:gd name="connsiteY17" fmla="*/ 577673 h 582435"/>
                <a:gd name="connsiteX18" fmla="*/ 488156 w 652463"/>
                <a:gd name="connsiteY18" fmla="*/ 580054 h 582435"/>
                <a:gd name="connsiteX19" fmla="*/ 447675 w 652463"/>
                <a:gd name="connsiteY19" fmla="*/ 582435 h 582435"/>
                <a:gd name="connsiteX20" fmla="*/ 226219 w 652463"/>
                <a:gd name="connsiteY20" fmla="*/ 580054 h 582435"/>
                <a:gd name="connsiteX21" fmla="*/ 90488 w 652463"/>
                <a:gd name="connsiteY21" fmla="*/ 575291 h 582435"/>
                <a:gd name="connsiteX22" fmla="*/ 76200 w 652463"/>
                <a:gd name="connsiteY22" fmla="*/ 570529 h 582435"/>
                <a:gd name="connsiteX23" fmla="*/ 61913 w 652463"/>
                <a:gd name="connsiteY23" fmla="*/ 561004 h 582435"/>
                <a:gd name="connsiteX24" fmla="*/ 50006 w 652463"/>
                <a:gd name="connsiteY24" fmla="*/ 546716 h 582435"/>
                <a:gd name="connsiteX25" fmla="*/ 42863 w 652463"/>
                <a:gd name="connsiteY25" fmla="*/ 541954 h 582435"/>
                <a:gd name="connsiteX26" fmla="*/ 23813 w 652463"/>
                <a:gd name="connsiteY26" fmla="*/ 527666 h 582435"/>
                <a:gd name="connsiteX27" fmla="*/ 16669 w 652463"/>
                <a:gd name="connsiteY27" fmla="*/ 522904 h 582435"/>
                <a:gd name="connsiteX28" fmla="*/ 7144 w 652463"/>
                <a:gd name="connsiteY28" fmla="*/ 501473 h 582435"/>
                <a:gd name="connsiteX29" fmla="*/ 2381 w 652463"/>
                <a:gd name="connsiteY29" fmla="*/ 487185 h 582435"/>
                <a:gd name="connsiteX30" fmla="*/ 0 w 652463"/>
                <a:gd name="connsiteY30" fmla="*/ 480041 h 582435"/>
                <a:gd name="connsiteX31" fmla="*/ 0 w 652463"/>
                <a:gd name="connsiteY31" fmla="*/ 20460 h 582435"/>
                <a:gd name="connsiteX32" fmla="*/ 7144 w 652463"/>
                <a:gd name="connsiteY32" fmla="*/ 13316 h 582435"/>
                <a:gd name="connsiteX0" fmla="*/ 7144 w 652463"/>
                <a:gd name="connsiteY0" fmla="*/ 13316 h 582435"/>
                <a:gd name="connsiteX1" fmla="*/ 14288 w 652463"/>
                <a:gd name="connsiteY1" fmla="*/ 10935 h 582435"/>
                <a:gd name="connsiteX2" fmla="*/ 221456 w 652463"/>
                <a:gd name="connsiteY2" fmla="*/ 6173 h 582435"/>
                <a:gd name="connsiteX3" fmla="*/ 483297 w 652463"/>
                <a:gd name="connsiteY3" fmla="*/ 10911 h 582435"/>
                <a:gd name="connsiteX4" fmla="*/ 645312 w 652463"/>
                <a:gd name="connsiteY4" fmla="*/ 20451 h 582435"/>
                <a:gd name="connsiteX5" fmla="*/ 647700 w 652463"/>
                <a:gd name="connsiteY5" fmla="*/ 339548 h 582435"/>
                <a:gd name="connsiteX6" fmla="*/ 650081 w 652463"/>
                <a:gd name="connsiteY6" fmla="*/ 346691 h 582435"/>
                <a:gd name="connsiteX7" fmla="*/ 652463 w 652463"/>
                <a:gd name="connsiteY7" fmla="*/ 375266 h 582435"/>
                <a:gd name="connsiteX8" fmla="*/ 647700 w 652463"/>
                <a:gd name="connsiteY8" fmla="*/ 439560 h 582435"/>
                <a:gd name="connsiteX9" fmla="*/ 645319 w 652463"/>
                <a:gd name="connsiteY9" fmla="*/ 508616 h 582435"/>
                <a:gd name="connsiteX10" fmla="*/ 640556 w 652463"/>
                <a:gd name="connsiteY10" fmla="*/ 525285 h 582435"/>
                <a:gd name="connsiteX11" fmla="*/ 633413 w 652463"/>
                <a:gd name="connsiteY11" fmla="*/ 532429 h 582435"/>
                <a:gd name="connsiteX12" fmla="*/ 623888 w 652463"/>
                <a:gd name="connsiteY12" fmla="*/ 544335 h 582435"/>
                <a:gd name="connsiteX13" fmla="*/ 619125 w 652463"/>
                <a:gd name="connsiteY13" fmla="*/ 551479 h 582435"/>
                <a:gd name="connsiteX14" fmla="*/ 597694 w 652463"/>
                <a:gd name="connsiteY14" fmla="*/ 563385 h 582435"/>
                <a:gd name="connsiteX15" fmla="*/ 590550 w 652463"/>
                <a:gd name="connsiteY15" fmla="*/ 568148 h 582435"/>
                <a:gd name="connsiteX16" fmla="*/ 569119 w 652463"/>
                <a:gd name="connsiteY16" fmla="*/ 572910 h 582435"/>
                <a:gd name="connsiteX17" fmla="*/ 538163 w 652463"/>
                <a:gd name="connsiteY17" fmla="*/ 577673 h 582435"/>
                <a:gd name="connsiteX18" fmla="*/ 488156 w 652463"/>
                <a:gd name="connsiteY18" fmla="*/ 580054 h 582435"/>
                <a:gd name="connsiteX19" fmla="*/ 447675 w 652463"/>
                <a:gd name="connsiteY19" fmla="*/ 582435 h 582435"/>
                <a:gd name="connsiteX20" fmla="*/ 226219 w 652463"/>
                <a:gd name="connsiteY20" fmla="*/ 580054 h 582435"/>
                <a:gd name="connsiteX21" fmla="*/ 90488 w 652463"/>
                <a:gd name="connsiteY21" fmla="*/ 575291 h 582435"/>
                <a:gd name="connsiteX22" fmla="*/ 76200 w 652463"/>
                <a:gd name="connsiteY22" fmla="*/ 570529 h 582435"/>
                <a:gd name="connsiteX23" fmla="*/ 61913 w 652463"/>
                <a:gd name="connsiteY23" fmla="*/ 561004 h 582435"/>
                <a:gd name="connsiteX24" fmla="*/ 50006 w 652463"/>
                <a:gd name="connsiteY24" fmla="*/ 546716 h 582435"/>
                <a:gd name="connsiteX25" fmla="*/ 42863 w 652463"/>
                <a:gd name="connsiteY25" fmla="*/ 541954 h 582435"/>
                <a:gd name="connsiteX26" fmla="*/ 23813 w 652463"/>
                <a:gd name="connsiteY26" fmla="*/ 527666 h 582435"/>
                <a:gd name="connsiteX27" fmla="*/ 16669 w 652463"/>
                <a:gd name="connsiteY27" fmla="*/ 522904 h 582435"/>
                <a:gd name="connsiteX28" fmla="*/ 7144 w 652463"/>
                <a:gd name="connsiteY28" fmla="*/ 501473 h 582435"/>
                <a:gd name="connsiteX29" fmla="*/ 2381 w 652463"/>
                <a:gd name="connsiteY29" fmla="*/ 487185 h 582435"/>
                <a:gd name="connsiteX30" fmla="*/ 0 w 652463"/>
                <a:gd name="connsiteY30" fmla="*/ 20460 h 582435"/>
                <a:gd name="connsiteX31" fmla="*/ 7144 w 652463"/>
                <a:gd name="connsiteY31" fmla="*/ 13316 h 582435"/>
                <a:gd name="connsiteX0" fmla="*/ 7144 w 652463"/>
                <a:gd name="connsiteY0" fmla="*/ 13316 h 582435"/>
                <a:gd name="connsiteX1" fmla="*/ 14288 w 652463"/>
                <a:gd name="connsiteY1" fmla="*/ 10935 h 582435"/>
                <a:gd name="connsiteX2" fmla="*/ 221456 w 652463"/>
                <a:gd name="connsiteY2" fmla="*/ 6173 h 582435"/>
                <a:gd name="connsiteX3" fmla="*/ 483297 w 652463"/>
                <a:gd name="connsiteY3" fmla="*/ 10911 h 582435"/>
                <a:gd name="connsiteX4" fmla="*/ 645312 w 652463"/>
                <a:gd name="connsiteY4" fmla="*/ 20451 h 582435"/>
                <a:gd name="connsiteX5" fmla="*/ 647700 w 652463"/>
                <a:gd name="connsiteY5" fmla="*/ 339548 h 582435"/>
                <a:gd name="connsiteX6" fmla="*/ 650081 w 652463"/>
                <a:gd name="connsiteY6" fmla="*/ 346691 h 582435"/>
                <a:gd name="connsiteX7" fmla="*/ 652463 w 652463"/>
                <a:gd name="connsiteY7" fmla="*/ 375266 h 582435"/>
                <a:gd name="connsiteX8" fmla="*/ 647700 w 652463"/>
                <a:gd name="connsiteY8" fmla="*/ 439560 h 582435"/>
                <a:gd name="connsiteX9" fmla="*/ 645319 w 652463"/>
                <a:gd name="connsiteY9" fmla="*/ 508616 h 582435"/>
                <a:gd name="connsiteX10" fmla="*/ 640556 w 652463"/>
                <a:gd name="connsiteY10" fmla="*/ 525285 h 582435"/>
                <a:gd name="connsiteX11" fmla="*/ 633413 w 652463"/>
                <a:gd name="connsiteY11" fmla="*/ 532429 h 582435"/>
                <a:gd name="connsiteX12" fmla="*/ 623888 w 652463"/>
                <a:gd name="connsiteY12" fmla="*/ 544335 h 582435"/>
                <a:gd name="connsiteX13" fmla="*/ 619125 w 652463"/>
                <a:gd name="connsiteY13" fmla="*/ 551479 h 582435"/>
                <a:gd name="connsiteX14" fmla="*/ 597694 w 652463"/>
                <a:gd name="connsiteY14" fmla="*/ 563385 h 582435"/>
                <a:gd name="connsiteX15" fmla="*/ 590550 w 652463"/>
                <a:gd name="connsiteY15" fmla="*/ 568148 h 582435"/>
                <a:gd name="connsiteX16" fmla="*/ 569119 w 652463"/>
                <a:gd name="connsiteY16" fmla="*/ 572910 h 582435"/>
                <a:gd name="connsiteX17" fmla="*/ 538163 w 652463"/>
                <a:gd name="connsiteY17" fmla="*/ 577673 h 582435"/>
                <a:gd name="connsiteX18" fmla="*/ 488156 w 652463"/>
                <a:gd name="connsiteY18" fmla="*/ 580054 h 582435"/>
                <a:gd name="connsiteX19" fmla="*/ 447675 w 652463"/>
                <a:gd name="connsiteY19" fmla="*/ 582435 h 582435"/>
                <a:gd name="connsiteX20" fmla="*/ 226219 w 652463"/>
                <a:gd name="connsiteY20" fmla="*/ 580054 h 582435"/>
                <a:gd name="connsiteX21" fmla="*/ 90488 w 652463"/>
                <a:gd name="connsiteY21" fmla="*/ 575291 h 582435"/>
                <a:gd name="connsiteX22" fmla="*/ 76200 w 652463"/>
                <a:gd name="connsiteY22" fmla="*/ 570529 h 582435"/>
                <a:gd name="connsiteX23" fmla="*/ 61913 w 652463"/>
                <a:gd name="connsiteY23" fmla="*/ 561004 h 582435"/>
                <a:gd name="connsiteX24" fmla="*/ 50006 w 652463"/>
                <a:gd name="connsiteY24" fmla="*/ 546716 h 582435"/>
                <a:gd name="connsiteX25" fmla="*/ 42863 w 652463"/>
                <a:gd name="connsiteY25" fmla="*/ 541954 h 582435"/>
                <a:gd name="connsiteX26" fmla="*/ 23813 w 652463"/>
                <a:gd name="connsiteY26" fmla="*/ 527666 h 582435"/>
                <a:gd name="connsiteX27" fmla="*/ 16669 w 652463"/>
                <a:gd name="connsiteY27" fmla="*/ 522904 h 582435"/>
                <a:gd name="connsiteX28" fmla="*/ 2381 w 652463"/>
                <a:gd name="connsiteY28" fmla="*/ 487185 h 582435"/>
                <a:gd name="connsiteX29" fmla="*/ 0 w 652463"/>
                <a:gd name="connsiteY29" fmla="*/ 20460 h 582435"/>
                <a:gd name="connsiteX30" fmla="*/ 7144 w 652463"/>
                <a:gd name="connsiteY30" fmla="*/ 13316 h 582435"/>
                <a:gd name="connsiteX0" fmla="*/ 7144 w 652463"/>
                <a:gd name="connsiteY0" fmla="*/ 13316 h 582435"/>
                <a:gd name="connsiteX1" fmla="*/ 14288 w 652463"/>
                <a:gd name="connsiteY1" fmla="*/ 10935 h 582435"/>
                <a:gd name="connsiteX2" fmla="*/ 221456 w 652463"/>
                <a:gd name="connsiteY2" fmla="*/ 6173 h 582435"/>
                <a:gd name="connsiteX3" fmla="*/ 483297 w 652463"/>
                <a:gd name="connsiteY3" fmla="*/ 10911 h 582435"/>
                <a:gd name="connsiteX4" fmla="*/ 645312 w 652463"/>
                <a:gd name="connsiteY4" fmla="*/ 20451 h 582435"/>
                <a:gd name="connsiteX5" fmla="*/ 647700 w 652463"/>
                <a:gd name="connsiteY5" fmla="*/ 339548 h 582435"/>
                <a:gd name="connsiteX6" fmla="*/ 650081 w 652463"/>
                <a:gd name="connsiteY6" fmla="*/ 346691 h 582435"/>
                <a:gd name="connsiteX7" fmla="*/ 652463 w 652463"/>
                <a:gd name="connsiteY7" fmla="*/ 375266 h 582435"/>
                <a:gd name="connsiteX8" fmla="*/ 647700 w 652463"/>
                <a:gd name="connsiteY8" fmla="*/ 439560 h 582435"/>
                <a:gd name="connsiteX9" fmla="*/ 645319 w 652463"/>
                <a:gd name="connsiteY9" fmla="*/ 508616 h 582435"/>
                <a:gd name="connsiteX10" fmla="*/ 640556 w 652463"/>
                <a:gd name="connsiteY10" fmla="*/ 525285 h 582435"/>
                <a:gd name="connsiteX11" fmla="*/ 633413 w 652463"/>
                <a:gd name="connsiteY11" fmla="*/ 532429 h 582435"/>
                <a:gd name="connsiteX12" fmla="*/ 623888 w 652463"/>
                <a:gd name="connsiteY12" fmla="*/ 544335 h 582435"/>
                <a:gd name="connsiteX13" fmla="*/ 619125 w 652463"/>
                <a:gd name="connsiteY13" fmla="*/ 551479 h 582435"/>
                <a:gd name="connsiteX14" fmla="*/ 597694 w 652463"/>
                <a:gd name="connsiteY14" fmla="*/ 563385 h 582435"/>
                <a:gd name="connsiteX15" fmla="*/ 590550 w 652463"/>
                <a:gd name="connsiteY15" fmla="*/ 568148 h 582435"/>
                <a:gd name="connsiteX16" fmla="*/ 569119 w 652463"/>
                <a:gd name="connsiteY16" fmla="*/ 572910 h 582435"/>
                <a:gd name="connsiteX17" fmla="*/ 538163 w 652463"/>
                <a:gd name="connsiteY17" fmla="*/ 577673 h 582435"/>
                <a:gd name="connsiteX18" fmla="*/ 488156 w 652463"/>
                <a:gd name="connsiteY18" fmla="*/ 580054 h 582435"/>
                <a:gd name="connsiteX19" fmla="*/ 447675 w 652463"/>
                <a:gd name="connsiteY19" fmla="*/ 582435 h 582435"/>
                <a:gd name="connsiteX20" fmla="*/ 226219 w 652463"/>
                <a:gd name="connsiteY20" fmla="*/ 580054 h 582435"/>
                <a:gd name="connsiteX21" fmla="*/ 90488 w 652463"/>
                <a:gd name="connsiteY21" fmla="*/ 575291 h 582435"/>
                <a:gd name="connsiteX22" fmla="*/ 76200 w 652463"/>
                <a:gd name="connsiteY22" fmla="*/ 570529 h 582435"/>
                <a:gd name="connsiteX23" fmla="*/ 61913 w 652463"/>
                <a:gd name="connsiteY23" fmla="*/ 561004 h 582435"/>
                <a:gd name="connsiteX24" fmla="*/ 50006 w 652463"/>
                <a:gd name="connsiteY24" fmla="*/ 546716 h 582435"/>
                <a:gd name="connsiteX25" fmla="*/ 42863 w 652463"/>
                <a:gd name="connsiteY25" fmla="*/ 541954 h 582435"/>
                <a:gd name="connsiteX26" fmla="*/ 23813 w 652463"/>
                <a:gd name="connsiteY26" fmla="*/ 527666 h 582435"/>
                <a:gd name="connsiteX27" fmla="*/ 2381 w 652463"/>
                <a:gd name="connsiteY27" fmla="*/ 487185 h 582435"/>
                <a:gd name="connsiteX28" fmla="*/ 0 w 652463"/>
                <a:gd name="connsiteY28" fmla="*/ 20460 h 582435"/>
                <a:gd name="connsiteX29" fmla="*/ 7144 w 652463"/>
                <a:gd name="connsiteY29" fmla="*/ 13316 h 582435"/>
                <a:gd name="connsiteX0" fmla="*/ 23813 w 652463"/>
                <a:gd name="connsiteY0" fmla="*/ 527666 h 633394"/>
                <a:gd name="connsiteX1" fmla="*/ 2381 w 652463"/>
                <a:gd name="connsiteY1" fmla="*/ 487185 h 633394"/>
                <a:gd name="connsiteX2" fmla="*/ 0 w 652463"/>
                <a:gd name="connsiteY2" fmla="*/ 20460 h 633394"/>
                <a:gd name="connsiteX3" fmla="*/ 7144 w 652463"/>
                <a:gd name="connsiteY3" fmla="*/ 13316 h 633394"/>
                <a:gd name="connsiteX4" fmla="*/ 14288 w 652463"/>
                <a:gd name="connsiteY4" fmla="*/ 10935 h 633394"/>
                <a:gd name="connsiteX5" fmla="*/ 221456 w 652463"/>
                <a:gd name="connsiteY5" fmla="*/ 6173 h 633394"/>
                <a:gd name="connsiteX6" fmla="*/ 483297 w 652463"/>
                <a:gd name="connsiteY6" fmla="*/ 10911 h 633394"/>
                <a:gd name="connsiteX7" fmla="*/ 645312 w 652463"/>
                <a:gd name="connsiteY7" fmla="*/ 20451 h 633394"/>
                <a:gd name="connsiteX8" fmla="*/ 647700 w 652463"/>
                <a:gd name="connsiteY8" fmla="*/ 339548 h 633394"/>
                <a:gd name="connsiteX9" fmla="*/ 650081 w 652463"/>
                <a:gd name="connsiteY9" fmla="*/ 346691 h 633394"/>
                <a:gd name="connsiteX10" fmla="*/ 652463 w 652463"/>
                <a:gd name="connsiteY10" fmla="*/ 375266 h 633394"/>
                <a:gd name="connsiteX11" fmla="*/ 647700 w 652463"/>
                <a:gd name="connsiteY11" fmla="*/ 439560 h 633394"/>
                <a:gd name="connsiteX12" fmla="*/ 645319 w 652463"/>
                <a:gd name="connsiteY12" fmla="*/ 508616 h 633394"/>
                <a:gd name="connsiteX13" fmla="*/ 640556 w 652463"/>
                <a:gd name="connsiteY13" fmla="*/ 525285 h 633394"/>
                <a:gd name="connsiteX14" fmla="*/ 633413 w 652463"/>
                <a:gd name="connsiteY14" fmla="*/ 532429 h 633394"/>
                <a:gd name="connsiteX15" fmla="*/ 623888 w 652463"/>
                <a:gd name="connsiteY15" fmla="*/ 544335 h 633394"/>
                <a:gd name="connsiteX16" fmla="*/ 619125 w 652463"/>
                <a:gd name="connsiteY16" fmla="*/ 551479 h 633394"/>
                <a:gd name="connsiteX17" fmla="*/ 597694 w 652463"/>
                <a:gd name="connsiteY17" fmla="*/ 563385 h 633394"/>
                <a:gd name="connsiteX18" fmla="*/ 590550 w 652463"/>
                <a:gd name="connsiteY18" fmla="*/ 568148 h 633394"/>
                <a:gd name="connsiteX19" fmla="*/ 569119 w 652463"/>
                <a:gd name="connsiteY19" fmla="*/ 572910 h 633394"/>
                <a:gd name="connsiteX20" fmla="*/ 538163 w 652463"/>
                <a:gd name="connsiteY20" fmla="*/ 577673 h 633394"/>
                <a:gd name="connsiteX21" fmla="*/ 488156 w 652463"/>
                <a:gd name="connsiteY21" fmla="*/ 580054 h 633394"/>
                <a:gd name="connsiteX22" fmla="*/ 447675 w 652463"/>
                <a:gd name="connsiteY22" fmla="*/ 582435 h 633394"/>
                <a:gd name="connsiteX23" fmla="*/ 226219 w 652463"/>
                <a:gd name="connsiteY23" fmla="*/ 580054 h 633394"/>
                <a:gd name="connsiteX24" fmla="*/ 90488 w 652463"/>
                <a:gd name="connsiteY24" fmla="*/ 575291 h 633394"/>
                <a:gd name="connsiteX25" fmla="*/ 76200 w 652463"/>
                <a:gd name="connsiteY25" fmla="*/ 570529 h 633394"/>
                <a:gd name="connsiteX26" fmla="*/ 61913 w 652463"/>
                <a:gd name="connsiteY26" fmla="*/ 561004 h 633394"/>
                <a:gd name="connsiteX27" fmla="*/ 50006 w 652463"/>
                <a:gd name="connsiteY27" fmla="*/ 546716 h 633394"/>
                <a:gd name="connsiteX28" fmla="*/ 135312 w 652463"/>
                <a:gd name="connsiteY28" fmla="*/ 633394 h 633394"/>
                <a:gd name="connsiteX0" fmla="*/ 23813 w 652463"/>
                <a:gd name="connsiteY0" fmla="*/ 527666 h 582435"/>
                <a:gd name="connsiteX1" fmla="*/ 2381 w 652463"/>
                <a:gd name="connsiteY1" fmla="*/ 487185 h 582435"/>
                <a:gd name="connsiteX2" fmla="*/ 0 w 652463"/>
                <a:gd name="connsiteY2" fmla="*/ 20460 h 582435"/>
                <a:gd name="connsiteX3" fmla="*/ 7144 w 652463"/>
                <a:gd name="connsiteY3" fmla="*/ 13316 h 582435"/>
                <a:gd name="connsiteX4" fmla="*/ 14288 w 652463"/>
                <a:gd name="connsiteY4" fmla="*/ 10935 h 582435"/>
                <a:gd name="connsiteX5" fmla="*/ 221456 w 652463"/>
                <a:gd name="connsiteY5" fmla="*/ 6173 h 582435"/>
                <a:gd name="connsiteX6" fmla="*/ 483297 w 652463"/>
                <a:gd name="connsiteY6" fmla="*/ 10911 h 582435"/>
                <a:gd name="connsiteX7" fmla="*/ 645312 w 652463"/>
                <a:gd name="connsiteY7" fmla="*/ 20451 h 582435"/>
                <a:gd name="connsiteX8" fmla="*/ 647700 w 652463"/>
                <a:gd name="connsiteY8" fmla="*/ 339548 h 582435"/>
                <a:gd name="connsiteX9" fmla="*/ 650081 w 652463"/>
                <a:gd name="connsiteY9" fmla="*/ 346691 h 582435"/>
                <a:gd name="connsiteX10" fmla="*/ 652463 w 652463"/>
                <a:gd name="connsiteY10" fmla="*/ 375266 h 582435"/>
                <a:gd name="connsiteX11" fmla="*/ 647700 w 652463"/>
                <a:gd name="connsiteY11" fmla="*/ 439560 h 582435"/>
                <a:gd name="connsiteX12" fmla="*/ 645319 w 652463"/>
                <a:gd name="connsiteY12" fmla="*/ 508616 h 582435"/>
                <a:gd name="connsiteX13" fmla="*/ 640556 w 652463"/>
                <a:gd name="connsiteY13" fmla="*/ 525285 h 582435"/>
                <a:gd name="connsiteX14" fmla="*/ 633413 w 652463"/>
                <a:gd name="connsiteY14" fmla="*/ 532429 h 582435"/>
                <a:gd name="connsiteX15" fmla="*/ 623888 w 652463"/>
                <a:gd name="connsiteY15" fmla="*/ 544335 h 582435"/>
                <a:gd name="connsiteX16" fmla="*/ 619125 w 652463"/>
                <a:gd name="connsiteY16" fmla="*/ 551479 h 582435"/>
                <a:gd name="connsiteX17" fmla="*/ 597694 w 652463"/>
                <a:gd name="connsiteY17" fmla="*/ 563385 h 582435"/>
                <a:gd name="connsiteX18" fmla="*/ 590550 w 652463"/>
                <a:gd name="connsiteY18" fmla="*/ 568148 h 582435"/>
                <a:gd name="connsiteX19" fmla="*/ 569119 w 652463"/>
                <a:gd name="connsiteY19" fmla="*/ 572910 h 582435"/>
                <a:gd name="connsiteX20" fmla="*/ 538163 w 652463"/>
                <a:gd name="connsiteY20" fmla="*/ 577673 h 582435"/>
                <a:gd name="connsiteX21" fmla="*/ 488156 w 652463"/>
                <a:gd name="connsiteY21" fmla="*/ 580054 h 582435"/>
                <a:gd name="connsiteX22" fmla="*/ 447675 w 652463"/>
                <a:gd name="connsiteY22" fmla="*/ 582435 h 582435"/>
                <a:gd name="connsiteX23" fmla="*/ 226219 w 652463"/>
                <a:gd name="connsiteY23" fmla="*/ 580054 h 582435"/>
                <a:gd name="connsiteX24" fmla="*/ 90488 w 652463"/>
                <a:gd name="connsiteY24" fmla="*/ 575291 h 582435"/>
                <a:gd name="connsiteX25" fmla="*/ 76200 w 652463"/>
                <a:gd name="connsiteY25" fmla="*/ 570529 h 582435"/>
                <a:gd name="connsiteX26" fmla="*/ 61913 w 652463"/>
                <a:gd name="connsiteY26" fmla="*/ 561004 h 582435"/>
                <a:gd name="connsiteX27" fmla="*/ 50006 w 652463"/>
                <a:gd name="connsiteY27" fmla="*/ 546716 h 582435"/>
                <a:gd name="connsiteX0" fmla="*/ 23813 w 652463"/>
                <a:gd name="connsiteY0" fmla="*/ 527666 h 582435"/>
                <a:gd name="connsiteX1" fmla="*/ 2381 w 652463"/>
                <a:gd name="connsiteY1" fmla="*/ 487185 h 582435"/>
                <a:gd name="connsiteX2" fmla="*/ 0 w 652463"/>
                <a:gd name="connsiteY2" fmla="*/ 20460 h 582435"/>
                <a:gd name="connsiteX3" fmla="*/ 7144 w 652463"/>
                <a:gd name="connsiteY3" fmla="*/ 13316 h 582435"/>
                <a:gd name="connsiteX4" fmla="*/ 14288 w 652463"/>
                <a:gd name="connsiteY4" fmla="*/ 10935 h 582435"/>
                <a:gd name="connsiteX5" fmla="*/ 221456 w 652463"/>
                <a:gd name="connsiteY5" fmla="*/ 6173 h 582435"/>
                <a:gd name="connsiteX6" fmla="*/ 483297 w 652463"/>
                <a:gd name="connsiteY6" fmla="*/ 10911 h 582435"/>
                <a:gd name="connsiteX7" fmla="*/ 645312 w 652463"/>
                <a:gd name="connsiteY7" fmla="*/ 20451 h 582435"/>
                <a:gd name="connsiteX8" fmla="*/ 647700 w 652463"/>
                <a:gd name="connsiteY8" fmla="*/ 339548 h 582435"/>
                <a:gd name="connsiteX9" fmla="*/ 650081 w 652463"/>
                <a:gd name="connsiteY9" fmla="*/ 346691 h 582435"/>
                <a:gd name="connsiteX10" fmla="*/ 652463 w 652463"/>
                <a:gd name="connsiteY10" fmla="*/ 375266 h 582435"/>
                <a:gd name="connsiteX11" fmla="*/ 647700 w 652463"/>
                <a:gd name="connsiteY11" fmla="*/ 439560 h 582435"/>
                <a:gd name="connsiteX12" fmla="*/ 645319 w 652463"/>
                <a:gd name="connsiteY12" fmla="*/ 508616 h 582435"/>
                <a:gd name="connsiteX13" fmla="*/ 640556 w 652463"/>
                <a:gd name="connsiteY13" fmla="*/ 525285 h 582435"/>
                <a:gd name="connsiteX14" fmla="*/ 633413 w 652463"/>
                <a:gd name="connsiteY14" fmla="*/ 532429 h 582435"/>
                <a:gd name="connsiteX15" fmla="*/ 623888 w 652463"/>
                <a:gd name="connsiteY15" fmla="*/ 544335 h 582435"/>
                <a:gd name="connsiteX16" fmla="*/ 619125 w 652463"/>
                <a:gd name="connsiteY16" fmla="*/ 551479 h 582435"/>
                <a:gd name="connsiteX17" fmla="*/ 597694 w 652463"/>
                <a:gd name="connsiteY17" fmla="*/ 563385 h 582435"/>
                <a:gd name="connsiteX18" fmla="*/ 590550 w 652463"/>
                <a:gd name="connsiteY18" fmla="*/ 568148 h 582435"/>
                <a:gd name="connsiteX19" fmla="*/ 569119 w 652463"/>
                <a:gd name="connsiteY19" fmla="*/ 572910 h 582435"/>
                <a:gd name="connsiteX20" fmla="*/ 538163 w 652463"/>
                <a:gd name="connsiteY20" fmla="*/ 577673 h 582435"/>
                <a:gd name="connsiteX21" fmla="*/ 488156 w 652463"/>
                <a:gd name="connsiteY21" fmla="*/ 580054 h 582435"/>
                <a:gd name="connsiteX22" fmla="*/ 447675 w 652463"/>
                <a:gd name="connsiteY22" fmla="*/ 582435 h 582435"/>
                <a:gd name="connsiteX23" fmla="*/ 226219 w 652463"/>
                <a:gd name="connsiteY23" fmla="*/ 580054 h 582435"/>
                <a:gd name="connsiteX24" fmla="*/ 90488 w 652463"/>
                <a:gd name="connsiteY24" fmla="*/ 575291 h 582435"/>
                <a:gd name="connsiteX25" fmla="*/ 76200 w 652463"/>
                <a:gd name="connsiteY25" fmla="*/ 570529 h 582435"/>
                <a:gd name="connsiteX26" fmla="*/ 61913 w 652463"/>
                <a:gd name="connsiteY26" fmla="*/ 561004 h 582435"/>
                <a:gd name="connsiteX0" fmla="*/ 23813 w 652463"/>
                <a:gd name="connsiteY0" fmla="*/ 527666 h 582435"/>
                <a:gd name="connsiteX1" fmla="*/ 2381 w 652463"/>
                <a:gd name="connsiteY1" fmla="*/ 487185 h 582435"/>
                <a:gd name="connsiteX2" fmla="*/ 0 w 652463"/>
                <a:gd name="connsiteY2" fmla="*/ 20460 h 582435"/>
                <a:gd name="connsiteX3" fmla="*/ 7144 w 652463"/>
                <a:gd name="connsiteY3" fmla="*/ 13316 h 582435"/>
                <a:gd name="connsiteX4" fmla="*/ 14288 w 652463"/>
                <a:gd name="connsiteY4" fmla="*/ 10935 h 582435"/>
                <a:gd name="connsiteX5" fmla="*/ 221456 w 652463"/>
                <a:gd name="connsiteY5" fmla="*/ 6173 h 582435"/>
                <a:gd name="connsiteX6" fmla="*/ 483297 w 652463"/>
                <a:gd name="connsiteY6" fmla="*/ 10911 h 582435"/>
                <a:gd name="connsiteX7" fmla="*/ 645312 w 652463"/>
                <a:gd name="connsiteY7" fmla="*/ 20451 h 582435"/>
                <a:gd name="connsiteX8" fmla="*/ 647700 w 652463"/>
                <a:gd name="connsiteY8" fmla="*/ 339548 h 582435"/>
                <a:gd name="connsiteX9" fmla="*/ 650081 w 652463"/>
                <a:gd name="connsiteY9" fmla="*/ 346691 h 582435"/>
                <a:gd name="connsiteX10" fmla="*/ 652463 w 652463"/>
                <a:gd name="connsiteY10" fmla="*/ 375266 h 582435"/>
                <a:gd name="connsiteX11" fmla="*/ 647700 w 652463"/>
                <a:gd name="connsiteY11" fmla="*/ 439560 h 582435"/>
                <a:gd name="connsiteX12" fmla="*/ 645319 w 652463"/>
                <a:gd name="connsiteY12" fmla="*/ 508616 h 582435"/>
                <a:gd name="connsiteX13" fmla="*/ 640556 w 652463"/>
                <a:gd name="connsiteY13" fmla="*/ 525285 h 582435"/>
                <a:gd name="connsiteX14" fmla="*/ 633413 w 652463"/>
                <a:gd name="connsiteY14" fmla="*/ 532429 h 582435"/>
                <a:gd name="connsiteX15" fmla="*/ 623888 w 652463"/>
                <a:gd name="connsiteY15" fmla="*/ 544335 h 582435"/>
                <a:gd name="connsiteX16" fmla="*/ 619125 w 652463"/>
                <a:gd name="connsiteY16" fmla="*/ 551479 h 582435"/>
                <a:gd name="connsiteX17" fmla="*/ 597694 w 652463"/>
                <a:gd name="connsiteY17" fmla="*/ 563385 h 582435"/>
                <a:gd name="connsiteX18" fmla="*/ 590550 w 652463"/>
                <a:gd name="connsiteY18" fmla="*/ 568148 h 582435"/>
                <a:gd name="connsiteX19" fmla="*/ 569119 w 652463"/>
                <a:gd name="connsiteY19" fmla="*/ 572910 h 582435"/>
                <a:gd name="connsiteX20" fmla="*/ 538163 w 652463"/>
                <a:gd name="connsiteY20" fmla="*/ 577673 h 582435"/>
                <a:gd name="connsiteX21" fmla="*/ 488156 w 652463"/>
                <a:gd name="connsiteY21" fmla="*/ 580054 h 582435"/>
                <a:gd name="connsiteX22" fmla="*/ 447675 w 652463"/>
                <a:gd name="connsiteY22" fmla="*/ 582435 h 582435"/>
                <a:gd name="connsiteX23" fmla="*/ 226219 w 652463"/>
                <a:gd name="connsiteY23" fmla="*/ 580054 h 582435"/>
                <a:gd name="connsiteX24" fmla="*/ 90488 w 652463"/>
                <a:gd name="connsiteY24" fmla="*/ 575291 h 582435"/>
                <a:gd name="connsiteX25" fmla="*/ 76200 w 652463"/>
                <a:gd name="connsiteY25" fmla="*/ 570529 h 582435"/>
                <a:gd name="connsiteX0" fmla="*/ 23813 w 652463"/>
                <a:gd name="connsiteY0" fmla="*/ 527666 h 582435"/>
                <a:gd name="connsiteX1" fmla="*/ 2381 w 652463"/>
                <a:gd name="connsiteY1" fmla="*/ 487185 h 582435"/>
                <a:gd name="connsiteX2" fmla="*/ 0 w 652463"/>
                <a:gd name="connsiteY2" fmla="*/ 20460 h 582435"/>
                <a:gd name="connsiteX3" fmla="*/ 7144 w 652463"/>
                <a:gd name="connsiteY3" fmla="*/ 13316 h 582435"/>
                <a:gd name="connsiteX4" fmla="*/ 14288 w 652463"/>
                <a:gd name="connsiteY4" fmla="*/ 10935 h 582435"/>
                <a:gd name="connsiteX5" fmla="*/ 221456 w 652463"/>
                <a:gd name="connsiteY5" fmla="*/ 6173 h 582435"/>
                <a:gd name="connsiteX6" fmla="*/ 483297 w 652463"/>
                <a:gd name="connsiteY6" fmla="*/ 10911 h 582435"/>
                <a:gd name="connsiteX7" fmla="*/ 645312 w 652463"/>
                <a:gd name="connsiteY7" fmla="*/ 20451 h 582435"/>
                <a:gd name="connsiteX8" fmla="*/ 647700 w 652463"/>
                <a:gd name="connsiteY8" fmla="*/ 339548 h 582435"/>
                <a:gd name="connsiteX9" fmla="*/ 650081 w 652463"/>
                <a:gd name="connsiteY9" fmla="*/ 346691 h 582435"/>
                <a:gd name="connsiteX10" fmla="*/ 652463 w 652463"/>
                <a:gd name="connsiteY10" fmla="*/ 375266 h 582435"/>
                <a:gd name="connsiteX11" fmla="*/ 647700 w 652463"/>
                <a:gd name="connsiteY11" fmla="*/ 439560 h 582435"/>
                <a:gd name="connsiteX12" fmla="*/ 645319 w 652463"/>
                <a:gd name="connsiteY12" fmla="*/ 508616 h 582435"/>
                <a:gd name="connsiteX13" fmla="*/ 640556 w 652463"/>
                <a:gd name="connsiteY13" fmla="*/ 525285 h 582435"/>
                <a:gd name="connsiteX14" fmla="*/ 633413 w 652463"/>
                <a:gd name="connsiteY14" fmla="*/ 532429 h 582435"/>
                <a:gd name="connsiteX15" fmla="*/ 623888 w 652463"/>
                <a:gd name="connsiteY15" fmla="*/ 544335 h 582435"/>
                <a:gd name="connsiteX16" fmla="*/ 619125 w 652463"/>
                <a:gd name="connsiteY16" fmla="*/ 551479 h 582435"/>
                <a:gd name="connsiteX17" fmla="*/ 597694 w 652463"/>
                <a:gd name="connsiteY17" fmla="*/ 563385 h 582435"/>
                <a:gd name="connsiteX18" fmla="*/ 590550 w 652463"/>
                <a:gd name="connsiteY18" fmla="*/ 568148 h 582435"/>
                <a:gd name="connsiteX19" fmla="*/ 569119 w 652463"/>
                <a:gd name="connsiteY19" fmla="*/ 572910 h 582435"/>
                <a:gd name="connsiteX20" fmla="*/ 538163 w 652463"/>
                <a:gd name="connsiteY20" fmla="*/ 577673 h 582435"/>
                <a:gd name="connsiteX21" fmla="*/ 488156 w 652463"/>
                <a:gd name="connsiteY21" fmla="*/ 580054 h 582435"/>
                <a:gd name="connsiteX22" fmla="*/ 447675 w 652463"/>
                <a:gd name="connsiteY22" fmla="*/ 582435 h 582435"/>
                <a:gd name="connsiteX23" fmla="*/ 226219 w 652463"/>
                <a:gd name="connsiteY23" fmla="*/ 580054 h 582435"/>
                <a:gd name="connsiteX24" fmla="*/ 90488 w 652463"/>
                <a:gd name="connsiteY24" fmla="*/ 575291 h 582435"/>
                <a:gd name="connsiteX0" fmla="*/ 77950 w 706600"/>
                <a:gd name="connsiteY0" fmla="*/ 527666 h 672503"/>
                <a:gd name="connsiteX1" fmla="*/ 3572 w 706600"/>
                <a:gd name="connsiteY1" fmla="*/ 665756 h 672503"/>
                <a:gd name="connsiteX2" fmla="*/ 56518 w 706600"/>
                <a:gd name="connsiteY2" fmla="*/ 487185 h 672503"/>
                <a:gd name="connsiteX3" fmla="*/ 54137 w 706600"/>
                <a:gd name="connsiteY3" fmla="*/ 20460 h 672503"/>
                <a:gd name="connsiteX4" fmla="*/ 61281 w 706600"/>
                <a:gd name="connsiteY4" fmla="*/ 13316 h 672503"/>
                <a:gd name="connsiteX5" fmla="*/ 68425 w 706600"/>
                <a:gd name="connsiteY5" fmla="*/ 10935 h 672503"/>
                <a:gd name="connsiteX6" fmla="*/ 275593 w 706600"/>
                <a:gd name="connsiteY6" fmla="*/ 6173 h 672503"/>
                <a:gd name="connsiteX7" fmla="*/ 537434 w 706600"/>
                <a:gd name="connsiteY7" fmla="*/ 10911 h 672503"/>
                <a:gd name="connsiteX8" fmla="*/ 699449 w 706600"/>
                <a:gd name="connsiteY8" fmla="*/ 20451 h 672503"/>
                <a:gd name="connsiteX9" fmla="*/ 701837 w 706600"/>
                <a:gd name="connsiteY9" fmla="*/ 339548 h 672503"/>
                <a:gd name="connsiteX10" fmla="*/ 704218 w 706600"/>
                <a:gd name="connsiteY10" fmla="*/ 346691 h 672503"/>
                <a:gd name="connsiteX11" fmla="*/ 706600 w 706600"/>
                <a:gd name="connsiteY11" fmla="*/ 375266 h 672503"/>
                <a:gd name="connsiteX12" fmla="*/ 701837 w 706600"/>
                <a:gd name="connsiteY12" fmla="*/ 439560 h 672503"/>
                <a:gd name="connsiteX13" fmla="*/ 699456 w 706600"/>
                <a:gd name="connsiteY13" fmla="*/ 508616 h 672503"/>
                <a:gd name="connsiteX14" fmla="*/ 694693 w 706600"/>
                <a:gd name="connsiteY14" fmla="*/ 525285 h 672503"/>
                <a:gd name="connsiteX15" fmla="*/ 687550 w 706600"/>
                <a:gd name="connsiteY15" fmla="*/ 532429 h 672503"/>
                <a:gd name="connsiteX16" fmla="*/ 678025 w 706600"/>
                <a:gd name="connsiteY16" fmla="*/ 544335 h 672503"/>
                <a:gd name="connsiteX17" fmla="*/ 673262 w 706600"/>
                <a:gd name="connsiteY17" fmla="*/ 551479 h 672503"/>
                <a:gd name="connsiteX18" fmla="*/ 651831 w 706600"/>
                <a:gd name="connsiteY18" fmla="*/ 563385 h 672503"/>
                <a:gd name="connsiteX19" fmla="*/ 644687 w 706600"/>
                <a:gd name="connsiteY19" fmla="*/ 568148 h 672503"/>
                <a:gd name="connsiteX20" fmla="*/ 623256 w 706600"/>
                <a:gd name="connsiteY20" fmla="*/ 572910 h 672503"/>
                <a:gd name="connsiteX21" fmla="*/ 592300 w 706600"/>
                <a:gd name="connsiteY21" fmla="*/ 577673 h 672503"/>
                <a:gd name="connsiteX22" fmla="*/ 542293 w 706600"/>
                <a:gd name="connsiteY22" fmla="*/ 580054 h 672503"/>
                <a:gd name="connsiteX23" fmla="*/ 501812 w 706600"/>
                <a:gd name="connsiteY23" fmla="*/ 582435 h 672503"/>
                <a:gd name="connsiteX24" fmla="*/ 280356 w 706600"/>
                <a:gd name="connsiteY24" fmla="*/ 580054 h 672503"/>
                <a:gd name="connsiteX25" fmla="*/ 144625 w 706600"/>
                <a:gd name="connsiteY25" fmla="*/ 575291 h 672503"/>
                <a:gd name="connsiteX0" fmla="*/ 103226 w 710211"/>
                <a:gd name="connsiteY0" fmla="*/ 603853 h 685201"/>
                <a:gd name="connsiteX1" fmla="*/ 7183 w 710211"/>
                <a:gd name="connsiteY1" fmla="*/ 665756 h 685201"/>
                <a:gd name="connsiteX2" fmla="*/ 60129 w 710211"/>
                <a:gd name="connsiteY2" fmla="*/ 487185 h 685201"/>
                <a:gd name="connsiteX3" fmla="*/ 57748 w 710211"/>
                <a:gd name="connsiteY3" fmla="*/ 20460 h 685201"/>
                <a:gd name="connsiteX4" fmla="*/ 64892 w 710211"/>
                <a:gd name="connsiteY4" fmla="*/ 13316 h 685201"/>
                <a:gd name="connsiteX5" fmla="*/ 72036 w 710211"/>
                <a:gd name="connsiteY5" fmla="*/ 10935 h 685201"/>
                <a:gd name="connsiteX6" fmla="*/ 279204 w 710211"/>
                <a:gd name="connsiteY6" fmla="*/ 6173 h 685201"/>
                <a:gd name="connsiteX7" fmla="*/ 541045 w 710211"/>
                <a:gd name="connsiteY7" fmla="*/ 10911 h 685201"/>
                <a:gd name="connsiteX8" fmla="*/ 703060 w 710211"/>
                <a:gd name="connsiteY8" fmla="*/ 20451 h 685201"/>
                <a:gd name="connsiteX9" fmla="*/ 705448 w 710211"/>
                <a:gd name="connsiteY9" fmla="*/ 339548 h 685201"/>
                <a:gd name="connsiteX10" fmla="*/ 707829 w 710211"/>
                <a:gd name="connsiteY10" fmla="*/ 346691 h 685201"/>
                <a:gd name="connsiteX11" fmla="*/ 710211 w 710211"/>
                <a:gd name="connsiteY11" fmla="*/ 375266 h 685201"/>
                <a:gd name="connsiteX12" fmla="*/ 705448 w 710211"/>
                <a:gd name="connsiteY12" fmla="*/ 439560 h 685201"/>
                <a:gd name="connsiteX13" fmla="*/ 703067 w 710211"/>
                <a:gd name="connsiteY13" fmla="*/ 508616 h 685201"/>
                <a:gd name="connsiteX14" fmla="*/ 698304 w 710211"/>
                <a:gd name="connsiteY14" fmla="*/ 525285 h 685201"/>
                <a:gd name="connsiteX15" fmla="*/ 691161 w 710211"/>
                <a:gd name="connsiteY15" fmla="*/ 532429 h 685201"/>
                <a:gd name="connsiteX16" fmla="*/ 681636 w 710211"/>
                <a:gd name="connsiteY16" fmla="*/ 544335 h 685201"/>
                <a:gd name="connsiteX17" fmla="*/ 676873 w 710211"/>
                <a:gd name="connsiteY17" fmla="*/ 551479 h 685201"/>
                <a:gd name="connsiteX18" fmla="*/ 655442 w 710211"/>
                <a:gd name="connsiteY18" fmla="*/ 563385 h 685201"/>
                <a:gd name="connsiteX19" fmla="*/ 648298 w 710211"/>
                <a:gd name="connsiteY19" fmla="*/ 568148 h 685201"/>
                <a:gd name="connsiteX20" fmla="*/ 626867 w 710211"/>
                <a:gd name="connsiteY20" fmla="*/ 572910 h 685201"/>
                <a:gd name="connsiteX21" fmla="*/ 595911 w 710211"/>
                <a:gd name="connsiteY21" fmla="*/ 577673 h 685201"/>
                <a:gd name="connsiteX22" fmla="*/ 545904 w 710211"/>
                <a:gd name="connsiteY22" fmla="*/ 580054 h 685201"/>
                <a:gd name="connsiteX23" fmla="*/ 505423 w 710211"/>
                <a:gd name="connsiteY23" fmla="*/ 582435 h 685201"/>
                <a:gd name="connsiteX24" fmla="*/ 283967 w 710211"/>
                <a:gd name="connsiteY24" fmla="*/ 580054 h 685201"/>
                <a:gd name="connsiteX25" fmla="*/ 148236 w 710211"/>
                <a:gd name="connsiteY25" fmla="*/ 575291 h 685201"/>
                <a:gd name="connsiteX0" fmla="*/ 7183 w 710211"/>
                <a:gd name="connsiteY0" fmla="*/ 665756 h 665756"/>
                <a:gd name="connsiteX1" fmla="*/ 60129 w 710211"/>
                <a:gd name="connsiteY1" fmla="*/ 487185 h 665756"/>
                <a:gd name="connsiteX2" fmla="*/ 57748 w 710211"/>
                <a:gd name="connsiteY2" fmla="*/ 20460 h 665756"/>
                <a:gd name="connsiteX3" fmla="*/ 64892 w 710211"/>
                <a:gd name="connsiteY3" fmla="*/ 13316 h 665756"/>
                <a:gd name="connsiteX4" fmla="*/ 72036 w 710211"/>
                <a:gd name="connsiteY4" fmla="*/ 10935 h 665756"/>
                <a:gd name="connsiteX5" fmla="*/ 279204 w 710211"/>
                <a:gd name="connsiteY5" fmla="*/ 6173 h 665756"/>
                <a:gd name="connsiteX6" fmla="*/ 541045 w 710211"/>
                <a:gd name="connsiteY6" fmla="*/ 10911 h 665756"/>
                <a:gd name="connsiteX7" fmla="*/ 703060 w 710211"/>
                <a:gd name="connsiteY7" fmla="*/ 20451 h 665756"/>
                <a:gd name="connsiteX8" fmla="*/ 705448 w 710211"/>
                <a:gd name="connsiteY8" fmla="*/ 339548 h 665756"/>
                <a:gd name="connsiteX9" fmla="*/ 707829 w 710211"/>
                <a:gd name="connsiteY9" fmla="*/ 346691 h 665756"/>
                <a:gd name="connsiteX10" fmla="*/ 710211 w 710211"/>
                <a:gd name="connsiteY10" fmla="*/ 375266 h 665756"/>
                <a:gd name="connsiteX11" fmla="*/ 705448 w 710211"/>
                <a:gd name="connsiteY11" fmla="*/ 439560 h 665756"/>
                <a:gd name="connsiteX12" fmla="*/ 703067 w 710211"/>
                <a:gd name="connsiteY12" fmla="*/ 508616 h 665756"/>
                <a:gd name="connsiteX13" fmla="*/ 698304 w 710211"/>
                <a:gd name="connsiteY13" fmla="*/ 525285 h 665756"/>
                <a:gd name="connsiteX14" fmla="*/ 691161 w 710211"/>
                <a:gd name="connsiteY14" fmla="*/ 532429 h 665756"/>
                <a:gd name="connsiteX15" fmla="*/ 681636 w 710211"/>
                <a:gd name="connsiteY15" fmla="*/ 544335 h 665756"/>
                <a:gd name="connsiteX16" fmla="*/ 676873 w 710211"/>
                <a:gd name="connsiteY16" fmla="*/ 551479 h 665756"/>
                <a:gd name="connsiteX17" fmla="*/ 655442 w 710211"/>
                <a:gd name="connsiteY17" fmla="*/ 563385 h 665756"/>
                <a:gd name="connsiteX18" fmla="*/ 648298 w 710211"/>
                <a:gd name="connsiteY18" fmla="*/ 568148 h 665756"/>
                <a:gd name="connsiteX19" fmla="*/ 626867 w 710211"/>
                <a:gd name="connsiteY19" fmla="*/ 572910 h 665756"/>
                <a:gd name="connsiteX20" fmla="*/ 595911 w 710211"/>
                <a:gd name="connsiteY20" fmla="*/ 577673 h 665756"/>
                <a:gd name="connsiteX21" fmla="*/ 545904 w 710211"/>
                <a:gd name="connsiteY21" fmla="*/ 580054 h 665756"/>
                <a:gd name="connsiteX22" fmla="*/ 505423 w 710211"/>
                <a:gd name="connsiteY22" fmla="*/ 582435 h 665756"/>
                <a:gd name="connsiteX23" fmla="*/ 283967 w 710211"/>
                <a:gd name="connsiteY23" fmla="*/ 580054 h 665756"/>
                <a:gd name="connsiteX24" fmla="*/ 148236 w 710211"/>
                <a:gd name="connsiteY24" fmla="*/ 575291 h 665756"/>
                <a:gd name="connsiteX0" fmla="*/ 396 w 703424"/>
                <a:gd name="connsiteY0" fmla="*/ 665756 h 665756"/>
                <a:gd name="connsiteX1" fmla="*/ 132840 w 703424"/>
                <a:gd name="connsiteY1" fmla="*/ 563372 h 665756"/>
                <a:gd name="connsiteX2" fmla="*/ 53342 w 703424"/>
                <a:gd name="connsiteY2" fmla="*/ 487185 h 665756"/>
                <a:gd name="connsiteX3" fmla="*/ 50961 w 703424"/>
                <a:gd name="connsiteY3" fmla="*/ 20460 h 665756"/>
                <a:gd name="connsiteX4" fmla="*/ 58105 w 703424"/>
                <a:gd name="connsiteY4" fmla="*/ 13316 h 665756"/>
                <a:gd name="connsiteX5" fmla="*/ 65249 w 703424"/>
                <a:gd name="connsiteY5" fmla="*/ 10935 h 665756"/>
                <a:gd name="connsiteX6" fmla="*/ 272417 w 703424"/>
                <a:gd name="connsiteY6" fmla="*/ 6173 h 665756"/>
                <a:gd name="connsiteX7" fmla="*/ 534258 w 703424"/>
                <a:gd name="connsiteY7" fmla="*/ 10911 h 665756"/>
                <a:gd name="connsiteX8" fmla="*/ 696273 w 703424"/>
                <a:gd name="connsiteY8" fmla="*/ 20451 h 665756"/>
                <a:gd name="connsiteX9" fmla="*/ 698661 w 703424"/>
                <a:gd name="connsiteY9" fmla="*/ 339548 h 665756"/>
                <a:gd name="connsiteX10" fmla="*/ 701042 w 703424"/>
                <a:gd name="connsiteY10" fmla="*/ 346691 h 665756"/>
                <a:gd name="connsiteX11" fmla="*/ 703424 w 703424"/>
                <a:gd name="connsiteY11" fmla="*/ 375266 h 665756"/>
                <a:gd name="connsiteX12" fmla="*/ 698661 w 703424"/>
                <a:gd name="connsiteY12" fmla="*/ 439560 h 665756"/>
                <a:gd name="connsiteX13" fmla="*/ 696280 w 703424"/>
                <a:gd name="connsiteY13" fmla="*/ 508616 h 665756"/>
                <a:gd name="connsiteX14" fmla="*/ 691517 w 703424"/>
                <a:gd name="connsiteY14" fmla="*/ 525285 h 665756"/>
                <a:gd name="connsiteX15" fmla="*/ 684374 w 703424"/>
                <a:gd name="connsiteY15" fmla="*/ 532429 h 665756"/>
                <a:gd name="connsiteX16" fmla="*/ 674849 w 703424"/>
                <a:gd name="connsiteY16" fmla="*/ 544335 h 665756"/>
                <a:gd name="connsiteX17" fmla="*/ 670086 w 703424"/>
                <a:gd name="connsiteY17" fmla="*/ 551479 h 665756"/>
                <a:gd name="connsiteX18" fmla="*/ 648655 w 703424"/>
                <a:gd name="connsiteY18" fmla="*/ 563385 h 665756"/>
                <a:gd name="connsiteX19" fmla="*/ 641511 w 703424"/>
                <a:gd name="connsiteY19" fmla="*/ 568148 h 665756"/>
                <a:gd name="connsiteX20" fmla="*/ 620080 w 703424"/>
                <a:gd name="connsiteY20" fmla="*/ 572910 h 665756"/>
                <a:gd name="connsiteX21" fmla="*/ 589124 w 703424"/>
                <a:gd name="connsiteY21" fmla="*/ 577673 h 665756"/>
                <a:gd name="connsiteX22" fmla="*/ 539117 w 703424"/>
                <a:gd name="connsiteY22" fmla="*/ 580054 h 665756"/>
                <a:gd name="connsiteX23" fmla="*/ 498636 w 703424"/>
                <a:gd name="connsiteY23" fmla="*/ 582435 h 665756"/>
                <a:gd name="connsiteX24" fmla="*/ 277180 w 703424"/>
                <a:gd name="connsiteY24" fmla="*/ 580054 h 665756"/>
                <a:gd name="connsiteX25" fmla="*/ 141449 w 703424"/>
                <a:gd name="connsiteY25" fmla="*/ 575291 h 665756"/>
                <a:gd name="connsiteX0" fmla="*/ 88321 w 658905"/>
                <a:gd name="connsiteY0" fmla="*/ 563372 h 594341"/>
                <a:gd name="connsiteX1" fmla="*/ 8823 w 658905"/>
                <a:gd name="connsiteY1" fmla="*/ 487185 h 594341"/>
                <a:gd name="connsiteX2" fmla="*/ 6442 w 658905"/>
                <a:gd name="connsiteY2" fmla="*/ 20460 h 594341"/>
                <a:gd name="connsiteX3" fmla="*/ 13586 w 658905"/>
                <a:gd name="connsiteY3" fmla="*/ 13316 h 594341"/>
                <a:gd name="connsiteX4" fmla="*/ 20730 w 658905"/>
                <a:gd name="connsiteY4" fmla="*/ 10935 h 594341"/>
                <a:gd name="connsiteX5" fmla="*/ 227898 w 658905"/>
                <a:gd name="connsiteY5" fmla="*/ 6173 h 594341"/>
                <a:gd name="connsiteX6" fmla="*/ 489739 w 658905"/>
                <a:gd name="connsiteY6" fmla="*/ 10911 h 594341"/>
                <a:gd name="connsiteX7" fmla="*/ 651754 w 658905"/>
                <a:gd name="connsiteY7" fmla="*/ 20451 h 594341"/>
                <a:gd name="connsiteX8" fmla="*/ 654142 w 658905"/>
                <a:gd name="connsiteY8" fmla="*/ 339548 h 594341"/>
                <a:gd name="connsiteX9" fmla="*/ 656523 w 658905"/>
                <a:gd name="connsiteY9" fmla="*/ 346691 h 594341"/>
                <a:gd name="connsiteX10" fmla="*/ 658905 w 658905"/>
                <a:gd name="connsiteY10" fmla="*/ 375266 h 594341"/>
                <a:gd name="connsiteX11" fmla="*/ 654142 w 658905"/>
                <a:gd name="connsiteY11" fmla="*/ 439560 h 594341"/>
                <a:gd name="connsiteX12" fmla="*/ 651761 w 658905"/>
                <a:gd name="connsiteY12" fmla="*/ 508616 h 594341"/>
                <a:gd name="connsiteX13" fmla="*/ 646998 w 658905"/>
                <a:gd name="connsiteY13" fmla="*/ 525285 h 594341"/>
                <a:gd name="connsiteX14" fmla="*/ 639855 w 658905"/>
                <a:gd name="connsiteY14" fmla="*/ 532429 h 594341"/>
                <a:gd name="connsiteX15" fmla="*/ 630330 w 658905"/>
                <a:gd name="connsiteY15" fmla="*/ 544335 h 594341"/>
                <a:gd name="connsiteX16" fmla="*/ 625567 w 658905"/>
                <a:gd name="connsiteY16" fmla="*/ 551479 h 594341"/>
                <a:gd name="connsiteX17" fmla="*/ 604136 w 658905"/>
                <a:gd name="connsiteY17" fmla="*/ 563385 h 594341"/>
                <a:gd name="connsiteX18" fmla="*/ 596992 w 658905"/>
                <a:gd name="connsiteY18" fmla="*/ 568148 h 594341"/>
                <a:gd name="connsiteX19" fmla="*/ 575561 w 658905"/>
                <a:gd name="connsiteY19" fmla="*/ 572910 h 594341"/>
                <a:gd name="connsiteX20" fmla="*/ 544605 w 658905"/>
                <a:gd name="connsiteY20" fmla="*/ 577673 h 594341"/>
                <a:gd name="connsiteX21" fmla="*/ 494598 w 658905"/>
                <a:gd name="connsiteY21" fmla="*/ 580054 h 594341"/>
                <a:gd name="connsiteX22" fmla="*/ 454117 w 658905"/>
                <a:gd name="connsiteY22" fmla="*/ 582435 h 594341"/>
                <a:gd name="connsiteX23" fmla="*/ 232661 w 658905"/>
                <a:gd name="connsiteY23" fmla="*/ 580054 h 594341"/>
                <a:gd name="connsiteX24" fmla="*/ 96930 w 658905"/>
                <a:gd name="connsiteY24" fmla="*/ 575291 h 594341"/>
                <a:gd name="connsiteX0" fmla="*/ 111644 w 682228"/>
                <a:gd name="connsiteY0" fmla="*/ 557199 h 588168"/>
                <a:gd name="connsiteX1" fmla="*/ 32146 w 682228"/>
                <a:gd name="connsiteY1" fmla="*/ 481012 h 588168"/>
                <a:gd name="connsiteX2" fmla="*/ 29765 w 682228"/>
                <a:gd name="connsiteY2" fmla="*/ 14287 h 588168"/>
                <a:gd name="connsiteX3" fmla="*/ 36909 w 682228"/>
                <a:gd name="connsiteY3" fmla="*/ 7143 h 588168"/>
                <a:gd name="connsiteX4" fmla="*/ 251221 w 682228"/>
                <a:gd name="connsiteY4" fmla="*/ 0 h 588168"/>
                <a:gd name="connsiteX5" fmla="*/ 513062 w 682228"/>
                <a:gd name="connsiteY5" fmla="*/ 4738 h 588168"/>
                <a:gd name="connsiteX6" fmla="*/ 675077 w 682228"/>
                <a:gd name="connsiteY6" fmla="*/ 14278 h 588168"/>
                <a:gd name="connsiteX7" fmla="*/ 677465 w 682228"/>
                <a:gd name="connsiteY7" fmla="*/ 333375 h 588168"/>
                <a:gd name="connsiteX8" fmla="*/ 679846 w 682228"/>
                <a:gd name="connsiteY8" fmla="*/ 340518 h 588168"/>
                <a:gd name="connsiteX9" fmla="*/ 682228 w 682228"/>
                <a:gd name="connsiteY9" fmla="*/ 369093 h 588168"/>
                <a:gd name="connsiteX10" fmla="*/ 677465 w 682228"/>
                <a:gd name="connsiteY10" fmla="*/ 433387 h 588168"/>
                <a:gd name="connsiteX11" fmla="*/ 675084 w 682228"/>
                <a:gd name="connsiteY11" fmla="*/ 502443 h 588168"/>
                <a:gd name="connsiteX12" fmla="*/ 670321 w 682228"/>
                <a:gd name="connsiteY12" fmla="*/ 519112 h 588168"/>
                <a:gd name="connsiteX13" fmla="*/ 663178 w 682228"/>
                <a:gd name="connsiteY13" fmla="*/ 526256 h 588168"/>
                <a:gd name="connsiteX14" fmla="*/ 653653 w 682228"/>
                <a:gd name="connsiteY14" fmla="*/ 538162 h 588168"/>
                <a:gd name="connsiteX15" fmla="*/ 648890 w 682228"/>
                <a:gd name="connsiteY15" fmla="*/ 545306 h 588168"/>
                <a:gd name="connsiteX16" fmla="*/ 627459 w 682228"/>
                <a:gd name="connsiteY16" fmla="*/ 557212 h 588168"/>
                <a:gd name="connsiteX17" fmla="*/ 620315 w 682228"/>
                <a:gd name="connsiteY17" fmla="*/ 561975 h 588168"/>
                <a:gd name="connsiteX18" fmla="*/ 598884 w 682228"/>
                <a:gd name="connsiteY18" fmla="*/ 566737 h 588168"/>
                <a:gd name="connsiteX19" fmla="*/ 567928 w 682228"/>
                <a:gd name="connsiteY19" fmla="*/ 571500 h 588168"/>
                <a:gd name="connsiteX20" fmla="*/ 517921 w 682228"/>
                <a:gd name="connsiteY20" fmla="*/ 573881 h 588168"/>
                <a:gd name="connsiteX21" fmla="*/ 477440 w 682228"/>
                <a:gd name="connsiteY21" fmla="*/ 576262 h 588168"/>
                <a:gd name="connsiteX22" fmla="*/ 255984 w 682228"/>
                <a:gd name="connsiteY22" fmla="*/ 573881 h 588168"/>
                <a:gd name="connsiteX23" fmla="*/ 120253 w 682228"/>
                <a:gd name="connsiteY23" fmla="*/ 569118 h 588168"/>
                <a:gd name="connsiteX0" fmla="*/ 88321 w 658905"/>
                <a:gd name="connsiteY0" fmla="*/ 557199 h 588168"/>
                <a:gd name="connsiteX1" fmla="*/ 8823 w 658905"/>
                <a:gd name="connsiteY1" fmla="*/ 481012 h 588168"/>
                <a:gd name="connsiteX2" fmla="*/ 6442 w 658905"/>
                <a:gd name="connsiteY2" fmla="*/ 14287 h 588168"/>
                <a:gd name="connsiteX3" fmla="*/ 73771 w 658905"/>
                <a:gd name="connsiteY3" fmla="*/ 4752 h 588168"/>
                <a:gd name="connsiteX4" fmla="*/ 227898 w 658905"/>
                <a:gd name="connsiteY4" fmla="*/ 0 h 588168"/>
                <a:gd name="connsiteX5" fmla="*/ 489739 w 658905"/>
                <a:gd name="connsiteY5" fmla="*/ 4738 h 588168"/>
                <a:gd name="connsiteX6" fmla="*/ 651754 w 658905"/>
                <a:gd name="connsiteY6" fmla="*/ 14278 h 588168"/>
                <a:gd name="connsiteX7" fmla="*/ 654142 w 658905"/>
                <a:gd name="connsiteY7" fmla="*/ 333375 h 588168"/>
                <a:gd name="connsiteX8" fmla="*/ 656523 w 658905"/>
                <a:gd name="connsiteY8" fmla="*/ 340518 h 588168"/>
                <a:gd name="connsiteX9" fmla="*/ 658905 w 658905"/>
                <a:gd name="connsiteY9" fmla="*/ 369093 h 588168"/>
                <a:gd name="connsiteX10" fmla="*/ 654142 w 658905"/>
                <a:gd name="connsiteY10" fmla="*/ 433387 h 588168"/>
                <a:gd name="connsiteX11" fmla="*/ 651761 w 658905"/>
                <a:gd name="connsiteY11" fmla="*/ 502443 h 588168"/>
                <a:gd name="connsiteX12" fmla="*/ 646998 w 658905"/>
                <a:gd name="connsiteY12" fmla="*/ 519112 h 588168"/>
                <a:gd name="connsiteX13" fmla="*/ 639855 w 658905"/>
                <a:gd name="connsiteY13" fmla="*/ 526256 h 588168"/>
                <a:gd name="connsiteX14" fmla="*/ 630330 w 658905"/>
                <a:gd name="connsiteY14" fmla="*/ 538162 h 588168"/>
                <a:gd name="connsiteX15" fmla="*/ 625567 w 658905"/>
                <a:gd name="connsiteY15" fmla="*/ 545306 h 588168"/>
                <a:gd name="connsiteX16" fmla="*/ 604136 w 658905"/>
                <a:gd name="connsiteY16" fmla="*/ 557212 h 588168"/>
                <a:gd name="connsiteX17" fmla="*/ 596992 w 658905"/>
                <a:gd name="connsiteY17" fmla="*/ 561975 h 588168"/>
                <a:gd name="connsiteX18" fmla="*/ 575561 w 658905"/>
                <a:gd name="connsiteY18" fmla="*/ 566737 h 588168"/>
                <a:gd name="connsiteX19" fmla="*/ 544605 w 658905"/>
                <a:gd name="connsiteY19" fmla="*/ 571500 h 588168"/>
                <a:gd name="connsiteX20" fmla="*/ 494598 w 658905"/>
                <a:gd name="connsiteY20" fmla="*/ 573881 h 588168"/>
                <a:gd name="connsiteX21" fmla="*/ 454117 w 658905"/>
                <a:gd name="connsiteY21" fmla="*/ 576262 h 588168"/>
                <a:gd name="connsiteX22" fmla="*/ 232661 w 658905"/>
                <a:gd name="connsiteY22" fmla="*/ 573881 h 588168"/>
                <a:gd name="connsiteX23" fmla="*/ 96930 w 658905"/>
                <a:gd name="connsiteY23" fmla="*/ 569118 h 588168"/>
                <a:gd name="connsiteX0" fmla="*/ 88321 w 658905"/>
                <a:gd name="connsiteY0" fmla="*/ 559605 h 590574"/>
                <a:gd name="connsiteX1" fmla="*/ 8823 w 658905"/>
                <a:gd name="connsiteY1" fmla="*/ 483418 h 590574"/>
                <a:gd name="connsiteX2" fmla="*/ 6442 w 658905"/>
                <a:gd name="connsiteY2" fmla="*/ 16693 h 590574"/>
                <a:gd name="connsiteX3" fmla="*/ 73771 w 658905"/>
                <a:gd name="connsiteY3" fmla="*/ 7158 h 590574"/>
                <a:gd name="connsiteX4" fmla="*/ 227898 w 658905"/>
                <a:gd name="connsiteY4" fmla="*/ 2406 h 590574"/>
                <a:gd name="connsiteX5" fmla="*/ 494554 w 658905"/>
                <a:gd name="connsiteY5" fmla="*/ 0 h 590574"/>
                <a:gd name="connsiteX6" fmla="*/ 651754 w 658905"/>
                <a:gd name="connsiteY6" fmla="*/ 16684 h 590574"/>
                <a:gd name="connsiteX7" fmla="*/ 654142 w 658905"/>
                <a:gd name="connsiteY7" fmla="*/ 335781 h 590574"/>
                <a:gd name="connsiteX8" fmla="*/ 656523 w 658905"/>
                <a:gd name="connsiteY8" fmla="*/ 342924 h 590574"/>
                <a:gd name="connsiteX9" fmla="*/ 658905 w 658905"/>
                <a:gd name="connsiteY9" fmla="*/ 371499 h 590574"/>
                <a:gd name="connsiteX10" fmla="*/ 654142 w 658905"/>
                <a:gd name="connsiteY10" fmla="*/ 435793 h 590574"/>
                <a:gd name="connsiteX11" fmla="*/ 651761 w 658905"/>
                <a:gd name="connsiteY11" fmla="*/ 504849 h 590574"/>
                <a:gd name="connsiteX12" fmla="*/ 646998 w 658905"/>
                <a:gd name="connsiteY12" fmla="*/ 521518 h 590574"/>
                <a:gd name="connsiteX13" fmla="*/ 639855 w 658905"/>
                <a:gd name="connsiteY13" fmla="*/ 528662 h 590574"/>
                <a:gd name="connsiteX14" fmla="*/ 630330 w 658905"/>
                <a:gd name="connsiteY14" fmla="*/ 540568 h 590574"/>
                <a:gd name="connsiteX15" fmla="*/ 625567 w 658905"/>
                <a:gd name="connsiteY15" fmla="*/ 547712 h 590574"/>
                <a:gd name="connsiteX16" fmla="*/ 604136 w 658905"/>
                <a:gd name="connsiteY16" fmla="*/ 559618 h 590574"/>
                <a:gd name="connsiteX17" fmla="*/ 596992 w 658905"/>
                <a:gd name="connsiteY17" fmla="*/ 564381 h 590574"/>
                <a:gd name="connsiteX18" fmla="*/ 575561 w 658905"/>
                <a:gd name="connsiteY18" fmla="*/ 569143 h 590574"/>
                <a:gd name="connsiteX19" fmla="*/ 544605 w 658905"/>
                <a:gd name="connsiteY19" fmla="*/ 573906 h 590574"/>
                <a:gd name="connsiteX20" fmla="*/ 494598 w 658905"/>
                <a:gd name="connsiteY20" fmla="*/ 576287 h 590574"/>
                <a:gd name="connsiteX21" fmla="*/ 454117 w 658905"/>
                <a:gd name="connsiteY21" fmla="*/ 578668 h 590574"/>
                <a:gd name="connsiteX22" fmla="*/ 232661 w 658905"/>
                <a:gd name="connsiteY22" fmla="*/ 576287 h 590574"/>
                <a:gd name="connsiteX23" fmla="*/ 96930 w 658905"/>
                <a:gd name="connsiteY23" fmla="*/ 571524 h 590574"/>
                <a:gd name="connsiteX0" fmla="*/ 88321 w 658905"/>
                <a:gd name="connsiteY0" fmla="*/ 559605 h 590574"/>
                <a:gd name="connsiteX1" fmla="*/ 8823 w 658905"/>
                <a:gd name="connsiteY1" fmla="*/ 483418 h 590574"/>
                <a:gd name="connsiteX2" fmla="*/ 6442 w 658905"/>
                <a:gd name="connsiteY2" fmla="*/ 16693 h 590574"/>
                <a:gd name="connsiteX3" fmla="*/ 73771 w 658905"/>
                <a:gd name="connsiteY3" fmla="*/ 7158 h 590574"/>
                <a:gd name="connsiteX4" fmla="*/ 227898 w 658905"/>
                <a:gd name="connsiteY4" fmla="*/ 2406 h 590574"/>
                <a:gd name="connsiteX5" fmla="*/ 218329 w 658905"/>
                <a:gd name="connsiteY5" fmla="*/ 2406 h 590574"/>
                <a:gd name="connsiteX6" fmla="*/ 494554 w 658905"/>
                <a:gd name="connsiteY6" fmla="*/ 0 h 590574"/>
                <a:gd name="connsiteX7" fmla="*/ 651754 w 658905"/>
                <a:gd name="connsiteY7" fmla="*/ 16684 h 590574"/>
                <a:gd name="connsiteX8" fmla="*/ 654142 w 658905"/>
                <a:gd name="connsiteY8" fmla="*/ 335781 h 590574"/>
                <a:gd name="connsiteX9" fmla="*/ 656523 w 658905"/>
                <a:gd name="connsiteY9" fmla="*/ 342924 h 590574"/>
                <a:gd name="connsiteX10" fmla="*/ 658905 w 658905"/>
                <a:gd name="connsiteY10" fmla="*/ 371499 h 590574"/>
                <a:gd name="connsiteX11" fmla="*/ 654142 w 658905"/>
                <a:gd name="connsiteY11" fmla="*/ 435793 h 590574"/>
                <a:gd name="connsiteX12" fmla="*/ 651761 w 658905"/>
                <a:gd name="connsiteY12" fmla="*/ 504849 h 590574"/>
                <a:gd name="connsiteX13" fmla="*/ 646998 w 658905"/>
                <a:gd name="connsiteY13" fmla="*/ 521518 h 590574"/>
                <a:gd name="connsiteX14" fmla="*/ 639855 w 658905"/>
                <a:gd name="connsiteY14" fmla="*/ 528662 h 590574"/>
                <a:gd name="connsiteX15" fmla="*/ 630330 w 658905"/>
                <a:gd name="connsiteY15" fmla="*/ 540568 h 590574"/>
                <a:gd name="connsiteX16" fmla="*/ 625567 w 658905"/>
                <a:gd name="connsiteY16" fmla="*/ 547712 h 590574"/>
                <a:gd name="connsiteX17" fmla="*/ 604136 w 658905"/>
                <a:gd name="connsiteY17" fmla="*/ 559618 h 590574"/>
                <a:gd name="connsiteX18" fmla="*/ 596992 w 658905"/>
                <a:gd name="connsiteY18" fmla="*/ 564381 h 590574"/>
                <a:gd name="connsiteX19" fmla="*/ 575561 w 658905"/>
                <a:gd name="connsiteY19" fmla="*/ 569143 h 590574"/>
                <a:gd name="connsiteX20" fmla="*/ 544605 w 658905"/>
                <a:gd name="connsiteY20" fmla="*/ 573906 h 590574"/>
                <a:gd name="connsiteX21" fmla="*/ 494598 w 658905"/>
                <a:gd name="connsiteY21" fmla="*/ 576287 h 590574"/>
                <a:gd name="connsiteX22" fmla="*/ 454117 w 658905"/>
                <a:gd name="connsiteY22" fmla="*/ 578668 h 590574"/>
                <a:gd name="connsiteX23" fmla="*/ 232661 w 658905"/>
                <a:gd name="connsiteY23" fmla="*/ 576287 h 590574"/>
                <a:gd name="connsiteX24" fmla="*/ 96930 w 658905"/>
                <a:gd name="connsiteY24" fmla="*/ 571524 h 590574"/>
                <a:gd name="connsiteX0" fmla="*/ 81879 w 652463"/>
                <a:gd name="connsiteY0" fmla="*/ 559605 h 578668"/>
                <a:gd name="connsiteX1" fmla="*/ 45766 w 652463"/>
                <a:gd name="connsiteY1" fmla="*/ 559605 h 578668"/>
                <a:gd name="connsiteX2" fmla="*/ 2381 w 652463"/>
                <a:gd name="connsiteY2" fmla="*/ 483418 h 578668"/>
                <a:gd name="connsiteX3" fmla="*/ 0 w 652463"/>
                <a:gd name="connsiteY3" fmla="*/ 16693 h 578668"/>
                <a:gd name="connsiteX4" fmla="*/ 67329 w 652463"/>
                <a:gd name="connsiteY4" fmla="*/ 7158 h 578668"/>
                <a:gd name="connsiteX5" fmla="*/ 221456 w 652463"/>
                <a:gd name="connsiteY5" fmla="*/ 2406 h 578668"/>
                <a:gd name="connsiteX6" fmla="*/ 211887 w 652463"/>
                <a:gd name="connsiteY6" fmla="*/ 2406 h 578668"/>
                <a:gd name="connsiteX7" fmla="*/ 488112 w 652463"/>
                <a:gd name="connsiteY7" fmla="*/ 0 h 578668"/>
                <a:gd name="connsiteX8" fmla="*/ 645312 w 652463"/>
                <a:gd name="connsiteY8" fmla="*/ 16684 h 578668"/>
                <a:gd name="connsiteX9" fmla="*/ 647700 w 652463"/>
                <a:gd name="connsiteY9" fmla="*/ 335781 h 578668"/>
                <a:gd name="connsiteX10" fmla="*/ 650081 w 652463"/>
                <a:gd name="connsiteY10" fmla="*/ 342924 h 578668"/>
                <a:gd name="connsiteX11" fmla="*/ 652463 w 652463"/>
                <a:gd name="connsiteY11" fmla="*/ 371499 h 578668"/>
                <a:gd name="connsiteX12" fmla="*/ 647700 w 652463"/>
                <a:gd name="connsiteY12" fmla="*/ 435793 h 578668"/>
                <a:gd name="connsiteX13" fmla="*/ 645319 w 652463"/>
                <a:gd name="connsiteY13" fmla="*/ 504849 h 578668"/>
                <a:gd name="connsiteX14" fmla="*/ 640556 w 652463"/>
                <a:gd name="connsiteY14" fmla="*/ 521518 h 578668"/>
                <a:gd name="connsiteX15" fmla="*/ 633413 w 652463"/>
                <a:gd name="connsiteY15" fmla="*/ 528662 h 578668"/>
                <a:gd name="connsiteX16" fmla="*/ 623888 w 652463"/>
                <a:gd name="connsiteY16" fmla="*/ 540568 h 578668"/>
                <a:gd name="connsiteX17" fmla="*/ 619125 w 652463"/>
                <a:gd name="connsiteY17" fmla="*/ 547712 h 578668"/>
                <a:gd name="connsiteX18" fmla="*/ 597694 w 652463"/>
                <a:gd name="connsiteY18" fmla="*/ 559618 h 578668"/>
                <a:gd name="connsiteX19" fmla="*/ 590550 w 652463"/>
                <a:gd name="connsiteY19" fmla="*/ 564381 h 578668"/>
                <a:gd name="connsiteX20" fmla="*/ 569119 w 652463"/>
                <a:gd name="connsiteY20" fmla="*/ 569143 h 578668"/>
                <a:gd name="connsiteX21" fmla="*/ 538163 w 652463"/>
                <a:gd name="connsiteY21" fmla="*/ 573906 h 578668"/>
                <a:gd name="connsiteX22" fmla="*/ 488156 w 652463"/>
                <a:gd name="connsiteY22" fmla="*/ 576287 h 578668"/>
                <a:gd name="connsiteX23" fmla="*/ 447675 w 652463"/>
                <a:gd name="connsiteY23" fmla="*/ 578668 h 578668"/>
                <a:gd name="connsiteX24" fmla="*/ 226219 w 652463"/>
                <a:gd name="connsiteY24" fmla="*/ 576287 h 578668"/>
                <a:gd name="connsiteX25" fmla="*/ 90488 w 652463"/>
                <a:gd name="connsiteY25" fmla="*/ 571524 h 578668"/>
                <a:gd name="connsiteX0" fmla="*/ 81879 w 652463"/>
                <a:gd name="connsiteY0" fmla="*/ 559605 h 578668"/>
                <a:gd name="connsiteX1" fmla="*/ 45766 w 652463"/>
                <a:gd name="connsiteY1" fmla="*/ 559605 h 578668"/>
                <a:gd name="connsiteX2" fmla="*/ 2381 w 652463"/>
                <a:gd name="connsiteY2" fmla="*/ 483418 h 578668"/>
                <a:gd name="connsiteX3" fmla="*/ 0 w 652463"/>
                <a:gd name="connsiteY3" fmla="*/ 16693 h 578668"/>
                <a:gd name="connsiteX4" fmla="*/ 67329 w 652463"/>
                <a:gd name="connsiteY4" fmla="*/ 7158 h 578668"/>
                <a:gd name="connsiteX5" fmla="*/ 221456 w 652463"/>
                <a:gd name="connsiteY5" fmla="*/ 2406 h 578668"/>
                <a:gd name="connsiteX6" fmla="*/ 211887 w 652463"/>
                <a:gd name="connsiteY6" fmla="*/ 2406 h 578668"/>
                <a:gd name="connsiteX7" fmla="*/ 488112 w 652463"/>
                <a:gd name="connsiteY7" fmla="*/ 0 h 578668"/>
                <a:gd name="connsiteX8" fmla="*/ 645312 w 652463"/>
                <a:gd name="connsiteY8" fmla="*/ 16684 h 578668"/>
                <a:gd name="connsiteX9" fmla="*/ 647700 w 652463"/>
                <a:gd name="connsiteY9" fmla="*/ 335781 h 578668"/>
                <a:gd name="connsiteX10" fmla="*/ 650081 w 652463"/>
                <a:gd name="connsiteY10" fmla="*/ 342924 h 578668"/>
                <a:gd name="connsiteX11" fmla="*/ 652463 w 652463"/>
                <a:gd name="connsiteY11" fmla="*/ 371499 h 578668"/>
                <a:gd name="connsiteX12" fmla="*/ 647700 w 652463"/>
                <a:gd name="connsiteY12" fmla="*/ 435793 h 578668"/>
                <a:gd name="connsiteX13" fmla="*/ 645319 w 652463"/>
                <a:gd name="connsiteY13" fmla="*/ 504849 h 578668"/>
                <a:gd name="connsiteX14" fmla="*/ 640556 w 652463"/>
                <a:gd name="connsiteY14" fmla="*/ 521518 h 578668"/>
                <a:gd name="connsiteX15" fmla="*/ 633413 w 652463"/>
                <a:gd name="connsiteY15" fmla="*/ 528662 h 578668"/>
                <a:gd name="connsiteX16" fmla="*/ 623888 w 652463"/>
                <a:gd name="connsiteY16" fmla="*/ 540568 h 578668"/>
                <a:gd name="connsiteX17" fmla="*/ 619125 w 652463"/>
                <a:gd name="connsiteY17" fmla="*/ 547712 h 578668"/>
                <a:gd name="connsiteX18" fmla="*/ 597694 w 652463"/>
                <a:gd name="connsiteY18" fmla="*/ 559618 h 578668"/>
                <a:gd name="connsiteX19" fmla="*/ 590550 w 652463"/>
                <a:gd name="connsiteY19" fmla="*/ 564381 h 578668"/>
                <a:gd name="connsiteX20" fmla="*/ 569119 w 652463"/>
                <a:gd name="connsiteY20" fmla="*/ 569143 h 578668"/>
                <a:gd name="connsiteX21" fmla="*/ 538163 w 652463"/>
                <a:gd name="connsiteY21" fmla="*/ 573906 h 578668"/>
                <a:gd name="connsiteX22" fmla="*/ 488156 w 652463"/>
                <a:gd name="connsiteY22" fmla="*/ 576287 h 578668"/>
                <a:gd name="connsiteX23" fmla="*/ 447675 w 652463"/>
                <a:gd name="connsiteY23" fmla="*/ 578668 h 578668"/>
                <a:gd name="connsiteX24" fmla="*/ 226219 w 652463"/>
                <a:gd name="connsiteY24" fmla="*/ 576287 h 578668"/>
                <a:gd name="connsiteX25" fmla="*/ 90488 w 652463"/>
                <a:gd name="connsiteY25" fmla="*/ 571524 h 578668"/>
                <a:gd name="connsiteX0" fmla="*/ 81879 w 650081"/>
                <a:gd name="connsiteY0" fmla="*/ 559605 h 578668"/>
                <a:gd name="connsiteX1" fmla="*/ 45766 w 650081"/>
                <a:gd name="connsiteY1" fmla="*/ 559605 h 578668"/>
                <a:gd name="connsiteX2" fmla="*/ 2381 w 650081"/>
                <a:gd name="connsiteY2" fmla="*/ 483418 h 578668"/>
                <a:gd name="connsiteX3" fmla="*/ 0 w 650081"/>
                <a:gd name="connsiteY3" fmla="*/ 16693 h 578668"/>
                <a:gd name="connsiteX4" fmla="*/ 67329 w 650081"/>
                <a:gd name="connsiteY4" fmla="*/ 7158 h 578668"/>
                <a:gd name="connsiteX5" fmla="*/ 221456 w 650081"/>
                <a:gd name="connsiteY5" fmla="*/ 2406 h 578668"/>
                <a:gd name="connsiteX6" fmla="*/ 211887 w 650081"/>
                <a:gd name="connsiteY6" fmla="*/ 2406 h 578668"/>
                <a:gd name="connsiteX7" fmla="*/ 488112 w 650081"/>
                <a:gd name="connsiteY7" fmla="*/ 0 h 578668"/>
                <a:gd name="connsiteX8" fmla="*/ 645312 w 650081"/>
                <a:gd name="connsiteY8" fmla="*/ 16684 h 578668"/>
                <a:gd name="connsiteX9" fmla="*/ 647700 w 650081"/>
                <a:gd name="connsiteY9" fmla="*/ 335781 h 578668"/>
                <a:gd name="connsiteX10" fmla="*/ 650081 w 650081"/>
                <a:gd name="connsiteY10" fmla="*/ 342924 h 578668"/>
                <a:gd name="connsiteX11" fmla="*/ 647700 w 650081"/>
                <a:gd name="connsiteY11" fmla="*/ 435793 h 578668"/>
                <a:gd name="connsiteX12" fmla="*/ 645319 w 650081"/>
                <a:gd name="connsiteY12" fmla="*/ 504849 h 578668"/>
                <a:gd name="connsiteX13" fmla="*/ 640556 w 650081"/>
                <a:gd name="connsiteY13" fmla="*/ 521518 h 578668"/>
                <a:gd name="connsiteX14" fmla="*/ 633413 w 650081"/>
                <a:gd name="connsiteY14" fmla="*/ 528662 h 578668"/>
                <a:gd name="connsiteX15" fmla="*/ 623888 w 650081"/>
                <a:gd name="connsiteY15" fmla="*/ 540568 h 578668"/>
                <a:gd name="connsiteX16" fmla="*/ 619125 w 650081"/>
                <a:gd name="connsiteY16" fmla="*/ 547712 h 578668"/>
                <a:gd name="connsiteX17" fmla="*/ 597694 w 650081"/>
                <a:gd name="connsiteY17" fmla="*/ 559618 h 578668"/>
                <a:gd name="connsiteX18" fmla="*/ 590550 w 650081"/>
                <a:gd name="connsiteY18" fmla="*/ 564381 h 578668"/>
                <a:gd name="connsiteX19" fmla="*/ 569119 w 650081"/>
                <a:gd name="connsiteY19" fmla="*/ 569143 h 578668"/>
                <a:gd name="connsiteX20" fmla="*/ 538163 w 650081"/>
                <a:gd name="connsiteY20" fmla="*/ 573906 h 578668"/>
                <a:gd name="connsiteX21" fmla="*/ 488156 w 650081"/>
                <a:gd name="connsiteY21" fmla="*/ 576287 h 578668"/>
                <a:gd name="connsiteX22" fmla="*/ 447675 w 650081"/>
                <a:gd name="connsiteY22" fmla="*/ 578668 h 578668"/>
                <a:gd name="connsiteX23" fmla="*/ 226219 w 650081"/>
                <a:gd name="connsiteY23" fmla="*/ 576287 h 578668"/>
                <a:gd name="connsiteX24" fmla="*/ 90488 w 650081"/>
                <a:gd name="connsiteY24" fmla="*/ 571524 h 578668"/>
                <a:gd name="connsiteX0" fmla="*/ 81879 w 648894"/>
                <a:gd name="connsiteY0" fmla="*/ 559605 h 578668"/>
                <a:gd name="connsiteX1" fmla="*/ 45766 w 648894"/>
                <a:gd name="connsiteY1" fmla="*/ 559605 h 578668"/>
                <a:gd name="connsiteX2" fmla="*/ 2381 w 648894"/>
                <a:gd name="connsiteY2" fmla="*/ 483418 h 578668"/>
                <a:gd name="connsiteX3" fmla="*/ 0 w 648894"/>
                <a:gd name="connsiteY3" fmla="*/ 16693 h 578668"/>
                <a:gd name="connsiteX4" fmla="*/ 67329 w 648894"/>
                <a:gd name="connsiteY4" fmla="*/ 7158 h 578668"/>
                <a:gd name="connsiteX5" fmla="*/ 221456 w 648894"/>
                <a:gd name="connsiteY5" fmla="*/ 2406 h 578668"/>
                <a:gd name="connsiteX6" fmla="*/ 211887 w 648894"/>
                <a:gd name="connsiteY6" fmla="*/ 2406 h 578668"/>
                <a:gd name="connsiteX7" fmla="*/ 488112 w 648894"/>
                <a:gd name="connsiteY7" fmla="*/ 0 h 578668"/>
                <a:gd name="connsiteX8" fmla="*/ 645312 w 648894"/>
                <a:gd name="connsiteY8" fmla="*/ 16684 h 578668"/>
                <a:gd name="connsiteX9" fmla="*/ 647700 w 648894"/>
                <a:gd name="connsiteY9" fmla="*/ 335781 h 578668"/>
                <a:gd name="connsiteX10" fmla="*/ 647700 w 648894"/>
                <a:gd name="connsiteY10" fmla="*/ 435793 h 578668"/>
                <a:gd name="connsiteX11" fmla="*/ 645319 w 648894"/>
                <a:gd name="connsiteY11" fmla="*/ 504849 h 578668"/>
                <a:gd name="connsiteX12" fmla="*/ 640556 w 648894"/>
                <a:gd name="connsiteY12" fmla="*/ 521518 h 578668"/>
                <a:gd name="connsiteX13" fmla="*/ 633413 w 648894"/>
                <a:gd name="connsiteY13" fmla="*/ 528662 h 578668"/>
                <a:gd name="connsiteX14" fmla="*/ 623888 w 648894"/>
                <a:gd name="connsiteY14" fmla="*/ 540568 h 578668"/>
                <a:gd name="connsiteX15" fmla="*/ 619125 w 648894"/>
                <a:gd name="connsiteY15" fmla="*/ 547712 h 578668"/>
                <a:gd name="connsiteX16" fmla="*/ 597694 w 648894"/>
                <a:gd name="connsiteY16" fmla="*/ 559618 h 578668"/>
                <a:gd name="connsiteX17" fmla="*/ 590550 w 648894"/>
                <a:gd name="connsiteY17" fmla="*/ 564381 h 578668"/>
                <a:gd name="connsiteX18" fmla="*/ 569119 w 648894"/>
                <a:gd name="connsiteY18" fmla="*/ 569143 h 578668"/>
                <a:gd name="connsiteX19" fmla="*/ 538163 w 648894"/>
                <a:gd name="connsiteY19" fmla="*/ 573906 h 578668"/>
                <a:gd name="connsiteX20" fmla="*/ 488156 w 648894"/>
                <a:gd name="connsiteY20" fmla="*/ 576287 h 578668"/>
                <a:gd name="connsiteX21" fmla="*/ 447675 w 648894"/>
                <a:gd name="connsiteY21" fmla="*/ 578668 h 578668"/>
                <a:gd name="connsiteX22" fmla="*/ 226219 w 648894"/>
                <a:gd name="connsiteY22" fmla="*/ 576287 h 578668"/>
                <a:gd name="connsiteX23" fmla="*/ 90488 w 648894"/>
                <a:gd name="connsiteY23" fmla="*/ 571524 h 578668"/>
                <a:gd name="connsiteX0" fmla="*/ 81879 w 648894"/>
                <a:gd name="connsiteY0" fmla="*/ 559605 h 578668"/>
                <a:gd name="connsiteX1" fmla="*/ 45766 w 648894"/>
                <a:gd name="connsiteY1" fmla="*/ 559605 h 578668"/>
                <a:gd name="connsiteX2" fmla="*/ 2381 w 648894"/>
                <a:gd name="connsiteY2" fmla="*/ 483418 h 578668"/>
                <a:gd name="connsiteX3" fmla="*/ 0 w 648894"/>
                <a:gd name="connsiteY3" fmla="*/ 16693 h 578668"/>
                <a:gd name="connsiteX4" fmla="*/ 67329 w 648894"/>
                <a:gd name="connsiteY4" fmla="*/ 7158 h 578668"/>
                <a:gd name="connsiteX5" fmla="*/ 221456 w 648894"/>
                <a:gd name="connsiteY5" fmla="*/ 2406 h 578668"/>
                <a:gd name="connsiteX6" fmla="*/ 211887 w 648894"/>
                <a:gd name="connsiteY6" fmla="*/ 2406 h 578668"/>
                <a:gd name="connsiteX7" fmla="*/ 488112 w 648894"/>
                <a:gd name="connsiteY7" fmla="*/ 0 h 578668"/>
                <a:gd name="connsiteX8" fmla="*/ 645312 w 648894"/>
                <a:gd name="connsiteY8" fmla="*/ 16684 h 578668"/>
                <a:gd name="connsiteX9" fmla="*/ 647700 w 648894"/>
                <a:gd name="connsiteY9" fmla="*/ 335781 h 578668"/>
                <a:gd name="connsiteX10" fmla="*/ 647700 w 648894"/>
                <a:gd name="connsiteY10" fmla="*/ 435793 h 578668"/>
                <a:gd name="connsiteX11" fmla="*/ 645319 w 648894"/>
                <a:gd name="connsiteY11" fmla="*/ 504849 h 578668"/>
                <a:gd name="connsiteX12" fmla="*/ 640556 w 648894"/>
                <a:gd name="connsiteY12" fmla="*/ 521518 h 578668"/>
                <a:gd name="connsiteX13" fmla="*/ 633413 w 648894"/>
                <a:gd name="connsiteY13" fmla="*/ 528662 h 578668"/>
                <a:gd name="connsiteX14" fmla="*/ 623888 w 648894"/>
                <a:gd name="connsiteY14" fmla="*/ 540568 h 578668"/>
                <a:gd name="connsiteX15" fmla="*/ 597694 w 648894"/>
                <a:gd name="connsiteY15" fmla="*/ 559618 h 578668"/>
                <a:gd name="connsiteX16" fmla="*/ 590550 w 648894"/>
                <a:gd name="connsiteY16" fmla="*/ 564381 h 578668"/>
                <a:gd name="connsiteX17" fmla="*/ 569119 w 648894"/>
                <a:gd name="connsiteY17" fmla="*/ 569143 h 578668"/>
                <a:gd name="connsiteX18" fmla="*/ 538163 w 648894"/>
                <a:gd name="connsiteY18" fmla="*/ 573906 h 578668"/>
                <a:gd name="connsiteX19" fmla="*/ 488156 w 648894"/>
                <a:gd name="connsiteY19" fmla="*/ 576287 h 578668"/>
                <a:gd name="connsiteX20" fmla="*/ 447675 w 648894"/>
                <a:gd name="connsiteY20" fmla="*/ 578668 h 578668"/>
                <a:gd name="connsiteX21" fmla="*/ 226219 w 648894"/>
                <a:gd name="connsiteY21" fmla="*/ 576287 h 578668"/>
                <a:gd name="connsiteX22" fmla="*/ 90488 w 648894"/>
                <a:gd name="connsiteY22" fmla="*/ 571524 h 578668"/>
                <a:gd name="connsiteX0" fmla="*/ 81879 w 648894"/>
                <a:gd name="connsiteY0" fmla="*/ 559605 h 578668"/>
                <a:gd name="connsiteX1" fmla="*/ 45766 w 648894"/>
                <a:gd name="connsiteY1" fmla="*/ 559605 h 578668"/>
                <a:gd name="connsiteX2" fmla="*/ 2381 w 648894"/>
                <a:gd name="connsiteY2" fmla="*/ 483418 h 578668"/>
                <a:gd name="connsiteX3" fmla="*/ 0 w 648894"/>
                <a:gd name="connsiteY3" fmla="*/ 16693 h 578668"/>
                <a:gd name="connsiteX4" fmla="*/ 67329 w 648894"/>
                <a:gd name="connsiteY4" fmla="*/ 7158 h 578668"/>
                <a:gd name="connsiteX5" fmla="*/ 221456 w 648894"/>
                <a:gd name="connsiteY5" fmla="*/ 2406 h 578668"/>
                <a:gd name="connsiteX6" fmla="*/ 211887 w 648894"/>
                <a:gd name="connsiteY6" fmla="*/ 2406 h 578668"/>
                <a:gd name="connsiteX7" fmla="*/ 488112 w 648894"/>
                <a:gd name="connsiteY7" fmla="*/ 0 h 578668"/>
                <a:gd name="connsiteX8" fmla="*/ 645312 w 648894"/>
                <a:gd name="connsiteY8" fmla="*/ 16684 h 578668"/>
                <a:gd name="connsiteX9" fmla="*/ 647700 w 648894"/>
                <a:gd name="connsiteY9" fmla="*/ 335781 h 578668"/>
                <a:gd name="connsiteX10" fmla="*/ 647700 w 648894"/>
                <a:gd name="connsiteY10" fmla="*/ 435793 h 578668"/>
                <a:gd name="connsiteX11" fmla="*/ 645319 w 648894"/>
                <a:gd name="connsiteY11" fmla="*/ 504849 h 578668"/>
                <a:gd name="connsiteX12" fmla="*/ 640556 w 648894"/>
                <a:gd name="connsiteY12" fmla="*/ 521518 h 578668"/>
                <a:gd name="connsiteX13" fmla="*/ 623888 w 648894"/>
                <a:gd name="connsiteY13" fmla="*/ 540568 h 578668"/>
                <a:gd name="connsiteX14" fmla="*/ 597694 w 648894"/>
                <a:gd name="connsiteY14" fmla="*/ 559618 h 578668"/>
                <a:gd name="connsiteX15" fmla="*/ 590550 w 648894"/>
                <a:gd name="connsiteY15" fmla="*/ 564381 h 578668"/>
                <a:gd name="connsiteX16" fmla="*/ 569119 w 648894"/>
                <a:gd name="connsiteY16" fmla="*/ 569143 h 578668"/>
                <a:gd name="connsiteX17" fmla="*/ 538163 w 648894"/>
                <a:gd name="connsiteY17" fmla="*/ 573906 h 578668"/>
                <a:gd name="connsiteX18" fmla="*/ 488156 w 648894"/>
                <a:gd name="connsiteY18" fmla="*/ 576287 h 578668"/>
                <a:gd name="connsiteX19" fmla="*/ 447675 w 648894"/>
                <a:gd name="connsiteY19" fmla="*/ 578668 h 578668"/>
                <a:gd name="connsiteX20" fmla="*/ 226219 w 648894"/>
                <a:gd name="connsiteY20" fmla="*/ 576287 h 578668"/>
                <a:gd name="connsiteX21" fmla="*/ 90488 w 648894"/>
                <a:gd name="connsiteY21" fmla="*/ 571524 h 578668"/>
                <a:gd name="connsiteX0" fmla="*/ 81879 w 648894"/>
                <a:gd name="connsiteY0" fmla="*/ 559605 h 578668"/>
                <a:gd name="connsiteX1" fmla="*/ 45766 w 648894"/>
                <a:gd name="connsiteY1" fmla="*/ 559605 h 578668"/>
                <a:gd name="connsiteX2" fmla="*/ 2381 w 648894"/>
                <a:gd name="connsiteY2" fmla="*/ 483418 h 578668"/>
                <a:gd name="connsiteX3" fmla="*/ 0 w 648894"/>
                <a:gd name="connsiteY3" fmla="*/ 16693 h 578668"/>
                <a:gd name="connsiteX4" fmla="*/ 67329 w 648894"/>
                <a:gd name="connsiteY4" fmla="*/ 7158 h 578668"/>
                <a:gd name="connsiteX5" fmla="*/ 221456 w 648894"/>
                <a:gd name="connsiteY5" fmla="*/ 2406 h 578668"/>
                <a:gd name="connsiteX6" fmla="*/ 211887 w 648894"/>
                <a:gd name="connsiteY6" fmla="*/ 2406 h 578668"/>
                <a:gd name="connsiteX7" fmla="*/ 488112 w 648894"/>
                <a:gd name="connsiteY7" fmla="*/ 0 h 578668"/>
                <a:gd name="connsiteX8" fmla="*/ 645312 w 648894"/>
                <a:gd name="connsiteY8" fmla="*/ 16684 h 578668"/>
                <a:gd name="connsiteX9" fmla="*/ 647700 w 648894"/>
                <a:gd name="connsiteY9" fmla="*/ 335781 h 578668"/>
                <a:gd name="connsiteX10" fmla="*/ 647700 w 648894"/>
                <a:gd name="connsiteY10" fmla="*/ 435793 h 578668"/>
                <a:gd name="connsiteX11" fmla="*/ 645319 w 648894"/>
                <a:gd name="connsiteY11" fmla="*/ 504849 h 578668"/>
                <a:gd name="connsiteX12" fmla="*/ 640556 w 648894"/>
                <a:gd name="connsiteY12" fmla="*/ 521518 h 578668"/>
                <a:gd name="connsiteX13" fmla="*/ 623888 w 648894"/>
                <a:gd name="connsiteY13" fmla="*/ 540568 h 578668"/>
                <a:gd name="connsiteX14" fmla="*/ 597694 w 648894"/>
                <a:gd name="connsiteY14" fmla="*/ 559618 h 578668"/>
                <a:gd name="connsiteX15" fmla="*/ 569119 w 648894"/>
                <a:gd name="connsiteY15" fmla="*/ 569143 h 578668"/>
                <a:gd name="connsiteX16" fmla="*/ 538163 w 648894"/>
                <a:gd name="connsiteY16" fmla="*/ 573906 h 578668"/>
                <a:gd name="connsiteX17" fmla="*/ 488156 w 648894"/>
                <a:gd name="connsiteY17" fmla="*/ 576287 h 578668"/>
                <a:gd name="connsiteX18" fmla="*/ 447675 w 648894"/>
                <a:gd name="connsiteY18" fmla="*/ 578668 h 578668"/>
                <a:gd name="connsiteX19" fmla="*/ 226219 w 648894"/>
                <a:gd name="connsiteY19" fmla="*/ 576287 h 578668"/>
                <a:gd name="connsiteX20" fmla="*/ 90488 w 648894"/>
                <a:gd name="connsiteY20" fmla="*/ 571524 h 578668"/>
                <a:gd name="connsiteX0" fmla="*/ 45766 w 648894"/>
                <a:gd name="connsiteY0" fmla="*/ 559605 h 578668"/>
                <a:gd name="connsiteX1" fmla="*/ 2381 w 648894"/>
                <a:gd name="connsiteY1" fmla="*/ 483418 h 578668"/>
                <a:gd name="connsiteX2" fmla="*/ 0 w 648894"/>
                <a:gd name="connsiteY2" fmla="*/ 16693 h 578668"/>
                <a:gd name="connsiteX3" fmla="*/ 67329 w 648894"/>
                <a:gd name="connsiteY3" fmla="*/ 7158 h 578668"/>
                <a:gd name="connsiteX4" fmla="*/ 221456 w 648894"/>
                <a:gd name="connsiteY4" fmla="*/ 2406 h 578668"/>
                <a:gd name="connsiteX5" fmla="*/ 211887 w 648894"/>
                <a:gd name="connsiteY5" fmla="*/ 2406 h 578668"/>
                <a:gd name="connsiteX6" fmla="*/ 488112 w 648894"/>
                <a:gd name="connsiteY6" fmla="*/ 0 h 578668"/>
                <a:gd name="connsiteX7" fmla="*/ 645312 w 648894"/>
                <a:gd name="connsiteY7" fmla="*/ 16684 h 578668"/>
                <a:gd name="connsiteX8" fmla="*/ 647700 w 648894"/>
                <a:gd name="connsiteY8" fmla="*/ 335781 h 578668"/>
                <a:gd name="connsiteX9" fmla="*/ 647700 w 648894"/>
                <a:gd name="connsiteY9" fmla="*/ 435793 h 578668"/>
                <a:gd name="connsiteX10" fmla="*/ 645319 w 648894"/>
                <a:gd name="connsiteY10" fmla="*/ 504849 h 578668"/>
                <a:gd name="connsiteX11" fmla="*/ 640556 w 648894"/>
                <a:gd name="connsiteY11" fmla="*/ 521518 h 578668"/>
                <a:gd name="connsiteX12" fmla="*/ 623888 w 648894"/>
                <a:gd name="connsiteY12" fmla="*/ 540568 h 578668"/>
                <a:gd name="connsiteX13" fmla="*/ 597694 w 648894"/>
                <a:gd name="connsiteY13" fmla="*/ 559618 h 578668"/>
                <a:gd name="connsiteX14" fmla="*/ 569119 w 648894"/>
                <a:gd name="connsiteY14" fmla="*/ 569143 h 578668"/>
                <a:gd name="connsiteX15" fmla="*/ 538163 w 648894"/>
                <a:gd name="connsiteY15" fmla="*/ 573906 h 578668"/>
                <a:gd name="connsiteX16" fmla="*/ 488156 w 648894"/>
                <a:gd name="connsiteY16" fmla="*/ 576287 h 578668"/>
                <a:gd name="connsiteX17" fmla="*/ 447675 w 648894"/>
                <a:gd name="connsiteY17" fmla="*/ 578668 h 578668"/>
                <a:gd name="connsiteX18" fmla="*/ 226219 w 648894"/>
                <a:gd name="connsiteY18" fmla="*/ 576287 h 578668"/>
                <a:gd name="connsiteX19" fmla="*/ 90488 w 648894"/>
                <a:gd name="connsiteY19" fmla="*/ 571524 h 578668"/>
                <a:gd name="connsiteX0" fmla="*/ 60208 w 648894"/>
                <a:gd name="connsiteY0" fmla="*/ 576260 h 578668"/>
                <a:gd name="connsiteX1" fmla="*/ 2381 w 648894"/>
                <a:gd name="connsiteY1" fmla="*/ 483418 h 578668"/>
                <a:gd name="connsiteX2" fmla="*/ 0 w 648894"/>
                <a:gd name="connsiteY2" fmla="*/ 16693 h 578668"/>
                <a:gd name="connsiteX3" fmla="*/ 67329 w 648894"/>
                <a:gd name="connsiteY3" fmla="*/ 7158 h 578668"/>
                <a:gd name="connsiteX4" fmla="*/ 221456 w 648894"/>
                <a:gd name="connsiteY4" fmla="*/ 2406 h 578668"/>
                <a:gd name="connsiteX5" fmla="*/ 211887 w 648894"/>
                <a:gd name="connsiteY5" fmla="*/ 2406 h 578668"/>
                <a:gd name="connsiteX6" fmla="*/ 488112 w 648894"/>
                <a:gd name="connsiteY6" fmla="*/ 0 h 578668"/>
                <a:gd name="connsiteX7" fmla="*/ 645312 w 648894"/>
                <a:gd name="connsiteY7" fmla="*/ 16684 h 578668"/>
                <a:gd name="connsiteX8" fmla="*/ 647700 w 648894"/>
                <a:gd name="connsiteY8" fmla="*/ 335781 h 578668"/>
                <a:gd name="connsiteX9" fmla="*/ 647700 w 648894"/>
                <a:gd name="connsiteY9" fmla="*/ 435793 h 578668"/>
                <a:gd name="connsiteX10" fmla="*/ 645319 w 648894"/>
                <a:gd name="connsiteY10" fmla="*/ 504849 h 578668"/>
                <a:gd name="connsiteX11" fmla="*/ 640556 w 648894"/>
                <a:gd name="connsiteY11" fmla="*/ 521518 h 578668"/>
                <a:gd name="connsiteX12" fmla="*/ 623888 w 648894"/>
                <a:gd name="connsiteY12" fmla="*/ 540568 h 578668"/>
                <a:gd name="connsiteX13" fmla="*/ 597694 w 648894"/>
                <a:gd name="connsiteY13" fmla="*/ 559618 h 578668"/>
                <a:gd name="connsiteX14" fmla="*/ 569119 w 648894"/>
                <a:gd name="connsiteY14" fmla="*/ 569143 h 578668"/>
                <a:gd name="connsiteX15" fmla="*/ 538163 w 648894"/>
                <a:gd name="connsiteY15" fmla="*/ 573906 h 578668"/>
                <a:gd name="connsiteX16" fmla="*/ 488156 w 648894"/>
                <a:gd name="connsiteY16" fmla="*/ 576287 h 578668"/>
                <a:gd name="connsiteX17" fmla="*/ 447675 w 648894"/>
                <a:gd name="connsiteY17" fmla="*/ 578668 h 578668"/>
                <a:gd name="connsiteX18" fmla="*/ 226219 w 648894"/>
                <a:gd name="connsiteY18" fmla="*/ 576287 h 578668"/>
                <a:gd name="connsiteX19" fmla="*/ 90488 w 648894"/>
                <a:gd name="connsiteY19" fmla="*/ 571524 h 578668"/>
                <a:gd name="connsiteX0" fmla="*/ 60208 w 648894"/>
                <a:gd name="connsiteY0" fmla="*/ 576260 h 578668"/>
                <a:gd name="connsiteX1" fmla="*/ 2381 w 648894"/>
                <a:gd name="connsiteY1" fmla="*/ 483418 h 578668"/>
                <a:gd name="connsiteX2" fmla="*/ 0 w 648894"/>
                <a:gd name="connsiteY2" fmla="*/ 16693 h 578668"/>
                <a:gd name="connsiteX3" fmla="*/ 67329 w 648894"/>
                <a:gd name="connsiteY3" fmla="*/ 7158 h 578668"/>
                <a:gd name="connsiteX4" fmla="*/ 221456 w 648894"/>
                <a:gd name="connsiteY4" fmla="*/ 2406 h 578668"/>
                <a:gd name="connsiteX5" fmla="*/ 211887 w 648894"/>
                <a:gd name="connsiteY5" fmla="*/ 2406 h 578668"/>
                <a:gd name="connsiteX6" fmla="*/ 488112 w 648894"/>
                <a:gd name="connsiteY6" fmla="*/ 0 h 578668"/>
                <a:gd name="connsiteX7" fmla="*/ 645312 w 648894"/>
                <a:gd name="connsiteY7" fmla="*/ 16684 h 578668"/>
                <a:gd name="connsiteX8" fmla="*/ 647700 w 648894"/>
                <a:gd name="connsiteY8" fmla="*/ 335781 h 578668"/>
                <a:gd name="connsiteX9" fmla="*/ 647700 w 648894"/>
                <a:gd name="connsiteY9" fmla="*/ 435793 h 578668"/>
                <a:gd name="connsiteX10" fmla="*/ 645319 w 648894"/>
                <a:gd name="connsiteY10" fmla="*/ 504849 h 578668"/>
                <a:gd name="connsiteX11" fmla="*/ 640556 w 648894"/>
                <a:gd name="connsiteY11" fmla="*/ 521518 h 578668"/>
                <a:gd name="connsiteX12" fmla="*/ 623888 w 648894"/>
                <a:gd name="connsiteY12" fmla="*/ 540568 h 578668"/>
                <a:gd name="connsiteX13" fmla="*/ 597694 w 648894"/>
                <a:gd name="connsiteY13" fmla="*/ 559618 h 578668"/>
                <a:gd name="connsiteX14" fmla="*/ 569119 w 648894"/>
                <a:gd name="connsiteY14" fmla="*/ 569143 h 578668"/>
                <a:gd name="connsiteX15" fmla="*/ 538163 w 648894"/>
                <a:gd name="connsiteY15" fmla="*/ 573906 h 578668"/>
                <a:gd name="connsiteX16" fmla="*/ 488156 w 648894"/>
                <a:gd name="connsiteY16" fmla="*/ 576287 h 578668"/>
                <a:gd name="connsiteX17" fmla="*/ 447675 w 648894"/>
                <a:gd name="connsiteY17" fmla="*/ 578668 h 578668"/>
                <a:gd name="connsiteX18" fmla="*/ 226219 w 648894"/>
                <a:gd name="connsiteY18" fmla="*/ 576287 h 578668"/>
                <a:gd name="connsiteX19" fmla="*/ 90488 w 648894"/>
                <a:gd name="connsiteY19" fmla="*/ 571524 h 578668"/>
                <a:gd name="connsiteX0" fmla="*/ 60208 w 648894"/>
                <a:gd name="connsiteY0" fmla="*/ 576260 h 578668"/>
                <a:gd name="connsiteX1" fmla="*/ 2381 w 648894"/>
                <a:gd name="connsiteY1" fmla="*/ 483418 h 578668"/>
                <a:gd name="connsiteX2" fmla="*/ 0 w 648894"/>
                <a:gd name="connsiteY2" fmla="*/ 16693 h 578668"/>
                <a:gd name="connsiteX3" fmla="*/ 67329 w 648894"/>
                <a:gd name="connsiteY3" fmla="*/ 7158 h 578668"/>
                <a:gd name="connsiteX4" fmla="*/ 221456 w 648894"/>
                <a:gd name="connsiteY4" fmla="*/ 2406 h 578668"/>
                <a:gd name="connsiteX5" fmla="*/ 211887 w 648894"/>
                <a:gd name="connsiteY5" fmla="*/ 2406 h 578668"/>
                <a:gd name="connsiteX6" fmla="*/ 488112 w 648894"/>
                <a:gd name="connsiteY6" fmla="*/ 0 h 578668"/>
                <a:gd name="connsiteX7" fmla="*/ 645312 w 648894"/>
                <a:gd name="connsiteY7" fmla="*/ 16684 h 578668"/>
                <a:gd name="connsiteX8" fmla="*/ 647700 w 648894"/>
                <a:gd name="connsiteY8" fmla="*/ 335781 h 578668"/>
                <a:gd name="connsiteX9" fmla="*/ 647700 w 648894"/>
                <a:gd name="connsiteY9" fmla="*/ 435793 h 578668"/>
                <a:gd name="connsiteX10" fmla="*/ 645319 w 648894"/>
                <a:gd name="connsiteY10" fmla="*/ 504849 h 578668"/>
                <a:gd name="connsiteX11" fmla="*/ 640556 w 648894"/>
                <a:gd name="connsiteY11" fmla="*/ 521518 h 578668"/>
                <a:gd name="connsiteX12" fmla="*/ 623888 w 648894"/>
                <a:gd name="connsiteY12" fmla="*/ 540568 h 578668"/>
                <a:gd name="connsiteX13" fmla="*/ 597694 w 648894"/>
                <a:gd name="connsiteY13" fmla="*/ 559618 h 578668"/>
                <a:gd name="connsiteX14" fmla="*/ 569119 w 648894"/>
                <a:gd name="connsiteY14" fmla="*/ 569143 h 578668"/>
                <a:gd name="connsiteX15" fmla="*/ 538163 w 648894"/>
                <a:gd name="connsiteY15" fmla="*/ 573906 h 578668"/>
                <a:gd name="connsiteX16" fmla="*/ 488156 w 648894"/>
                <a:gd name="connsiteY16" fmla="*/ 576287 h 578668"/>
                <a:gd name="connsiteX17" fmla="*/ 447675 w 648894"/>
                <a:gd name="connsiteY17" fmla="*/ 578668 h 578668"/>
                <a:gd name="connsiteX18" fmla="*/ 226219 w 648894"/>
                <a:gd name="connsiteY18" fmla="*/ 576287 h 578668"/>
                <a:gd name="connsiteX19" fmla="*/ 90488 w 648894"/>
                <a:gd name="connsiteY19" fmla="*/ 571524 h 578668"/>
                <a:gd name="connsiteX0" fmla="*/ 60208 w 648894"/>
                <a:gd name="connsiteY0" fmla="*/ 576260 h 581026"/>
                <a:gd name="connsiteX1" fmla="*/ 2381 w 648894"/>
                <a:gd name="connsiteY1" fmla="*/ 483418 h 581026"/>
                <a:gd name="connsiteX2" fmla="*/ 0 w 648894"/>
                <a:gd name="connsiteY2" fmla="*/ 16693 h 581026"/>
                <a:gd name="connsiteX3" fmla="*/ 67329 w 648894"/>
                <a:gd name="connsiteY3" fmla="*/ 7158 h 581026"/>
                <a:gd name="connsiteX4" fmla="*/ 221456 w 648894"/>
                <a:gd name="connsiteY4" fmla="*/ 2406 h 581026"/>
                <a:gd name="connsiteX5" fmla="*/ 211887 w 648894"/>
                <a:gd name="connsiteY5" fmla="*/ 2406 h 581026"/>
                <a:gd name="connsiteX6" fmla="*/ 488112 w 648894"/>
                <a:gd name="connsiteY6" fmla="*/ 0 h 581026"/>
                <a:gd name="connsiteX7" fmla="*/ 645312 w 648894"/>
                <a:gd name="connsiteY7" fmla="*/ 16684 h 581026"/>
                <a:gd name="connsiteX8" fmla="*/ 647700 w 648894"/>
                <a:gd name="connsiteY8" fmla="*/ 335781 h 581026"/>
                <a:gd name="connsiteX9" fmla="*/ 647700 w 648894"/>
                <a:gd name="connsiteY9" fmla="*/ 435793 h 581026"/>
                <a:gd name="connsiteX10" fmla="*/ 645319 w 648894"/>
                <a:gd name="connsiteY10" fmla="*/ 504849 h 581026"/>
                <a:gd name="connsiteX11" fmla="*/ 640556 w 648894"/>
                <a:gd name="connsiteY11" fmla="*/ 521518 h 581026"/>
                <a:gd name="connsiteX12" fmla="*/ 623888 w 648894"/>
                <a:gd name="connsiteY12" fmla="*/ 540568 h 581026"/>
                <a:gd name="connsiteX13" fmla="*/ 597694 w 648894"/>
                <a:gd name="connsiteY13" fmla="*/ 559618 h 581026"/>
                <a:gd name="connsiteX14" fmla="*/ 569119 w 648894"/>
                <a:gd name="connsiteY14" fmla="*/ 569143 h 581026"/>
                <a:gd name="connsiteX15" fmla="*/ 538163 w 648894"/>
                <a:gd name="connsiteY15" fmla="*/ 573906 h 581026"/>
                <a:gd name="connsiteX16" fmla="*/ 488156 w 648894"/>
                <a:gd name="connsiteY16" fmla="*/ 576287 h 581026"/>
                <a:gd name="connsiteX17" fmla="*/ 447675 w 648894"/>
                <a:gd name="connsiteY17" fmla="*/ 578668 h 581026"/>
                <a:gd name="connsiteX18" fmla="*/ 226219 w 648894"/>
                <a:gd name="connsiteY18" fmla="*/ 576287 h 581026"/>
                <a:gd name="connsiteX19" fmla="*/ 65812 w 648894"/>
                <a:gd name="connsiteY19" fmla="*/ 573962 h 581026"/>
                <a:gd name="connsiteX0" fmla="*/ 60208 w 648894"/>
                <a:gd name="connsiteY0" fmla="*/ 574648 h 579414"/>
                <a:gd name="connsiteX1" fmla="*/ 2381 w 648894"/>
                <a:gd name="connsiteY1" fmla="*/ 481806 h 579414"/>
                <a:gd name="connsiteX2" fmla="*/ 0 w 648894"/>
                <a:gd name="connsiteY2" fmla="*/ 15081 h 579414"/>
                <a:gd name="connsiteX3" fmla="*/ 67329 w 648894"/>
                <a:gd name="connsiteY3" fmla="*/ 5546 h 579414"/>
                <a:gd name="connsiteX4" fmla="*/ 221456 w 648894"/>
                <a:gd name="connsiteY4" fmla="*/ 794 h 579414"/>
                <a:gd name="connsiteX5" fmla="*/ 211887 w 648894"/>
                <a:gd name="connsiteY5" fmla="*/ 794 h 579414"/>
                <a:gd name="connsiteX6" fmla="*/ 465907 w 648894"/>
                <a:gd name="connsiteY6" fmla="*/ 8196 h 579414"/>
                <a:gd name="connsiteX7" fmla="*/ 645312 w 648894"/>
                <a:gd name="connsiteY7" fmla="*/ 15072 h 579414"/>
                <a:gd name="connsiteX8" fmla="*/ 647700 w 648894"/>
                <a:gd name="connsiteY8" fmla="*/ 334169 h 579414"/>
                <a:gd name="connsiteX9" fmla="*/ 647700 w 648894"/>
                <a:gd name="connsiteY9" fmla="*/ 434181 h 579414"/>
                <a:gd name="connsiteX10" fmla="*/ 645319 w 648894"/>
                <a:gd name="connsiteY10" fmla="*/ 503237 h 579414"/>
                <a:gd name="connsiteX11" fmla="*/ 640556 w 648894"/>
                <a:gd name="connsiteY11" fmla="*/ 519906 h 579414"/>
                <a:gd name="connsiteX12" fmla="*/ 623888 w 648894"/>
                <a:gd name="connsiteY12" fmla="*/ 538956 h 579414"/>
                <a:gd name="connsiteX13" fmla="*/ 597694 w 648894"/>
                <a:gd name="connsiteY13" fmla="*/ 558006 h 579414"/>
                <a:gd name="connsiteX14" fmla="*/ 569119 w 648894"/>
                <a:gd name="connsiteY14" fmla="*/ 567531 h 579414"/>
                <a:gd name="connsiteX15" fmla="*/ 538163 w 648894"/>
                <a:gd name="connsiteY15" fmla="*/ 572294 h 579414"/>
                <a:gd name="connsiteX16" fmla="*/ 488156 w 648894"/>
                <a:gd name="connsiteY16" fmla="*/ 574675 h 579414"/>
                <a:gd name="connsiteX17" fmla="*/ 447675 w 648894"/>
                <a:gd name="connsiteY17" fmla="*/ 577056 h 579414"/>
                <a:gd name="connsiteX18" fmla="*/ 226219 w 648894"/>
                <a:gd name="connsiteY18" fmla="*/ 574675 h 579414"/>
                <a:gd name="connsiteX19" fmla="*/ 65812 w 648894"/>
                <a:gd name="connsiteY19" fmla="*/ 572350 h 579414"/>
                <a:gd name="connsiteX0" fmla="*/ 60208 w 648894"/>
                <a:gd name="connsiteY0" fmla="*/ 574648 h 579414"/>
                <a:gd name="connsiteX1" fmla="*/ 2381 w 648894"/>
                <a:gd name="connsiteY1" fmla="*/ 481806 h 579414"/>
                <a:gd name="connsiteX2" fmla="*/ 0 w 648894"/>
                <a:gd name="connsiteY2" fmla="*/ 15081 h 579414"/>
                <a:gd name="connsiteX3" fmla="*/ 67329 w 648894"/>
                <a:gd name="connsiteY3" fmla="*/ 5546 h 579414"/>
                <a:gd name="connsiteX4" fmla="*/ 221456 w 648894"/>
                <a:gd name="connsiteY4" fmla="*/ 794 h 579414"/>
                <a:gd name="connsiteX5" fmla="*/ 206953 w 648894"/>
                <a:gd name="connsiteY5" fmla="*/ 8150 h 579414"/>
                <a:gd name="connsiteX6" fmla="*/ 465907 w 648894"/>
                <a:gd name="connsiteY6" fmla="*/ 8196 h 579414"/>
                <a:gd name="connsiteX7" fmla="*/ 645312 w 648894"/>
                <a:gd name="connsiteY7" fmla="*/ 15072 h 579414"/>
                <a:gd name="connsiteX8" fmla="*/ 647700 w 648894"/>
                <a:gd name="connsiteY8" fmla="*/ 334169 h 579414"/>
                <a:gd name="connsiteX9" fmla="*/ 647700 w 648894"/>
                <a:gd name="connsiteY9" fmla="*/ 434181 h 579414"/>
                <a:gd name="connsiteX10" fmla="*/ 645319 w 648894"/>
                <a:gd name="connsiteY10" fmla="*/ 503237 h 579414"/>
                <a:gd name="connsiteX11" fmla="*/ 640556 w 648894"/>
                <a:gd name="connsiteY11" fmla="*/ 519906 h 579414"/>
                <a:gd name="connsiteX12" fmla="*/ 623888 w 648894"/>
                <a:gd name="connsiteY12" fmla="*/ 538956 h 579414"/>
                <a:gd name="connsiteX13" fmla="*/ 597694 w 648894"/>
                <a:gd name="connsiteY13" fmla="*/ 558006 h 579414"/>
                <a:gd name="connsiteX14" fmla="*/ 569119 w 648894"/>
                <a:gd name="connsiteY14" fmla="*/ 567531 h 579414"/>
                <a:gd name="connsiteX15" fmla="*/ 538163 w 648894"/>
                <a:gd name="connsiteY15" fmla="*/ 572294 h 579414"/>
                <a:gd name="connsiteX16" fmla="*/ 488156 w 648894"/>
                <a:gd name="connsiteY16" fmla="*/ 574675 h 579414"/>
                <a:gd name="connsiteX17" fmla="*/ 447675 w 648894"/>
                <a:gd name="connsiteY17" fmla="*/ 577056 h 579414"/>
                <a:gd name="connsiteX18" fmla="*/ 226219 w 648894"/>
                <a:gd name="connsiteY18" fmla="*/ 574675 h 579414"/>
                <a:gd name="connsiteX19" fmla="*/ 65812 w 648894"/>
                <a:gd name="connsiteY19" fmla="*/ 572350 h 579414"/>
                <a:gd name="connsiteX0" fmla="*/ 60208 w 648894"/>
                <a:gd name="connsiteY0" fmla="*/ 570256 h 575022"/>
                <a:gd name="connsiteX1" fmla="*/ 2381 w 648894"/>
                <a:gd name="connsiteY1" fmla="*/ 477414 h 575022"/>
                <a:gd name="connsiteX2" fmla="*/ 0 w 648894"/>
                <a:gd name="connsiteY2" fmla="*/ 10689 h 575022"/>
                <a:gd name="connsiteX3" fmla="*/ 67329 w 648894"/>
                <a:gd name="connsiteY3" fmla="*/ 1154 h 575022"/>
                <a:gd name="connsiteX4" fmla="*/ 216522 w 648894"/>
                <a:gd name="connsiteY4" fmla="*/ 3758 h 575022"/>
                <a:gd name="connsiteX5" fmla="*/ 206953 w 648894"/>
                <a:gd name="connsiteY5" fmla="*/ 3758 h 575022"/>
                <a:gd name="connsiteX6" fmla="*/ 465907 w 648894"/>
                <a:gd name="connsiteY6" fmla="*/ 3804 h 575022"/>
                <a:gd name="connsiteX7" fmla="*/ 645312 w 648894"/>
                <a:gd name="connsiteY7" fmla="*/ 10680 h 575022"/>
                <a:gd name="connsiteX8" fmla="*/ 647700 w 648894"/>
                <a:gd name="connsiteY8" fmla="*/ 329777 h 575022"/>
                <a:gd name="connsiteX9" fmla="*/ 647700 w 648894"/>
                <a:gd name="connsiteY9" fmla="*/ 429789 h 575022"/>
                <a:gd name="connsiteX10" fmla="*/ 645319 w 648894"/>
                <a:gd name="connsiteY10" fmla="*/ 498845 h 575022"/>
                <a:gd name="connsiteX11" fmla="*/ 640556 w 648894"/>
                <a:gd name="connsiteY11" fmla="*/ 515514 h 575022"/>
                <a:gd name="connsiteX12" fmla="*/ 623888 w 648894"/>
                <a:gd name="connsiteY12" fmla="*/ 534564 h 575022"/>
                <a:gd name="connsiteX13" fmla="*/ 597694 w 648894"/>
                <a:gd name="connsiteY13" fmla="*/ 553614 h 575022"/>
                <a:gd name="connsiteX14" fmla="*/ 569119 w 648894"/>
                <a:gd name="connsiteY14" fmla="*/ 563139 h 575022"/>
                <a:gd name="connsiteX15" fmla="*/ 538163 w 648894"/>
                <a:gd name="connsiteY15" fmla="*/ 567902 h 575022"/>
                <a:gd name="connsiteX16" fmla="*/ 488156 w 648894"/>
                <a:gd name="connsiteY16" fmla="*/ 570283 h 575022"/>
                <a:gd name="connsiteX17" fmla="*/ 447675 w 648894"/>
                <a:gd name="connsiteY17" fmla="*/ 572664 h 575022"/>
                <a:gd name="connsiteX18" fmla="*/ 226219 w 648894"/>
                <a:gd name="connsiteY18" fmla="*/ 570283 h 575022"/>
                <a:gd name="connsiteX19" fmla="*/ 65812 w 648894"/>
                <a:gd name="connsiteY19" fmla="*/ 567958 h 57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48894" h="575022">
                  <a:moveTo>
                    <a:pt x="60208" y="570256"/>
                  </a:moveTo>
                  <a:cubicBezTo>
                    <a:pt x="75848" y="559939"/>
                    <a:pt x="16429" y="567505"/>
                    <a:pt x="2381" y="477414"/>
                  </a:cubicBezTo>
                  <a:cubicBezTo>
                    <a:pt x="1587" y="321839"/>
                    <a:pt x="794" y="166264"/>
                    <a:pt x="0" y="10689"/>
                  </a:cubicBezTo>
                  <a:cubicBezTo>
                    <a:pt x="82" y="2792"/>
                    <a:pt x="31242" y="2309"/>
                    <a:pt x="67329" y="1154"/>
                  </a:cubicBezTo>
                  <a:cubicBezTo>
                    <a:pt x="103416" y="-1"/>
                    <a:pt x="190824" y="4947"/>
                    <a:pt x="216522" y="3758"/>
                  </a:cubicBezTo>
                  <a:cubicBezTo>
                    <a:pt x="216542" y="2964"/>
                    <a:pt x="206933" y="4552"/>
                    <a:pt x="206953" y="3758"/>
                  </a:cubicBezTo>
                  <a:lnTo>
                    <a:pt x="465907" y="3804"/>
                  </a:lnTo>
                  <a:cubicBezTo>
                    <a:pt x="533376" y="4598"/>
                    <a:pt x="646473" y="1135"/>
                    <a:pt x="645312" y="10680"/>
                  </a:cubicBezTo>
                  <a:cubicBezTo>
                    <a:pt x="648894" y="65453"/>
                    <a:pt x="643731" y="273818"/>
                    <a:pt x="647700" y="329777"/>
                  </a:cubicBezTo>
                  <a:cubicBezTo>
                    <a:pt x="648098" y="399629"/>
                    <a:pt x="648097" y="401611"/>
                    <a:pt x="647700" y="429789"/>
                  </a:cubicBezTo>
                  <a:cubicBezTo>
                    <a:pt x="646906" y="452808"/>
                    <a:pt x="646712" y="475855"/>
                    <a:pt x="645319" y="498845"/>
                  </a:cubicBezTo>
                  <a:cubicBezTo>
                    <a:pt x="645266" y="499721"/>
                    <a:pt x="641721" y="513767"/>
                    <a:pt x="640556" y="515514"/>
                  </a:cubicBezTo>
                  <a:cubicBezTo>
                    <a:pt x="636984" y="521467"/>
                    <a:pt x="631032" y="528214"/>
                    <a:pt x="623888" y="534564"/>
                  </a:cubicBezTo>
                  <a:cubicBezTo>
                    <a:pt x="617935" y="539723"/>
                    <a:pt x="603250" y="549645"/>
                    <a:pt x="597694" y="553614"/>
                  </a:cubicBezTo>
                  <a:cubicBezTo>
                    <a:pt x="588566" y="558376"/>
                    <a:pt x="579041" y="560758"/>
                    <a:pt x="569119" y="563139"/>
                  </a:cubicBezTo>
                  <a:cubicBezTo>
                    <a:pt x="545907" y="568297"/>
                    <a:pt x="591485" y="564462"/>
                    <a:pt x="538163" y="567902"/>
                  </a:cubicBezTo>
                  <a:cubicBezTo>
                    <a:pt x="521510" y="568977"/>
                    <a:pt x="504821" y="569406"/>
                    <a:pt x="488156" y="570283"/>
                  </a:cubicBezTo>
                  <a:lnTo>
                    <a:pt x="447675" y="572664"/>
                  </a:lnTo>
                  <a:lnTo>
                    <a:pt x="226219" y="570283"/>
                  </a:lnTo>
                  <a:cubicBezTo>
                    <a:pt x="110154" y="568648"/>
                    <a:pt x="122309" y="575022"/>
                    <a:pt x="65812" y="567958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PT" dirty="0"/>
            </a:p>
          </p:txBody>
        </p:sp>
        <p:cxnSp>
          <p:nvCxnSpPr>
            <p:cNvPr id="8" name="Elbow Connector 8"/>
            <p:cNvCxnSpPr>
              <a:stCxn id="43" idx="2"/>
              <a:endCxn id="9" idx="2"/>
            </p:cNvCxnSpPr>
            <p:nvPr/>
          </p:nvCxnSpPr>
          <p:spPr>
            <a:xfrm rot="16200000" flipH="1">
              <a:off x="5616400" y="5067619"/>
              <a:ext cx="386681" cy="965167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6292324" y="5528968"/>
              <a:ext cx="428963" cy="429150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PT" dirty="0"/>
            </a:p>
          </p:txBody>
        </p:sp>
        <p:cxnSp>
          <p:nvCxnSpPr>
            <p:cNvPr id="10" name="Elbow Connector 12"/>
            <p:cNvCxnSpPr>
              <a:stCxn id="9" idx="6"/>
            </p:cNvCxnSpPr>
            <p:nvPr/>
          </p:nvCxnSpPr>
          <p:spPr>
            <a:xfrm flipV="1">
              <a:off x="6721287" y="1286643"/>
              <a:ext cx="1070589" cy="445690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147509" y="1286643"/>
              <a:ext cx="364436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>
              <a:off x="4147509" y="5216046"/>
              <a:ext cx="85792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 flipV="1">
              <a:off x="2183716" y="3250436"/>
              <a:ext cx="3929403" cy="18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Isosceles Triangle 13"/>
            <p:cNvSpPr>
              <a:spLocks noChangeArrowheads="1"/>
            </p:cNvSpPr>
            <p:nvPr/>
          </p:nvSpPr>
          <p:spPr bwMode="auto">
            <a:xfrm rot="-9000000">
              <a:off x="6299594" y="5631785"/>
              <a:ext cx="356257" cy="310687"/>
            </a:xfrm>
            <a:prstGeom prst="triangle">
              <a:avLst>
                <a:gd name="adj" fmla="val 50000"/>
              </a:avLst>
            </a:prstGeom>
            <a:solidFill>
              <a:schemeClr val="tx2"/>
            </a:solidFill>
            <a:ln w="254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PT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6200000" flipH="1">
              <a:off x="5095952" y="1214010"/>
              <a:ext cx="286100" cy="13632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 flipV="1">
              <a:off x="5232274" y="1214011"/>
              <a:ext cx="286100" cy="136322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5367689" y="1214919"/>
              <a:ext cx="286100" cy="13450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 flipV="1">
              <a:off x="5503103" y="1214010"/>
              <a:ext cx="286100" cy="13632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 flipV="1">
              <a:off x="5774840" y="1214919"/>
              <a:ext cx="286100" cy="13450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5639426" y="1214011"/>
              <a:ext cx="286100" cy="136322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 flipV="1">
              <a:off x="4960538" y="1214919"/>
              <a:ext cx="286100" cy="13450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6200000" flipH="1">
              <a:off x="5910254" y="1214010"/>
              <a:ext cx="286100" cy="13632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6200000" flipH="1" flipV="1">
              <a:off x="6046577" y="1214011"/>
              <a:ext cx="286100" cy="136322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6200000" flipH="1">
              <a:off x="6181991" y="1214919"/>
              <a:ext cx="286100" cy="13450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5019976" y="1143593"/>
              <a:ext cx="1944874" cy="2861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PT" dirty="0"/>
            </a:p>
          </p:txBody>
        </p:sp>
        <p:sp>
          <p:nvSpPr>
            <p:cNvPr id="26" name="TextBox 23"/>
            <p:cNvSpPr txBox="1">
              <a:spLocks noChangeArrowheads="1"/>
            </p:cNvSpPr>
            <p:nvPr/>
          </p:nvSpPr>
          <p:spPr bwMode="auto">
            <a:xfrm>
              <a:off x="4149326" y="3063592"/>
              <a:ext cx="1070590" cy="858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l-GR" sz="2000">
                  <a:latin typeface="Times New Roman" charset="0"/>
                  <a:cs typeface="Times New Roman" charset="0"/>
                </a:rPr>
                <a:t>Δ</a:t>
              </a:r>
              <a:r>
                <a:rPr lang="pt-PT" sz="2000">
                  <a:latin typeface="Times New Roman" charset="0"/>
                  <a:cs typeface="Times New Roman" charset="0"/>
                </a:rPr>
                <a:t>P </a:t>
              </a:r>
              <a:r>
                <a:rPr lang="en-GB" sz="1400">
                  <a:latin typeface="Times New Roman" charset="0"/>
                  <a:cs typeface="Times New Roman" charset="0"/>
                </a:rPr>
                <a:t>return</a:t>
              </a:r>
              <a:endParaRPr lang="en-GB" sz="1400">
                <a:latin typeface="Calibri" charset="0"/>
              </a:endParaRPr>
            </a:p>
          </p:txBody>
        </p:sp>
        <p:sp>
          <p:nvSpPr>
            <p:cNvPr id="27" name="TextBox 24"/>
            <p:cNvSpPr txBox="1">
              <a:spLocks noChangeArrowheads="1"/>
            </p:cNvSpPr>
            <p:nvPr/>
          </p:nvSpPr>
          <p:spPr bwMode="auto">
            <a:xfrm>
              <a:off x="7786423" y="3065827"/>
              <a:ext cx="1143295" cy="85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l-GR" sz="2000">
                  <a:latin typeface="Times New Roman" charset="0"/>
                  <a:cs typeface="Times New Roman" charset="0"/>
                </a:rPr>
                <a:t>Δ</a:t>
              </a:r>
              <a:r>
                <a:rPr lang="pt-PT" sz="2000">
                  <a:latin typeface="Times New Roman" charset="0"/>
                  <a:cs typeface="Times New Roman" charset="0"/>
                </a:rPr>
                <a:t>P </a:t>
              </a:r>
              <a:r>
                <a:rPr lang="pt-PT" sz="1400">
                  <a:latin typeface="Times New Roman" charset="0"/>
                  <a:cs typeface="Times New Roman" charset="0"/>
                </a:rPr>
                <a:t>supply</a:t>
              </a:r>
            </a:p>
          </p:txBody>
        </p:sp>
        <p:sp>
          <p:nvSpPr>
            <p:cNvPr id="28" name="TextBox 25"/>
            <p:cNvSpPr txBox="1">
              <a:spLocks noChangeArrowheads="1"/>
            </p:cNvSpPr>
            <p:nvPr/>
          </p:nvSpPr>
          <p:spPr bwMode="auto">
            <a:xfrm>
              <a:off x="5507103" y="642918"/>
              <a:ext cx="1428665" cy="558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l-GR" sz="2000">
                  <a:latin typeface="Times New Roman" charset="0"/>
                  <a:cs typeface="Times New Roman" charset="0"/>
                </a:rPr>
                <a:t>Δ</a:t>
              </a:r>
              <a:r>
                <a:rPr lang="pt-PT" sz="2000">
                  <a:latin typeface="Times New Roman" charset="0"/>
                  <a:cs typeface="Times New Roman" charset="0"/>
                </a:rPr>
                <a:t>P</a:t>
              </a:r>
              <a:r>
                <a:rPr lang="pt-PT" sz="1400">
                  <a:latin typeface="Times New Roman" charset="0"/>
                  <a:cs typeface="Times New Roman" charset="0"/>
                </a:rPr>
                <a:t>detector</a:t>
              </a:r>
            </a:p>
          </p:txBody>
        </p:sp>
        <p:sp>
          <p:nvSpPr>
            <p:cNvPr id="29" name="TextBox 26"/>
            <p:cNvSpPr txBox="1">
              <a:spLocks noChangeArrowheads="1"/>
            </p:cNvSpPr>
            <p:nvPr/>
          </p:nvSpPr>
          <p:spPr bwMode="auto">
            <a:xfrm>
              <a:off x="6363211" y="5955883"/>
              <a:ext cx="856108" cy="558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pt-PT" sz="2000">
                  <a:latin typeface="Times New Roman" charset="0"/>
                  <a:cs typeface="Times New Roman" charset="0"/>
                </a:rPr>
                <a:t>P</a:t>
              </a:r>
              <a:r>
                <a:rPr lang="pt-PT" sz="1400">
                  <a:latin typeface="Times New Roman" charset="0"/>
                  <a:cs typeface="Times New Roman" charset="0"/>
                </a:rPr>
                <a:t>pump</a:t>
              </a:r>
              <a:endParaRPr lang="pt-PT" sz="1400">
                <a:latin typeface="Calibri" charset="0"/>
              </a:endParaRPr>
            </a:p>
          </p:txBody>
        </p:sp>
        <p:sp>
          <p:nvSpPr>
            <p:cNvPr id="30" name="TextBox 27"/>
            <p:cNvSpPr txBox="1">
              <a:spLocks noChangeArrowheads="1"/>
            </p:cNvSpPr>
            <p:nvPr/>
          </p:nvSpPr>
          <p:spPr bwMode="auto">
            <a:xfrm>
              <a:off x="5577991" y="3886129"/>
              <a:ext cx="856108" cy="558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pt-PT" sz="2000">
                  <a:latin typeface="Times New Roman" charset="0"/>
                  <a:cs typeface="Times New Roman" charset="0"/>
                </a:rPr>
                <a:t>P</a:t>
              </a:r>
              <a:r>
                <a:rPr lang="pt-PT" sz="1400">
                  <a:latin typeface="Times New Roman" charset="0"/>
                  <a:cs typeface="Times New Roman" charset="0"/>
                </a:rPr>
                <a:t>tank</a:t>
              </a:r>
              <a:endParaRPr lang="pt-PT" sz="1400">
                <a:latin typeface="Calibri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5400000">
              <a:off x="970922" y="3250227"/>
              <a:ext cx="40702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0800000">
              <a:off x="2933326" y="1286643"/>
              <a:ext cx="85792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>
              <a:off x="2933326" y="5216046"/>
              <a:ext cx="78703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1"/>
            <p:cNvSpPr txBox="1">
              <a:spLocks noChangeArrowheads="1"/>
            </p:cNvSpPr>
            <p:nvPr/>
          </p:nvSpPr>
          <p:spPr bwMode="auto">
            <a:xfrm>
              <a:off x="2647956" y="3072532"/>
              <a:ext cx="928814" cy="558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pt-PT" sz="2000">
                  <a:latin typeface="Calibri" charset="0"/>
                </a:rPr>
                <a:t>h</a:t>
              </a:r>
            </a:p>
          </p:txBody>
        </p:sp>
        <p:sp>
          <p:nvSpPr>
            <p:cNvPr id="35" name="TextBox 32"/>
            <p:cNvSpPr txBox="1">
              <a:spLocks noChangeArrowheads="1"/>
            </p:cNvSpPr>
            <p:nvPr/>
          </p:nvSpPr>
          <p:spPr bwMode="auto">
            <a:xfrm>
              <a:off x="7221137" y="788203"/>
              <a:ext cx="1426847" cy="558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pt-PT" sz="2000">
                  <a:latin typeface="Times New Roman" charset="0"/>
                  <a:cs typeface="Times New Roman" charset="0"/>
                </a:rPr>
                <a:t>P</a:t>
              </a:r>
              <a:r>
                <a:rPr lang="pt-PT" sz="1400">
                  <a:latin typeface="Times New Roman" charset="0"/>
                  <a:cs typeface="Times New Roman" charset="0"/>
                </a:rPr>
                <a:t>in </a:t>
              </a:r>
              <a:r>
                <a:rPr lang="pt-PT" sz="2000">
                  <a:latin typeface="Times New Roman" charset="0"/>
                  <a:cs typeface="Times New Roman" charset="0"/>
                </a:rPr>
                <a:t>&lt; P</a:t>
              </a:r>
              <a:r>
                <a:rPr lang="pt-PT" sz="1400">
                  <a:latin typeface="Times New Roman" charset="0"/>
                  <a:cs typeface="Times New Roman" charset="0"/>
                </a:rPr>
                <a:t>atm</a:t>
              </a:r>
            </a:p>
          </p:txBody>
        </p:sp>
        <p:sp>
          <p:nvSpPr>
            <p:cNvPr id="36" name="TextBox 33"/>
            <p:cNvSpPr txBox="1">
              <a:spLocks noChangeArrowheads="1"/>
            </p:cNvSpPr>
            <p:nvPr/>
          </p:nvSpPr>
          <p:spPr bwMode="auto">
            <a:xfrm>
              <a:off x="4291102" y="788203"/>
              <a:ext cx="714332" cy="558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pt-PT" sz="2000">
                  <a:latin typeface="Times New Roman" charset="0"/>
                  <a:cs typeface="Times New Roman" charset="0"/>
                </a:rPr>
                <a:t>P</a:t>
              </a:r>
              <a:r>
                <a:rPr lang="pt-PT" sz="1400">
                  <a:latin typeface="Times New Roman" charset="0"/>
                  <a:cs typeface="Times New Roman" charset="0"/>
                </a:rPr>
                <a:t>out</a:t>
              </a:r>
            </a:p>
          </p:txBody>
        </p:sp>
        <p:sp>
          <p:nvSpPr>
            <p:cNvPr id="37" name="Oval 36"/>
            <p:cNvSpPr/>
            <p:nvPr/>
          </p:nvSpPr>
          <p:spPr>
            <a:xfrm>
              <a:off x="4561931" y="1237469"/>
              <a:ext cx="72706" cy="7152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PT"/>
            </a:p>
          </p:txBody>
        </p:sp>
        <p:sp>
          <p:nvSpPr>
            <p:cNvPr id="38" name="Oval 37"/>
            <p:cNvSpPr/>
            <p:nvPr/>
          </p:nvSpPr>
          <p:spPr>
            <a:xfrm>
              <a:off x="7393813" y="1248646"/>
              <a:ext cx="72706" cy="7152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PT"/>
            </a:p>
          </p:txBody>
        </p:sp>
        <p:cxnSp>
          <p:nvCxnSpPr>
            <p:cNvPr id="39" name="Straight Connector 38"/>
            <p:cNvCxnSpPr/>
            <p:nvPr/>
          </p:nvCxnSpPr>
          <p:spPr>
            <a:xfrm rot="16200000" flipH="1" flipV="1">
              <a:off x="6323767" y="1219389"/>
              <a:ext cx="286100" cy="134505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6459182" y="1218480"/>
              <a:ext cx="286100" cy="13632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 flipH="1" flipV="1">
              <a:off x="6595504" y="1218482"/>
              <a:ext cx="286100" cy="136322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6200000" flipH="1">
              <a:off x="6731827" y="1218480"/>
              <a:ext cx="286100" cy="13632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ounded Rectangle 42"/>
            <p:cNvSpPr/>
            <p:nvPr/>
          </p:nvSpPr>
          <p:spPr>
            <a:xfrm>
              <a:off x="5005435" y="4214696"/>
              <a:ext cx="643444" cy="1142165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PT"/>
            </a:p>
          </p:txBody>
        </p:sp>
      </p:grpSp>
      <p:sp>
        <p:nvSpPr>
          <p:cNvPr id="4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>
              <a:latin typeface="Calibri" charset="0"/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791200"/>
            <a:ext cx="4586288" cy="395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Box 44"/>
          <p:cNvSpPr txBox="1">
            <a:spLocks noChangeArrowheads="1"/>
          </p:cNvSpPr>
          <p:nvPr/>
        </p:nvSpPr>
        <p:spPr bwMode="auto">
          <a:xfrm>
            <a:off x="6083300" y="6553200"/>
            <a:ext cx="3060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rgbClr val="B2B2B2"/>
                </a:solidFill>
              </a:rPr>
              <a:t>Jose Direito TS/CV/DC, 13.05.2008</a:t>
            </a:r>
          </a:p>
        </p:txBody>
      </p:sp>
      <p:sp>
        <p:nvSpPr>
          <p:cNvPr id="48" name="Rectangle 45"/>
          <p:cNvSpPr>
            <a:spLocks noChangeArrowheads="1"/>
          </p:cNvSpPr>
          <p:nvPr/>
        </p:nvSpPr>
        <p:spPr bwMode="auto">
          <a:xfrm>
            <a:off x="609600" y="262466"/>
            <a:ext cx="8077200" cy="110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The </a:t>
            </a:r>
            <a:r>
              <a:rPr lang="en-US" sz="4000" dirty="0" err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leakless</a:t>
            </a: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 </a:t>
            </a:r>
            <a: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operation</a:t>
            </a:r>
          </a:p>
          <a:p>
            <a:pPr algn="ctr"/>
            <a:r>
              <a:rPr lang="en-US" sz="4000" dirty="0" smtClean="0"/>
              <a:t>“</a:t>
            </a:r>
            <a:r>
              <a:rPr lang="en-US" sz="4000" dirty="0" err="1" smtClean="0"/>
              <a:t>Leakless</a:t>
            </a:r>
            <a:r>
              <a:rPr lang="en-US" sz="4000" dirty="0" smtClean="0"/>
              <a:t> </a:t>
            </a:r>
            <a:r>
              <a:rPr lang="en-US" sz="4000" dirty="0"/>
              <a:t>v.</a:t>
            </a:r>
            <a:r>
              <a:rPr lang="en-US" sz="4000" dirty="0" smtClean="0"/>
              <a:t>2” </a:t>
            </a:r>
            <a:r>
              <a:rPr lang="en-US" sz="4000" dirty="0"/>
              <a:t>system</a:t>
            </a:r>
            <a:endParaRPr lang="en-US" sz="4000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</a:endParaRPr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5562600" y="1600200"/>
            <a:ext cx="35814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u="sng"/>
              <a:t>It works only if</a:t>
            </a:r>
            <a:r>
              <a:rPr lang="en-US"/>
              <a:t> P</a:t>
            </a:r>
            <a:r>
              <a:rPr lang="en-US" baseline="-25000"/>
              <a:t>in </a:t>
            </a:r>
            <a:r>
              <a:rPr lang="en-US"/>
              <a:t>&lt; P</a:t>
            </a:r>
            <a:r>
              <a:rPr lang="en-US" baseline="-25000"/>
              <a:t>atm</a:t>
            </a:r>
            <a:endParaRPr lang="en-US"/>
          </a:p>
          <a:p>
            <a:pPr eaLnBrk="1" hangingPunct="1"/>
            <a:endParaRPr lang="en-US">
              <a:cs typeface="Arial" charset="0"/>
            </a:endParaRPr>
          </a:p>
          <a:p>
            <a:pPr eaLnBrk="1" hangingPunct="1"/>
            <a:r>
              <a:rPr lang="en-US">
                <a:solidFill>
                  <a:srgbClr val="FF3300"/>
                </a:solidFill>
              </a:rPr>
              <a:t>Not all the loop is under-pressure!!!</a:t>
            </a:r>
          </a:p>
          <a:p>
            <a:pPr eaLnBrk="1" hangingPunct="1"/>
            <a:endParaRPr lang="en-US">
              <a:solidFill>
                <a:srgbClr val="FF3300"/>
              </a:solidFill>
            </a:endParaRPr>
          </a:p>
          <a:p>
            <a:pPr eaLnBrk="1" hangingPunct="1"/>
            <a:r>
              <a:rPr lang="el-GR">
                <a:cs typeface="Arial" charset="0"/>
              </a:rPr>
              <a:t>Δ</a:t>
            </a:r>
            <a:r>
              <a:rPr lang="en-US">
                <a:cs typeface="Arial" charset="0"/>
              </a:rPr>
              <a:t>P</a:t>
            </a:r>
            <a:r>
              <a:rPr lang="en-US" baseline="-25000">
                <a:cs typeface="Arial" charset="0"/>
              </a:rPr>
              <a:t>detector</a:t>
            </a:r>
            <a:r>
              <a:rPr lang="en-US">
                <a:cs typeface="Arial" charset="0"/>
              </a:rPr>
              <a:t> vs </a:t>
            </a:r>
            <a:r>
              <a:rPr lang="en-US"/>
              <a:t>flow must be known</a:t>
            </a:r>
          </a:p>
          <a:p>
            <a:pPr eaLnBrk="1" hangingPunct="1"/>
            <a:r>
              <a:rPr lang="el-GR" sz="1600"/>
              <a:t>Δ</a:t>
            </a:r>
            <a:r>
              <a:rPr lang="en-US" sz="1600"/>
              <a:t>P</a:t>
            </a:r>
            <a:r>
              <a:rPr lang="en-US" sz="1600" baseline="-25000"/>
              <a:t>return </a:t>
            </a:r>
            <a:r>
              <a:rPr lang="en-US"/>
              <a:t>should be calculated</a:t>
            </a:r>
          </a:p>
        </p:txBody>
      </p:sp>
      <p:pic>
        <p:nvPicPr>
          <p:cNvPr id="50" name="Picture 48" descr="pressure dro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4290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ZoneTexte 50"/>
          <p:cNvSpPr txBox="1"/>
          <p:nvPr/>
        </p:nvSpPr>
        <p:spPr>
          <a:xfrm>
            <a:off x="218" y="6567083"/>
            <a:ext cx="6365670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Volodia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</a:t>
            </a:r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Nikulin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, Meeting with ITS people. To be discussed in the MFT-TB.</a:t>
            </a:r>
            <a:endParaRPr lang="en-GB" sz="1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355888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072"/>
            <a:ext cx="8229600" cy="415131"/>
          </a:xfrm>
        </p:spPr>
        <p:txBody>
          <a:bodyPr>
            <a:noAutofit/>
          </a:bodyPr>
          <a:lstStyle/>
          <a:p>
            <a:r>
              <a:rPr lang="en-US" sz="3200" dirty="0" smtClean="0"/>
              <a:t>ITS cooling plant simplified P&amp;I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Cooling Plant, July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0D549-302A-514C-84AC-47633CDB4E21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ITS_P_I_simp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33" y="796872"/>
            <a:ext cx="6418320" cy="59246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6253" y="897794"/>
            <a:ext cx="26208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P&amp;I </a:t>
            </a:r>
            <a:r>
              <a:rPr lang="en-US" dirty="0" smtClean="0"/>
              <a:t>stands for</a:t>
            </a:r>
          </a:p>
          <a:p>
            <a:r>
              <a:rPr lang="en-US" dirty="0" smtClean="0"/>
              <a:t>Piping and Instrumentation</a:t>
            </a:r>
          </a:p>
          <a:p>
            <a:endParaRPr lang="en-US" dirty="0"/>
          </a:p>
          <a:p>
            <a:r>
              <a:rPr lang="en-US" dirty="0" smtClean="0"/>
              <a:t>The MFT P&amp;I is expected to be very similar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 heaters (as in upgraded ITS)</a:t>
            </a:r>
          </a:p>
          <a:p>
            <a:endParaRPr lang="en-US" dirty="0"/>
          </a:p>
          <a:p>
            <a:r>
              <a:rPr lang="en-US" dirty="0" smtClean="0"/>
              <a:t>ITS pipe length (from plant to patch panel) is about 2*90 m (in and out)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218" y="6567083"/>
            <a:ext cx="6365670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Volodia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 </a:t>
            </a:r>
            <a:r>
              <a:rPr lang="en-GB" sz="1400" dirty="0" err="1" smtClean="0">
                <a:solidFill>
                  <a:schemeClr val="bg1"/>
                </a:solidFill>
                <a:latin typeface="American Typewriter"/>
                <a:cs typeface="American Typewriter"/>
              </a:rPr>
              <a:t>Nikulin</a:t>
            </a:r>
            <a:r>
              <a:rPr lang="en-GB" sz="1400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, Meeting with ITS people. To be discussed in the MFT-TB.</a:t>
            </a:r>
            <a:endParaRPr lang="en-GB" sz="1400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807486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857</Words>
  <Application>Microsoft Macintosh PowerPoint</Application>
  <PresentationFormat>Présentation à l'écran (4:3)</PresentationFormat>
  <Paragraphs>117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MFT WG8:  Control System &amp; Services.  Activities and responsibilities.</vt:lpstr>
      <vt:lpstr>WG8 Activities</vt:lpstr>
      <vt:lpstr>1.1 Power Supply</vt:lpstr>
      <vt:lpstr>1.2 Power Distribution</vt:lpstr>
      <vt:lpstr>1.3 Power Regulators</vt:lpstr>
      <vt:lpstr>MFT DCS (for discussion)</vt:lpstr>
      <vt:lpstr>Cooling System</vt:lpstr>
      <vt:lpstr>Présentation PowerPoint</vt:lpstr>
      <vt:lpstr>ITS cooling plant simplified P&amp;I</vt:lpstr>
      <vt:lpstr>Leak detection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MFT WG8: Control System &amp; Services Activities and responsibilities</dc:title>
  <dc:creator>Office 2004 Test Drive User</dc:creator>
  <cp:lastModifiedBy>Office 2004 Test Drive User</cp:lastModifiedBy>
  <cp:revision>11</cp:revision>
  <dcterms:created xsi:type="dcterms:W3CDTF">2015-07-02T12:22:44Z</dcterms:created>
  <dcterms:modified xsi:type="dcterms:W3CDTF">2015-07-08T09:08:52Z</dcterms:modified>
</cp:coreProperties>
</file>