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47496-0E60-4A3E-9DD8-FDABEB614382}" type="datetimeFigureOut">
              <a:rPr lang="en-GB" smtClean="0"/>
              <a:t>04/05/2015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098DD-F504-41A6-B27A-5708990EA4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06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98DD-F504-41A6-B27A-5708990EA45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04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-27383"/>
            <a:ext cx="5904656" cy="864095"/>
          </a:xfrm>
        </p:spPr>
        <p:txBody>
          <a:bodyPr>
            <a:normAutofit/>
          </a:bodyPr>
          <a:lstStyle>
            <a:lvl1pPr>
              <a:defRPr sz="3200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764704"/>
            <a:ext cx="5936704" cy="57606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FE8E-A3EC-46A9-9324-EBB1B9B95049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4" y="68997"/>
            <a:ext cx="2333216" cy="54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29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D37F-D6EF-4F14-A04A-7EBBDD5134E8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3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80B62-1747-4BD8-9515-2590747368CE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89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C4AC-B697-463C-BA74-D67ED789559A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386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B4FA-E817-42F5-8239-4E8D0DA6D82E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0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9953-8121-441F-9531-2E2C2063258F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7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D615-A48D-4868-ABDB-E70A3D4E0EE6}" type="datetime1">
              <a:rPr lang="en-GB" smtClean="0"/>
              <a:t>04/05/2015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2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E4A0-D5B8-4A7C-8DE3-2B0BD67E2391}" type="datetime1">
              <a:rPr lang="en-GB" smtClean="0"/>
              <a:t>04/05/2015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8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03F4-B915-46EA-9EDC-3A7875BBE285}" type="datetime1">
              <a:rPr lang="en-GB" smtClean="0"/>
              <a:t>04/05/2015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09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C4F-1088-4714-87D0-E165C4814012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92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F885-C4AA-48DD-9F1B-368F42647C7C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46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51759-A887-46E1-8E98-648184D23CC7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9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957" t="3236" r="28219" b="-158"/>
          <a:stretch/>
        </p:blipFill>
        <p:spPr>
          <a:xfrm>
            <a:off x="1115615" y="2763198"/>
            <a:ext cx="4176465" cy="3960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0020" t="309" r="14150" b="8056"/>
          <a:stretch/>
        </p:blipFill>
        <p:spPr>
          <a:xfrm>
            <a:off x="5076056" y="3068960"/>
            <a:ext cx="4032448" cy="3744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3486" y="755412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Welded</a:t>
            </a:r>
            <a:r>
              <a:rPr lang="fr-CH" dirty="0" smtClean="0"/>
              <a:t> </a:t>
            </a:r>
            <a:r>
              <a:rPr lang="fr-CH" dirty="0" err="1" smtClean="0"/>
              <a:t>sub-assemblies</a:t>
            </a:r>
            <a:r>
              <a:rPr lang="fr-CH" dirty="0" smtClean="0"/>
              <a:t>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9033" t="4182" r="34048" b="5945"/>
          <a:stretch/>
        </p:blipFill>
        <p:spPr>
          <a:xfrm>
            <a:off x="0" y="2791636"/>
            <a:ext cx="1013025" cy="1913491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1103794" y="3157232"/>
            <a:ext cx="59333" cy="15861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496" y="4667389"/>
            <a:ext cx="777367" cy="3276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435272">
            <a:off x="163072" y="4589530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Width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 rot="16380295">
            <a:off x="675013" y="3854483"/>
            <a:ext cx="6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Length</a:t>
            </a:r>
            <a:endParaRPr lang="en-GB" sz="1400" dirty="0"/>
          </a:p>
        </p:txBody>
      </p:sp>
      <p:sp>
        <p:nvSpPr>
          <p:cNvPr id="29" name="Oval 28"/>
          <p:cNvSpPr/>
          <p:nvPr/>
        </p:nvSpPr>
        <p:spPr>
          <a:xfrm>
            <a:off x="2012672" y="3169331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108087" y="4576242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094032" y="5257458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700718" y="3406498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700718" y="4765358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2767862" y="5486902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6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572000" y="3861048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7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4644008" y="5240941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675348" y="5958572"/>
            <a:ext cx="288032" cy="2973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7743578" y="6520503"/>
            <a:ext cx="648072" cy="32403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10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6615626" y="5157192"/>
            <a:ext cx="1451805" cy="1363310"/>
          </a:xfrm>
          <a:custGeom>
            <a:avLst/>
            <a:gdLst>
              <a:gd name="connsiteX0" fmla="*/ 1835834 w 1835834"/>
              <a:gd name="connsiteY0" fmla="*/ 2236763 h 2236763"/>
              <a:gd name="connsiteX1" fmla="*/ 0 w 1835834"/>
              <a:gd name="connsiteY1" fmla="*/ 0 h 223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5834" h="2236763">
                <a:moveTo>
                  <a:pt x="1835834" y="2236763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016120" y="2702930"/>
            <a:ext cx="648072" cy="32403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11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2664192" y="2878217"/>
            <a:ext cx="648072" cy="32403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12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6971928" y="2653023"/>
            <a:ext cx="648072" cy="32403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13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208899"/>
              </p:ext>
            </p:extLst>
          </p:nvPr>
        </p:nvGraphicFramePr>
        <p:xfrm>
          <a:off x="128018" y="1124744"/>
          <a:ext cx="7684342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908"/>
                <a:gridCol w="508746"/>
                <a:gridCol w="504056"/>
                <a:gridCol w="504056"/>
                <a:gridCol w="504056"/>
                <a:gridCol w="504056"/>
                <a:gridCol w="504056"/>
                <a:gridCol w="504056"/>
                <a:gridCol w="504056"/>
                <a:gridCol w="504056"/>
                <a:gridCol w="576064"/>
                <a:gridCol w="504056"/>
                <a:gridCol w="504056"/>
                <a:gridCol w="576064"/>
              </a:tblGrid>
              <a:tr h="27488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13</a:t>
                      </a:r>
                      <a:endParaRPr lang="en-GB" sz="1400" dirty="0"/>
                    </a:p>
                  </a:txBody>
                  <a:tcPr/>
                </a:tc>
              </a:tr>
              <a:tr h="34117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00B050"/>
                          </a:solidFill>
                        </a:rPr>
                        <a:t>16420</a:t>
                      </a:r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00B050"/>
                          </a:solidFill>
                        </a:rPr>
                        <a:t>16920</a:t>
                      </a:r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Width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00B050"/>
                          </a:solidFill>
                        </a:rPr>
                        <a:t>1190</a:t>
                      </a:r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00B050"/>
                          </a:solidFill>
                        </a:rPr>
                        <a:t>1190</a:t>
                      </a:r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422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Mass(kg)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00B050"/>
                          </a:solidFill>
                        </a:rPr>
                        <a:t>2098</a:t>
                      </a:r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00B050"/>
                          </a:solidFill>
                        </a:rPr>
                        <a:t>2312</a:t>
                      </a:r>
                      <a:endParaRPr lang="en-GB" sz="1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Freeform 27"/>
          <p:cNvSpPr/>
          <p:nvPr/>
        </p:nvSpPr>
        <p:spPr>
          <a:xfrm flipV="1">
            <a:off x="7225193" y="2977058"/>
            <a:ext cx="87050" cy="682659"/>
          </a:xfrm>
          <a:custGeom>
            <a:avLst/>
            <a:gdLst>
              <a:gd name="connsiteX0" fmla="*/ 1835834 w 1835834"/>
              <a:gd name="connsiteY0" fmla="*/ 2236763 h 2236763"/>
              <a:gd name="connsiteX1" fmla="*/ 0 w 1835834"/>
              <a:gd name="connsiteY1" fmla="*/ 0 h 223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5834" h="2236763">
                <a:moveTo>
                  <a:pt x="1835834" y="2236763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63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45</Words>
  <Application>Microsoft Office PowerPoint</Application>
  <PresentationFormat>On-screen Show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Office Theme</vt:lpstr>
      <vt:lpstr>Neutrino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Bault</dc:creator>
  <cp:lastModifiedBy>Christophe Bault</cp:lastModifiedBy>
  <cp:revision>27</cp:revision>
  <dcterms:created xsi:type="dcterms:W3CDTF">2014-11-27T10:49:57Z</dcterms:created>
  <dcterms:modified xsi:type="dcterms:W3CDTF">2015-05-04T14:55:26Z</dcterms:modified>
</cp:coreProperties>
</file>