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4" r:id="rId2"/>
    <p:sldId id="256" r:id="rId3"/>
    <p:sldId id="257" r:id="rId4"/>
    <p:sldId id="263" r:id="rId5"/>
    <p:sldId id="259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8C132-6EC3-4345-BA9C-D2BD29983BDB}" type="datetimeFigureOut">
              <a:rPr lang="en-GB" smtClean="0"/>
              <a:t>04/05/2015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98CC7-847D-4F53-AF07-6CD730A093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91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7F8B5E9-4626-406B-86BE-0C7A4DA362A1}" type="datetime1">
              <a:rPr lang="en-GB" smtClean="0"/>
              <a:t>04/05/2015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186B-E1EF-4715-AB06-A5F252F44FF7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4D7A-ADAB-40DC-A71E-32BF1494881F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ADB4-0F70-4A1D-ABA3-A19C854E9320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F7B49AF-5F6F-4CA7-B323-07D371930309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C8B68-517A-41F5-AA37-6BD3CBFB8BF0}" type="datetime1">
              <a:rPr lang="en-GB" smtClean="0"/>
              <a:t>04/05/2015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6F3D-DFC5-4515-85F2-8837B3D40918}" type="datetime1">
              <a:rPr lang="en-GB" smtClean="0"/>
              <a:t>04/05/2015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42406-1AB8-4B6C-B13C-CD1E7C44C536}" type="datetime1">
              <a:rPr lang="en-GB" smtClean="0"/>
              <a:t>04/05/2015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7621-633A-400E-AA0B-DAE96773AA8B}" type="datetime1">
              <a:rPr lang="en-GB" smtClean="0"/>
              <a:t>04/05/2015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8359-5055-4BFC-84C4-75F74B791F1B}" type="datetime1">
              <a:rPr lang="en-GB" smtClean="0"/>
              <a:t>04/05/2015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C3CE6-C4E6-4FBC-84CF-DB0805CC1853}" type="datetime1">
              <a:rPr lang="en-GB" smtClean="0"/>
              <a:t>04/05/2015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5EE5C36-9980-4274-ABD2-721211C69941}" type="datetime1">
              <a:rPr lang="en-GB" smtClean="0"/>
              <a:t>04/05/2015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8FD65B1-1B79-449C-B972-D8602A718C86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h.cern.ch/Document/SupplyChain/DAI/600530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Status of fabrication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Anastasiya</a:t>
            </a:r>
            <a:r>
              <a:rPr lang="en-GB" dirty="0" smtClean="0"/>
              <a:t> </a:t>
            </a:r>
            <a:r>
              <a:rPr lang="en-GB" dirty="0" err="1" smtClean="0"/>
              <a:t>Solodko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ADB4-0F70-4A1D-ABA3-A19C854E9320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435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Fixed Gap System (existing)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22A6-F0BA-4596-B10C-1EC7743DBC02}" type="datetime1">
              <a:rPr lang="en-GB" smtClean="0"/>
              <a:t>04/05/2015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30280"/>
              </p:ext>
            </p:extLst>
          </p:nvPr>
        </p:nvGraphicFramePr>
        <p:xfrm>
          <a:off x="251520" y="1243450"/>
          <a:ext cx="8568951" cy="5023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2520280"/>
                <a:gridCol w="3532774"/>
                <a:gridCol w="2011841"/>
              </a:tblGrid>
              <a:tr h="81700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Requirements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Responsible</a:t>
                      </a:r>
                      <a:endParaRPr lang="en-GB" dirty="0"/>
                    </a:p>
                  </a:txBody>
                  <a:tcPr anchor="ctr"/>
                </a:tc>
              </a:tr>
              <a:tr h="127123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New spacers (t=0.5 mm) CLIASTND0137, 10 pieces </a:t>
                      </a:r>
                      <a:r>
                        <a:rPr lang="en-GB" dirty="0" smtClean="0"/>
                        <a:t>to be ordered from </a:t>
                      </a:r>
                      <a:r>
                        <a:rPr lang="en-GB" dirty="0" err="1" smtClean="0"/>
                        <a:t>Andalo</a:t>
                      </a:r>
                      <a:r>
                        <a:rPr lang="en-GB" dirty="0" smtClean="0"/>
                        <a:t> Gianni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hlinkClick r:id="rId2"/>
                        </a:rPr>
                        <a:t>https://edh.cern.ch/Document/SupplyChain/DAI/6005300</a:t>
                      </a:r>
                      <a:endParaRPr lang="en-GB" dirty="0" smtClean="0"/>
                    </a:p>
                    <a:p>
                      <a:r>
                        <a:rPr lang="en-GB" i="1" dirty="0" smtClean="0"/>
                        <a:t>DAI – </a:t>
                      </a:r>
                      <a:r>
                        <a:rPr lang="en-GB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rejected by Michael John BARNES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Hugo Alistair Day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</a:tr>
              <a:tr h="47334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New LE, CLIASTND0077, 20 pieces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In progress</a:t>
                      </a:r>
                      <a:r>
                        <a:rPr lang="en-GB" dirty="0" smtClean="0"/>
                        <a:t>: Said</a:t>
                      </a:r>
                      <a:r>
                        <a:rPr lang="en-GB" baseline="0" dirty="0" smtClean="0"/>
                        <a:t> was contacted, </a:t>
                      </a:r>
                      <a:r>
                        <a:rPr lang="en-GB" dirty="0" smtClean="0"/>
                        <a:t>TS prepared, launch price inquiry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Anastasiya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Solodko</a:t>
                      </a:r>
                      <a:r>
                        <a:rPr lang="en-GB" dirty="0" smtClean="0"/>
                        <a:t>,</a:t>
                      </a:r>
                    </a:p>
                    <a:p>
                      <a:r>
                        <a:rPr lang="en-GB" dirty="0" smtClean="0"/>
                        <a:t>Lukas </a:t>
                      </a:r>
                      <a:r>
                        <a:rPr lang="en-GB" dirty="0" err="1" smtClean="0"/>
                        <a:t>Pazdera</a:t>
                      </a:r>
                      <a:endParaRPr lang="en-GB" dirty="0"/>
                    </a:p>
                  </a:txBody>
                  <a:tcPr/>
                </a:tc>
              </a:tr>
              <a:tr h="47334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Additive manufacturing of the LE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Drawings are in progress, gap is not guaranteed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Anastasiya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Solodko</a:t>
                      </a:r>
                      <a:endParaRPr lang="en-GB" dirty="0"/>
                    </a:p>
                  </a:txBody>
                  <a:tcPr/>
                </a:tc>
              </a:tr>
              <a:tr h="47334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Increase the</a:t>
                      </a:r>
                      <a:r>
                        <a:rPr lang="en-GB" baseline="0" dirty="0" smtClean="0"/>
                        <a:t> holes in the next dielectric spacer from 10 to 17 mm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</a:t>
                      </a:r>
                      <a:r>
                        <a:rPr lang="en-GB" baseline="0" dirty="0" smtClean="0"/>
                        <a:t> be confirmed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799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9360"/>
            <a:ext cx="8127123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Baking results (9 electrodes + 8 small samples)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B5A5-C6B5-4AC2-A111-1FCE0D607A7F}" type="datetime1">
              <a:rPr lang="en-GB" smtClean="0"/>
              <a:t>04/05/2015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119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GB" dirty="0" smtClean="0"/>
              <a:t>Fixed Gap System (new)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22A6-F0BA-4596-B10C-1EC7743DBC02}" type="datetime1">
              <a:rPr lang="en-GB" smtClean="0"/>
              <a:t>04/05/2015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871356"/>
              </p:ext>
            </p:extLst>
          </p:nvPr>
        </p:nvGraphicFramePr>
        <p:xfrm>
          <a:off x="251520" y="869421"/>
          <a:ext cx="8568951" cy="2571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456384"/>
                <a:gridCol w="2596670"/>
                <a:gridCol w="2011841"/>
              </a:tblGrid>
              <a:tr h="40306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Requirements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Responsible</a:t>
                      </a:r>
                      <a:endParaRPr lang="en-GB" dirty="0"/>
                    </a:p>
                  </a:txBody>
                  <a:tcPr anchor="ctr"/>
                </a:tc>
              </a:tr>
              <a:tr h="73727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Increase the windows </a:t>
                      </a:r>
                      <a:r>
                        <a:rPr lang="en-GB" sz="1800" dirty="0" smtClean="0"/>
                        <a:t>30-40 mm windows (diameter) and 40 mm holes in the spacer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</a:txBody>
                  <a:tcPr anchor="ctr"/>
                </a:tc>
              </a:tr>
              <a:tr h="62715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Smaller electrodes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</a:txBody>
                  <a:tcPr anchor="ctr"/>
                </a:tc>
              </a:tr>
              <a:tr h="62715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Bigger chamber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347864" y="3134757"/>
            <a:ext cx="4392488" cy="3750627"/>
            <a:chOff x="3347864" y="2996952"/>
            <a:chExt cx="4392488" cy="3750627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2996952"/>
              <a:ext cx="3456384" cy="3750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3347864" y="4355812"/>
              <a:ext cx="1060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/>
                <a:t>Windows</a:t>
              </a:r>
              <a:endParaRPr lang="en-GB" i="1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347864" y="4681306"/>
              <a:ext cx="106016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408026" y="4681306"/>
              <a:ext cx="1100078" cy="190959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1480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GB" dirty="0" smtClean="0"/>
              <a:t>Fixed Gap System (handling)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22A6-F0BA-4596-B10C-1EC7743DBC02}" type="datetime1">
              <a:rPr lang="en-GB" smtClean="0"/>
              <a:t>04/05/2015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747892"/>
              </p:ext>
            </p:extLst>
          </p:nvPr>
        </p:nvGraphicFramePr>
        <p:xfrm>
          <a:off x="251520" y="869421"/>
          <a:ext cx="8568951" cy="1767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744416"/>
                <a:gridCol w="2308638"/>
                <a:gridCol w="2011841"/>
              </a:tblGrid>
              <a:tr h="40306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Requirements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Responsible</a:t>
                      </a:r>
                      <a:endParaRPr lang="en-GB" dirty="0"/>
                    </a:p>
                  </a:txBody>
                  <a:tcPr anchor="ctr"/>
                </a:tc>
              </a:tr>
              <a:tr h="73727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Transport/storage box to be designed for LE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Anastasiya</a:t>
                      </a:r>
                      <a:r>
                        <a:rPr lang="en-GB" dirty="0" smtClean="0"/>
                        <a:t>, Serge</a:t>
                      </a:r>
                      <a:endParaRPr lang="en-GB" dirty="0" smtClean="0"/>
                    </a:p>
                  </a:txBody>
                  <a:tcPr anchor="ctr"/>
                </a:tc>
              </a:tr>
              <a:tr h="62715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Handling instruction to be created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Anders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2381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EXTRA (new spacer)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30303-49CB-4104-A806-CFA9244C3C98}" type="datetime1">
              <a:rPr lang="en-GB" smtClean="0"/>
              <a:t>04/05/2015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6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1"/>
            <a:ext cx="3672408" cy="519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7944" y="1772816"/>
            <a:ext cx="3086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(x2) problem with Budget code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211960" y="242907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“Dear </a:t>
            </a:r>
            <a:r>
              <a:rPr lang="en-GB" dirty="0"/>
              <a:t>Maria,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This DAI should be kept “on-hold”, please, for the present time. Thanks.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Regards,</a:t>
            </a:r>
          </a:p>
          <a:p>
            <a:r>
              <a:rPr lang="en-GB" dirty="0" smtClean="0"/>
              <a:t>Mike” – </a:t>
            </a:r>
            <a:r>
              <a:rPr lang="en-GB" b="1" i="1" dirty="0" smtClean="0">
                <a:solidFill>
                  <a:srgbClr val="FF0000"/>
                </a:solidFill>
              </a:rPr>
              <a:t>Mike Barnes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983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ADB4-0F70-4A1D-ABA3-A19C854E9320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7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124744"/>
            <a:ext cx="7344815" cy="522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EXTRA (new dielectric spacer)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486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ADB4-0F70-4A1D-ABA3-A19C854E9320}" type="datetime1">
              <a:rPr lang="en-GB" smtClean="0"/>
              <a:t>04/05/2015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65B1-1B79-449C-B972-D8602A718C86}" type="slidenum">
              <a:rPr lang="en-GB" smtClean="0"/>
              <a:t>8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0232"/>
            <a:ext cx="7252495" cy="5144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EXTRA (assembly)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3842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295</TotalTime>
  <Words>219</Words>
  <Application>Microsoft Office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Status of fabrication</vt:lpstr>
      <vt:lpstr>Fixed Gap System (existing)</vt:lpstr>
      <vt:lpstr>Baking results (9 electrodes + 8 small samples)</vt:lpstr>
      <vt:lpstr>Fixed Gap System (new)</vt:lpstr>
      <vt:lpstr>Fixed Gap System (handling)</vt:lpstr>
      <vt:lpstr>EXTRA (new spacer)</vt:lpstr>
      <vt:lpstr>EXTRA (new dielectric spacer)</vt:lpstr>
      <vt:lpstr>EXTRA (assembly)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Fixed Gap System</dc:title>
  <dc:creator>Anastasiya Solodko</dc:creator>
  <cp:lastModifiedBy>Anastasiya Solodko</cp:lastModifiedBy>
  <cp:revision>32</cp:revision>
  <dcterms:created xsi:type="dcterms:W3CDTF">2015-05-04T10:22:13Z</dcterms:created>
  <dcterms:modified xsi:type="dcterms:W3CDTF">2015-05-04T15:18:01Z</dcterms:modified>
</cp:coreProperties>
</file>