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0" r:id="rId3"/>
    <p:sldId id="329" r:id="rId4"/>
    <p:sldId id="331" r:id="rId5"/>
    <p:sldId id="332" r:id="rId6"/>
    <p:sldId id="333" r:id="rId7"/>
    <p:sldId id="33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0CA89-6CAA-49FB-873D-5F4AB98AC649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CD87F-184E-4070-BDDB-2EFE3939C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49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CD87F-184E-4070-BDDB-2EFE3939C7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33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CD87F-184E-4070-BDDB-2EFE3939C7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219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2463-14D4-41C1-96B1-511CD655ADB4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1667A-1D30-492B-B823-047D59795D80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F63F8-B67F-4CB7-8FC8-112E9468A92A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B762B-05C7-42DC-9DE3-0E29E754422D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FF4D0-632F-4E35-A098-CD555ED993D8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2EDC-C063-4CB2-B29B-DEEDD83BE1DA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5AC1-3827-478F-BABA-84D5327D8B48}" type="datetime1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65F06-13E5-41BB-A305-ED564E592D5F}" type="datetime1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0AB81-55F3-4773-905C-0D5A58BBA811}" type="datetime1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748E3-C4C2-4279-8010-8F380A4B6BE2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AE28-D75D-4632-82A5-A8113C7C1527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A8C5-51F9-4DE2-BC8F-5D5C1EC8309B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fr.gov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/>
              <a:t> discussion issues*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200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err="1" smtClean="0"/>
              <a:t>Miniweek</a:t>
            </a:r>
            <a:r>
              <a:rPr lang="en-GB" sz="2400" dirty="0" smtClean="0"/>
              <a:t> WG5  June 2015</a:t>
            </a:r>
          </a:p>
          <a:p>
            <a:r>
              <a:rPr lang="en-GB" sz="2400" dirty="0" smtClean="0"/>
              <a:t>Hans </a:t>
            </a:r>
            <a:r>
              <a:rPr lang="en-GB" sz="2400" dirty="0" smtClean="0"/>
              <a:t>Muller  CERN/RD51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Hans.Muller@cern.ch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146" name="Picture 2" descr="C:\Hans\R&amp;D\RD51\WG52\Production files SRS\Logo\Official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33600"/>
            <a:ext cx="19177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6800" y="5562600"/>
            <a:ext cx="2491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probably not complete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44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Functionality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Z-suppression for  APV (  common </a:t>
            </a:r>
            <a:r>
              <a:rPr lang="en-GB" smtClean="0"/>
              <a:t>mode addition)   </a:t>
            </a:r>
            <a:endParaRPr lang="en-GB" dirty="0"/>
          </a:p>
          <a:p>
            <a:r>
              <a:rPr lang="en-GB" dirty="0" smtClean="0"/>
              <a:t>SRU Readout bandwidth  (10 GBE -&gt; DAQ  disk ) </a:t>
            </a:r>
            <a:endParaRPr lang="en-GB" dirty="0"/>
          </a:p>
          <a:p>
            <a:r>
              <a:rPr lang="en-GB" dirty="0" err="1" smtClean="0"/>
              <a:t>clock&amp;trigger</a:t>
            </a:r>
            <a:r>
              <a:rPr lang="en-GB" dirty="0" smtClean="0"/>
              <a:t> timing (common via SRU/CTF)</a:t>
            </a:r>
          </a:p>
          <a:p>
            <a:r>
              <a:rPr lang="en-GB" dirty="0"/>
              <a:t>Max trigger rates  APV, VMM </a:t>
            </a:r>
            <a:r>
              <a:rPr lang="en-GB" dirty="0" smtClean="0"/>
              <a:t> ( 10 kHz, 1 MHz)</a:t>
            </a:r>
            <a:endParaRPr lang="en-GB" dirty="0"/>
          </a:p>
          <a:p>
            <a:r>
              <a:rPr lang="en-GB" dirty="0" smtClean="0"/>
              <a:t>SRS </a:t>
            </a:r>
            <a:r>
              <a:rPr lang="en-GB" dirty="0"/>
              <a:t>in Magnetic </a:t>
            </a:r>
            <a:r>
              <a:rPr lang="en-GB" dirty="0" smtClean="0"/>
              <a:t>fields ( crates =NO, hybrids = YES)</a:t>
            </a:r>
            <a:endParaRPr lang="en-GB" dirty="0"/>
          </a:p>
          <a:p>
            <a:r>
              <a:rPr lang="en-GB" dirty="0" smtClean="0"/>
              <a:t>APV </a:t>
            </a:r>
            <a:r>
              <a:rPr lang="en-GB" dirty="0"/>
              <a:t>at low </a:t>
            </a:r>
            <a:r>
              <a:rPr lang="en-GB" dirty="0" smtClean="0"/>
              <a:t>temperature ( is this an issue? )</a:t>
            </a:r>
          </a:p>
          <a:p>
            <a:r>
              <a:rPr lang="en-GB" dirty="0"/>
              <a:t>APV non linearity  </a:t>
            </a:r>
            <a:r>
              <a:rPr lang="en-GB" dirty="0" smtClean="0"/>
              <a:t>(is this an issue ?)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add more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Procurement/availability issues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48006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CERN </a:t>
            </a:r>
            <a:r>
              <a:rPr lang="en-GB" dirty="0"/>
              <a:t>store  </a:t>
            </a:r>
            <a:r>
              <a:rPr lang="en-GB" dirty="0" smtClean="0"/>
              <a:t>(only team account, only local delivery, no RFF )</a:t>
            </a:r>
          </a:p>
          <a:p>
            <a:r>
              <a:rPr lang="en-GB" dirty="0" smtClean="0"/>
              <a:t>RFF  (billed purchase from external teams: large administrative overhead, intermediate account  loan, shipment issues)</a:t>
            </a:r>
          </a:p>
          <a:p>
            <a:r>
              <a:rPr lang="en-GB" dirty="0" smtClean="0"/>
              <a:t>Restricted APV hybrids ( Compliance Letter  and   Federal </a:t>
            </a:r>
            <a:r>
              <a:rPr lang="en-GB" dirty="0"/>
              <a:t>Regulations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www.ecfr.gov</a:t>
            </a:r>
            <a:r>
              <a:rPr lang="en-GB" dirty="0" smtClean="0"/>
              <a:t> )</a:t>
            </a:r>
          </a:p>
          <a:p>
            <a:r>
              <a:rPr lang="en-GB" dirty="0" smtClean="0"/>
              <a:t>FEC6  and   FEC3  ( FEC 6 new on CERN store,  replaces FEC V3)</a:t>
            </a:r>
            <a:endParaRPr lang="en-GB" dirty="0"/>
          </a:p>
          <a:p>
            <a:r>
              <a:rPr lang="en-GB" dirty="0" smtClean="0"/>
              <a:t>Panasonic connectors ( production stopped, second source found)</a:t>
            </a:r>
          </a:p>
          <a:p>
            <a:r>
              <a:rPr lang="en-GB" dirty="0" smtClean="0"/>
              <a:t>Commercial  SRS sales ( SRS licence: </a:t>
            </a:r>
            <a:r>
              <a:rPr lang="en-GB" dirty="0" err="1" smtClean="0"/>
              <a:t>EicSys</a:t>
            </a:r>
            <a:r>
              <a:rPr lang="en-GB" dirty="0" smtClean="0"/>
              <a:t>, </a:t>
            </a:r>
            <a:r>
              <a:rPr lang="en-GB" dirty="0" err="1" smtClean="0"/>
              <a:t>Samway</a:t>
            </a:r>
            <a:r>
              <a:rPr lang="en-GB" dirty="0" smtClean="0"/>
              <a:t>, … ) </a:t>
            </a:r>
          </a:p>
          <a:p>
            <a:r>
              <a:rPr lang="en-GB" dirty="0" smtClean="0"/>
              <a:t>Classic SRS vs. SRS ATCA (small systems vs  medium / large systems) </a:t>
            </a:r>
          </a:p>
          <a:p>
            <a:r>
              <a:rPr lang="en-GB" dirty="0" smtClean="0"/>
              <a:t>Price / channel ( 2012 : 2Eu/ APV channel,  2015:  2.5 </a:t>
            </a:r>
            <a:r>
              <a:rPr lang="en-GB" dirty="0" err="1" smtClean="0"/>
              <a:t>Eu</a:t>
            </a:r>
            <a:r>
              <a:rPr lang="en-GB" dirty="0" smtClean="0"/>
              <a:t>/APV </a:t>
            </a:r>
            <a:r>
              <a:rPr lang="en-GB" dirty="0" err="1" smtClean="0"/>
              <a:t>ch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VMM2 hybrids (2 </a:t>
            </a:r>
            <a:r>
              <a:rPr lang="en-GB" dirty="0" err="1" smtClean="0"/>
              <a:t>protos</a:t>
            </a:r>
            <a:r>
              <a:rPr lang="en-GB" dirty="0" smtClean="0"/>
              <a:t> produced last week, 14 more for sponsor teams)</a:t>
            </a:r>
          </a:p>
          <a:p>
            <a:r>
              <a:rPr lang="en-GB" dirty="0" smtClean="0"/>
              <a:t>VMM3 hybrids  ( expect as from 1Q  2015, no embargo, commercial ) </a:t>
            </a:r>
            <a:endParaRPr lang="en-GB" dirty="0"/>
          </a:p>
          <a:p>
            <a:r>
              <a:rPr lang="en-GB" dirty="0" err="1" smtClean="0"/>
              <a:t>DCards</a:t>
            </a:r>
            <a:r>
              <a:rPr lang="en-GB" dirty="0" smtClean="0"/>
              <a:t> </a:t>
            </a:r>
            <a:r>
              <a:rPr lang="en-GB" dirty="0"/>
              <a:t> </a:t>
            </a:r>
            <a:r>
              <a:rPr lang="en-GB" dirty="0" smtClean="0"/>
              <a:t>for VMM readout ( revised for triple power consumption of VMM )</a:t>
            </a:r>
            <a:endParaRPr lang="en-GB" dirty="0"/>
          </a:p>
          <a:p>
            <a:r>
              <a:rPr lang="en-GB" dirty="0" smtClean="0"/>
              <a:t>SRU, CTF  ( commercial availability to be set up )</a:t>
            </a:r>
            <a:endParaRPr lang="en-GB" dirty="0"/>
          </a:p>
          <a:p>
            <a:r>
              <a:rPr lang="en-GB" dirty="0" smtClean="0"/>
              <a:t>APIC  Trigger pickup boxes </a:t>
            </a:r>
            <a:r>
              <a:rPr lang="en-GB" dirty="0"/>
              <a:t>  </a:t>
            </a:r>
            <a:r>
              <a:rPr lang="en-GB" dirty="0" smtClean="0"/>
              <a:t>(</a:t>
            </a:r>
            <a:r>
              <a:rPr lang="en-GB" dirty="0"/>
              <a:t> </a:t>
            </a:r>
            <a:r>
              <a:rPr lang="en-GB" dirty="0" smtClean="0"/>
              <a:t>PCB revision before commercial  mini-series )  </a:t>
            </a:r>
            <a:endParaRPr lang="en-GB" dirty="0"/>
          </a:p>
          <a:p>
            <a:r>
              <a:rPr lang="en-GB" dirty="0"/>
              <a:t> </a:t>
            </a:r>
            <a:r>
              <a:rPr lang="en-GB" dirty="0" smtClean="0"/>
              <a:t>OCX boxes (delayed, expect 10  </a:t>
            </a:r>
            <a:r>
              <a:rPr lang="en-GB" dirty="0" err="1" smtClean="0"/>
              <a:t>inhouse</a:t>
            </a:r>
            <a:r>
              <a:rPr lang="en-GB" dirty="0" smtClean="0"/>
              <a:t> </a:t>
            </a:r>
            <a:r>
              <a:rPr lang="en-GB" dirty="0" err="1" smtClean="0"/>
              <a:t>protos</a:t>
            </a:r>
            <a:r>
              <a:rPr lang="en-GB" dirty="0" smtClean="0"/>
              <a:t>  3Q  15, prior to commercial )</a:t>
            </a:r>
          </a:p>
          <a:p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dd more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78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Firmware / Software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SVN repository ( binaries, docs, ticketing )</a:t>
            </a:r>
          </a:p>
          <a:p>
            <a:r>
              <a:rPr lang="en-GB" dirty="0" smtClean="0"/>
              <a:t>WG5 web download ( binaries, docs)</a:t>
            </a:r>
          </a:p>
          <a:p>
            <a:r>
              <a:rPr lang="en-GB" dirty="0" smtClean="0"/>
              <a:t>SRS source code (Memo procedure)</a:t>
            </a:r>
          </a:p>
          <a:p>
            <a:r>
              <a:rPr lang="en-GB" dirty="0" smtClean="0"/>
              <a:t>SRS  DAQ  software (DATE, MMDAQ.. )</a:t>
            </a:r>
          </a:p>
          <a:p>
            <a:r>
              <a:rPr lang="en-GB" dirty="0" smtClean="0"/>
              <a:t>SRS </a:t>
            </a:r>
            <a:r>
              <a:rPr lang="en-GB" dirty="0"/>
              <a:t>slow controls </a:t>
            </a:r>
            <a:r>
              <a:rPr lang="en-GB" dirty="0" smtClean="0"/>
              <a:t>( SDC, scripts, …  </a:t>
            </a:r>
          </a:p>
          <a:p>
            <a:r>
              <a:rPr lang="en-GB" dirty="0" smtClean="0"/>
              <a:t>Data Analysis ( Root , Amore )</a:t>
            </a:r>
          </a:p>
          <a:p>
            <a:r>
              <a:rPr lang="en-GB" dirty="0" smtClean="0"/>
              <a:t>Test system  software (</a:t>
            </a:r>
            <a:r>
              <a:rPr lang="en-GB" dirty="0" err="1" smtClean="0"/>
              <a:t>Labview</a:t>
            </a:r>
            <a:r>
              <a:rPr lang="en-GB" dirty="0" smtClean="0"/>
              <a:t> )</a:t>
            </a:r>
          </a:p>
          <a:p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dd more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03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Frequent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48768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Which type of SRS system do I need (ask us)</a:t>
            </a:r>
            <a:endParaRPr lang="en-GB" dirty="0"/>
          </a:p>
          <a:p>
            <a:r>
              <a:rPr lang="en-GB" dirty="0" smtClean="0"/>
              <a:t>CERN store SRS purchase template (SCEMs + prices)  </a:t>
            </a:r>
          </a:p>
          <a:p>
            <a:r>
              <a:rPr lang="en-GB" dirty="0" smtClean="0"/>
              <a:t>Crate power  limit </a:t>
            </a:r>
            <a:r>
              <a:rPr lang="en-GB" dirty="0"/>
              <a:t> </a:t>
            </a:r>
            <a:r>
              <a:rPr lang="en-GB" dirty="0" smtClean="0"/>
              <a:t> F(#</a:t>
            </a:r>
            <a:r>
              <a:rPr lang="en-GB" dirty="0" err="1" smtClean="0"/>
              <a:t>ch</a:t>
            </a:r>
            <a:r>
              <a:rPr lang="en-GB" dirty="0" smtClean="0"/>
              <a:t>, APV/VMM )  </a:t>
            </a:r>
            <a:endParaRPr lang="en-GB" dirty="0"/>
          </a:p>
          <a:p>
            <a:r>
              <a:rPr lang="en-GB" dirty="0"/>
              <a:t>p</a:t>
            </a:r>
            <a:r>
              <a:rPr lang="en-GB" dirty="0" smtClean="0"/>
              <a:t>ower per channel (APV 4mA,  VMM &gt;10 mA)</a:t>
            </a:r>
          </a:p>
          <a:p>
            <a:r>
              <a:rPr lang="en-GB" dirty="0" smtClean="0"/>
              <a:t>How to  update  FEC, SRU  binaries (Dongle)</a:t>
            </a:r>
          </a:p>
          <a:p>
            <a:r>
              <a:rPr lang="en-GB" dirty="0" smtClean="0"/>
              <a:t>Crate compliance  (US Labs  better use ATCA </a:t>
            </a:r>
            <a:r>
              <a:rPr lang="en-GB" dirty="0" err="1" smtClean="0"/>
              <a:t>minicrates</a:t>
            </a:r>
            <a:r>
              <a:rPr lang="en-GB" dirty="0" smtClean="0"/>
              <a:t>)</a:t>
            </a:r>
          </a:p>
          <a:p>
            <a:r>
              <a:rPr lang="en-GB" dirty="0" smtClean="0"/>
              <a:t>220V/110V options ( automatic in last Crates)</a:t>
            </a:r>
          </a:p>
          <a:p>
            <a:r>
              <a:rPr lang="en-GB" dirty="0" smtClean="0"/>
              <a:t>Grounding, noise, </a:t>
            </a:r>
            <a:r>
              <a:rPr lang="en-GB" dirty="0" err="1" smtClean="0"/>
              <a:t>sparc</a:t>
            </a:r>
            <a:r>
              <a:rPr lang="en-GB" dirty="0" smtClean="0"/>
              <a:t>-protection ( …deserves care)</a:t>
            </a:r>
          </a:p>
          <a:p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dd more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59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architectures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Small Systems ( </a:t>
            </a:r>
            <a:r>
              <a:rPr lang="en-GB" dirty="0" err="1" smtClean="0"/>
              <a:t>Minicrates</a:t>
            </a:r>
            <a:r>
              <a:rPr lang="en-GB" dirty="0" smtClean="0"/>
              <a:t>, &lt; 2 k channels)</a:t>
            </a:r>
          </a:p>
          <a:p>
            <a:r>
              <a:rPr lang="en-GB" dirty="0" smtClean="0"/>
              <a:t>Medium-sized &lt; 16 k </a:t>
            </a:r>
            <a:r>
              <a:rPr lang="en-GB" dirty="0" err="1" smtClean="0"/>
              <a:t>ch</a:t>
            </a:r>
            <a:r>
              <a:rPr lang="en-GB" dirty="0" smtClean="0"/>
              <a:t>  ( </a:t>
            </a:r>
            <a:r>
              <a:rPr lang="en-GB" dirty="0" err="1" smtClean="0"/>
              <a:t>Eurocrates</a:t>
            </a:r>
            <a:r>
              <a:rPr lang="en-GB" dirty="0" smtClean="0"/>
              <a:t>, ATCA )</a:t>
            </a:r>
          </a:p>
          <a:p>
            <a:r>
              <a:rPr lang="en-GB" dirty="0" smtClean="0"/>
              <a:t>Large systems &gt; 16 k </a:t>
            </a:r>
            <a:r>
              <a:rPr lang="en-GB" dirty="0" err="1" smtClean="0"/>
              <a:t>ch</a:t>
            </a:r>
            <a:r>
              <a:rPr lang="en-GB" dirty="0" smtClean="0"/>
              <a:t>   ( ATCA )</a:t>
            </a:r>
          </a:p>
          <a:p>
            <a:r>
              <a:rPr lang="en-GB" dirty="0" smtClean="0"/>
              <a:t>CTF = mini-SRU ( </a:t>
            </a:r>
            <a:r>
              <a:rPr lang="en-GB" dirty="0" err="1" smtClean="0"/>
              <a:t>ommon</a:t>
            </a:r>
            <a:r>
              <a:rPr lang="en-GB" dirty="0" smtClean="0"/>
              <a:t> clock and trigger )</a:t>
            </a:r>
          </a:p>
          <a:p>
            <a:r>
              <a:rPr lang="en-GB" dirty="0" smtClean="0"/>
              <a:t>SRU  vs. </a:t>
            </a:r>
            <a:r>
              <a:rPr lang="en-GB" dirty="0" err="1" smtClean="0"/>
              <a:t>networkswitches</a:t>
            </a:r>
            <a:r>
              <a:rPr lang="en-GB" dirty="0" smtClean="0"/>
              <a:t> (DTCC  vs  UDP only)</a:t>
            </a:r>
          </a:p>
          <a:p>
            <a:r>
              <a:rPr lang="en-GB" dirty="0"/>
              <a:t>t</a:t>
            </a:r>
            <a:r>
              <a:rPr lang="en-GB" dirty="0" smtClean="0"/>
              <a:t>riggered systems (APV needs low lat. trigger )</a:t>
            </a:r>
          </a:p>
          <a:p>
            <a:r>
              <a:rPr lang="en-GB" dirty="0" smtClean="0"/>
              <a:t>self triggered systems ( VMM = provides its own)</a:t>
            </a:r>
          </a:p>
          <a:p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dd more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2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SRS  MANPOWER (</a:t>
            </a:r>
            <a:r>
              <a:rPr lang="en-GB" dirty="0" smtClean="0">
                <a:solidFill>
                  <a:srgbClr val="FF0000"/>
                </a:solidFill>
              </a:rPr>
              <a:t>major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vacancies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Work on specific </a:t>
            </a:r>
            <a:r>
              <a:rPr lang="en-GB" dirty="0"/>
              <a:t>technical </a:t>
            </a:r>
            <a:r>
              <a:rPr lang="en-GB" dirty="0" smtClean="0"/>
              <a:t>issues </a:t>
            </a:r>
            <a:r>
              <a:rPr lang="en-GB" dirty="0"/>
              <a:t>( trigger, </a:t>
            </a:r>
            <a:r>
              <a:rPr lang="en-GB" dirty="0">
                <a:solidFill>
                  <a:srgbClr val="FF0000"/>
                </a:solidFill>
              </a:rPr>
              <a:t>power, </a:t>
            </a:r>
            <a:r>
              <a:rPr lang="en-GB" dirty="0"/>
              <a:t>connectors, </a:t>
            </a:r>
            <a:r>
              <a:rPr lang="en-GB" dirty="0" smtClean="0"/>
              <a:t>cables, </a:t>
            </a:r>
            <a:r>
              <a:rPr lang="en-GB" dirty="0" smtClean="0">
                <a:solidFill>
                  <a:srgbClr val="FF0000"/>
                </a:solidFill>
              </a:rPr>
              <a:t>new SRS devices </a:t>
            </a:r>
            <a:r>
              <a:rPr lang="en-GB" dirty="0"/>
              <a:t>)</a:t>
            </a:r>
          </a:p>
          <a:p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</a:rPr>
              <a:t>SRS </a:t>
            </a:r>
            <a:r>
              <a:rPr lang="en-GB" dirty="0">
                <a:solidFill>
                  <a:srgbClr val="FF0000"/>
                </a:solidFill>
              </a:rPr>
              <a:t>firmware </a:t>
            </a:r>
            <a:r>
              <a:rPr lang="en-GB" dirty="0"/>
              <a:t>( </a:t>
            </a:r>
            <a:r>
              <a:rPr lang="en-GB" dirty="0">
                <a:solidFill>
                  <a:srgbClr val="FF0000"/>
                </a:solidFill>
              </a:rPr>
              <a:t>SRU BW </a:t>
            </a:r>
            <a:r>
              <a:rPr lang="en-GB" dirty="0"/>
              <a:t>,  </a:t>
            </a:r>
            <a:r>
              <a:rPr lang="en-GB" dirty="0">
                <a:solidFill>
                  <a:srgbClr val="FF0000"/>
                </a:solidFill>
              </a:rPr>
              <a:t>Z-Suppression</a:t>
            </a:r>
            <a:r>
              <a:rPr lang="en-GB" dirty="0"/>
              <a:t>, VMM </a:t>
            </a:r>
            <a:r>
              <a:rPr lang="en-GB" dirty="0" smtClean="0"/>
              <a:t> integration)</a:t>
            </a:r>
            <a:endParaRPr lang="en-GB" dirty="0"/>
          </a:p>
          <a:p>
            <a:r>
              <a:rPr lang="en-GB" dirty="0"/>
              <a:t> </a:t>
            </a:r>
            <a:r>
              <a:rPr lang="en-GB" dirty="0" smtClean="0"/>
              <a:t>SRS </a:t>
            </a:r>
            <a:r>
              <a:rPr lang="en-GB" dirty="0"/>
              <a:t>controls  for APV and VMM</a:t>
            </a:r>
          </a:p>
          <a:p>
            <a:r>
              <a:rPr lang="en-GB" dirty="0"/>
              <a:t> </a:t>
            </a:r>
            <a:r>
              <a:rPr lang="en-GB" dirty="0" smtClean="0"/>
              <a:t>user </a:t>
            </a:r>
            <a:r>
              <a:rPr lang="en-GB" dirty="0"/>
              <a:t>assistance for standard SRS DAQ software ( </a:t>
            </a:r>
            <a:r>
              <a:rPr lang="en-GB" dirty="0" err="1"/>
              <a:t>i.e</a:t>
            </a:r>
            <a:r>
              <a:rPr lang="en-GB" dirty="0"/>
              <a:t> </a:t>
            </a:r>
            <a:r>
              <a:rPr lang="en-GB" dirty="0">
                <a:solidFill>
                  <a:srgbClr val="FF0000"/>
                </a:solidFill>
              </a:rPr>
              <a:t> DATE </a:t>
            </a:r>
            <a:r>
              <a:rPr lang="en-GB" dirty="0"/>
              <a:t>)</a:t>
            </a:r>
          </a:p>
          <a:p>
            <a:r>
              <a:rPr lang="en-GB" dirty="0" smtClean="0"/>
              <a:t> small </a:t>
            </a:r>
            <a:r>
              <a:rPr lang="en-GB" dirty="0"/>
              <a:t>system </a:t>
            </a:r>
            <a:r>
              <a:rPr lang="en-GB" dirty="0" smtClean="0"/>
              <a:t>user support  ( </a:t>
            </a:r>
            <a:r>
              <a:rPr lang="en-GB" dirty="0" err="1"/>
              <a:t>i.e</a:t>
            </a:r>
            <a:r>
              <a:rPr lang="en-GB" dirty="0"/>
              <a:t>  </a:t>
            </a:r>
            <a:r>
              <a:rPr lang="en-GB" dirty="0" err="1" smtClean="0"/>
              <a:t>Labview</a:t>
            </a:r>
            <a:r>
              <a:rPr lang="en-GB" dirty="0" smtClean="0"/>
              <a:t> )</a:t>
            </a:r>
            <a:endParaRPr lang="en-GB" dirty="0"/>
          </a:p>
          <a:p>
            <a:r>
              <a:rPr lang="en-GB" dirty="0"/>
              <a:t> </a:t>
            </a:r>
            <a:r>
              <a:rPr lang="en-GB" dirty="0" smtClean="0"/>
              <a:t>CERN </a:t>
            </a:r>
            <a:r>
              <a:rPr lang="en-GB" dirty="0" smtClean="0">
                <a:solidFill>
                  <a:srgbClr val="FF0000"/>
                </a:solidFill>
              </a:rPr>
              <a:t>purchase  consultancy </a:t>
            </a:r>
            <a:r>
              <a:rPr lang="en-GB" dirty="0" smtClean="0"/>
              <a:t>( team accounts, RFF )  </a:t>
            </a:r>
            <a:r>
              <a:rPr lang="en-GB" dirty="0"/>
              <a:t>  </a:t>
            </a:r>
          </a:p>
          <a:p>
            <a:r>
              <a:rPr lang="en-GB" dirty="0"/>
              <a:t> </a:t>
            </a:r>
            <a:r>
              <a:rPr lang="en-GB" dirty="0" smtClean="0"/>
              <a:t>SRS </a:t>
            </a:r>
            <a:r>
              <a:rPr lang="en-GB" dirty="0"/>
              <a:t> </a:t>
            </a:r>
            <a:r>
              <a:rPr lang="en-GB" dirty="0">
                <a:solidFill>
                  <a:srgbClr val="FF0000"/>
                </a:solidFill>
              </a:rPr>
              <a:t>innovation issues </a:t>
            </a:r>
            <a:r>
              <a:rPr lang="en-GB" dirty="0"/>
              <a:t>( VMM , </a:t>
            </a:r>
            <a:r>
              <a:rPr lang="en-GB" dirty="0" err="1"/>
              <a:t>Dcards</a:t>
            </a:r>
            <a:r>
              <a:rPr lang="en-GB" dirty="0"/>
              <a:t>, optical SRS, </a:t>
            </a:r>
            <a:r>
              <a:rPr lang="en-GB" dirty="0" smtClean="0"/>
              <a:t>TPIC ) </a:t>
            </a:r>
            <a:endParaRPr lang="en-GB" dirty="0"/>
          </a:p>
          <a:p>
            <a:r>
              <a:rPr lang="en-GB" dirty="0"/>
              <a:t> </a:t>
            </a:r>
            <a:r>
              <a:rPr lang="en-GB" dirty="0" smtClean="0">
                <a:solidFill>
                  <a:srgbClr val="FF0000"/>
                </a:solidFill>
              </a:rPr>
              <a:t>Hotline</a:t>
            </a:r>
            <a:r>
              <a:rPr lang="en-GB" dirty="0" smtClean="0"/>
              <a:t>  </a:t>
            </a:r>
            <a:r>
              <a:rPr lang="en-GB" dirty="0"/>
              <a:t>(</a:t>
            </a:r>
            <a:r>
              <a:rPr lang="en-GB" dirty="0" smtClean="0"/>
              <a:t>nothing works, SRS  got broken, need firmware ..)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dd more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Hans.Muller@cern.ch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1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5534</TotalTime>
  <Words>502</Words>
  <Application>Microsoft Office PowerPoint</Application>
  <PresentationFormat>On-screen Show (4:3)</PresentationFormat>
  <Paragraphs>85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discussion issues*</vt:lpstr>
      <vt:lpstr>Functionality issues</vt:lpstr>
      <vt:lpstr>Procurement/availability issues </vt:lpstr>
      <vt:lpstr>Firmware / Software </vt:lpstr>
      <vt:lpstr>Frequent questions</vt:lpstr>
      <vt:lpstr>SRS architectures</vt:lpstr>
      <vt:lpstr>SRS  MANPOWER (major vacancies)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 Junction box</dc:title>
  <dc:creator>Hans Muller</dc:creator>
  <cp:lastModifiedBy>Hans Muller</cp:lastModifiedBy>
  <cp:revision>232</cp:revision>
  <dcterms:created xsi:type="dcterms:W3CDTF">2006-08-16T00:00:00Z</dcterms:created>
  <dcterms:modified xsi:type="dcterms:W3CDTF">2015-06-08T16:21:26Z</dcterms:modified>
</cp:coreProperties>
</file>