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90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2E9E7-04A1-46F5-AD81-939FB52B472B}" type="datetimeFigureOut">
              <a:rPr lang="fr-FR" smtClean="0"/>
              <a:t>07/06/2015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E28A0-A9BB-4A95-A28A-526BD581AB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7896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2E9E7-04A1-46F5-AD81-939FB52B472B}" type="datetimeFigureOut">
              <a:rPr lang="fr-FR" smtClean="0"/>
              <a:t>07/06/2015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E28A0-A9BB-4A95-A28A-526BD581AB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0573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2E9E7-04A1-46F5-AD81-939FB52B472B}" type="datetimeFigureOut">
              <a:rPr lang="fr-FR" smtClean="0"/>
              <a:t>07/06/2015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E28A0-A9BB-4A95-A28A-526BD581AB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79285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2E9E7-04A1-46F5-AD81-939FB52B472B}" type="datetimeFigureOut">
              <a:rPr lang="fr-FR" smtClean="0"/>
              <a:t>07/06/2015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E28A0-A9BB-4A95-A28A-526BD581AB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2529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2E9E7-04A1-46F5-AD81-939FB52B472B}" type="datetimeFigureOut">
              <a:rPr lang="fr-FR" smtClean="0"/>
              <a:t>07/06/2015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E28A0-A9BB-4A95-A28A-526BD581AB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62486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2E9E7-04A1-46F5-AD81-939FB52B472B}" type="datetimeFigureOut">
              <a:rPr lang="fr-FR" smtClean="0"/>
              <a:t>07/06/2015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E28A0-A9BB-4A95-A28A-526BD581AB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579162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2E9E7-04A1-46F5-AD81-939FB52B472B}" type="datetimeFigureOut">
              <a:rPr lang="fr-FR" smtClean="0"/>
              <a:t>07/06/2015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E28A0-A9BB-4A95-A28A-526BD581AB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11839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2E9E7-04A1-46F5-AD81-939FB52B472B}" type="datetimeFigureOut">
              <a:rPr lang="fr-FR" smtClean="0"/>
              <a:t>07/06/2015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E28A0-A9BB-4A95-A28A-526BD581AB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61668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2E9E7-04A1-46F5-AD81-939FB52B472B}" type="datetimeFigureOut">
              <a:rPr lang="fr-FR" smtClean="0"/>
              <a:t>07/06/2015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E28A0-A9BB-4A95-A28A-526BD581AB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38277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2E9E7-04A1-46F5-AD81-939FB52B472B}" type="datetimeFigureOut">
              <a:rPr lang="fr-FR" smtClean="0"/>
              <a:t>07/06/2015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E28A0-A9BB-4A95-A28A-526BD581AB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70392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2E9E7-04A1-46F5-AD81-939FB52B472B}" type="datetimeFigureOut">
              <a:rPr lang="fr-FR" smtClean="0"/>
              <a:t>07/06/2015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E28A0-A9BB-4A95-A28A-526BD581AB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0584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D2E9E7-04A1-46F5-AD81-939FB52B472B}" type="datetimeFigureOut">
              <a:rPr lang="fr-FR" smtClean="0"/>
              <a:t>07/06/2015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3E28A0-A9BB-4A95-A28A-526BD581AB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46155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en.wikipedia.org/wiki/File:Polymerization_in_situ.jp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Living </a:t>
            </a:r>
            <a:r>
              <a:rPr lang="fr-FR" dirty="0" err="1" smtClean="0"/>
              <a:t>MPGDs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838944"/>
          </a:xfrm>
        </p:spPr>
        <p:txBody>
          <a:bodyPr/>
          <a:lstStyle/>
          <a:p>
            <a:r>
              <a:rPr lang="fr-FR" dirty="0" smtClean="0"/>
              <a:t>Self-</a:t>
            </a:r>
            <a:r>
              <a:rPr lang="fr-FR" dirty="0" err="1" smtClean="0"/>
              <a:t>healing</a:t>
            </a:r>
            <a:r>
              <a:rPr lang="fr-FR" dirty="0" smtClean="0"/>
              <a:t> </a:t>
            </a:r>
            <a:r>
              <a:rPr lang="fr-FR" dirty="0" err="1" smtClean="0"/>
              <a:t>materials</a:t>
            </a:r>
            <a:r>
              <a:rPr lang="fr-FR" dirty="0" smtClean="0"/>
              <a:t> for </a:t>
            </a:r>
            <a:r>
              <a:rPr lang="fr-FR" dirty="0" err="1" smtClean="0"/>
              <a:t>MPGDs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133726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Self-</a:t>
            </a:r>
            <a:r>
              <a:rPr lang="fr-FR" dirty="0" err="1" smtClean="0"/>
              <a:t>healing</a:t>
            </a:r>
            <a:r>
              <a:rPr lang="fr-FR" dirty="0" smtClean="0"/>
              <a:t> </a:t>
            </a:r>
            <a:r>
              <a:rPr lang="fr-FR" dirty="0" err="1" smtClean="0"/>
              <a:t>materials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FR" dirty="0" smtClean="0"/>
              <a:t>Living </a:t>
            </a:r>
            <a:r>
              <a:rPr lang="fr-FR" dirty="0" err="1" smtClean="0"/>
              <a:t>beings</a:t>
            </a:r>
            <a:r>
              <a:rPr lang="fr-FR" dirty="0" smtClean="0"/>
              <a:t> have the </a:t>
            </a:r>
            <a:r>
              <a:rPr lang="fr-FR" dirty="0" err="1" smtClean="0"/>
              <a:t>property</a:t>
            </a:r>
            <a:r>
              <a:rPr lang="fr-FR" dirty="0" smtClean="0"/>
              <a:t> of self-</a:t>
            </a:r>
            <a:r>
              <a:rPr lang="fr-FR" dirty="0" err="1" smtClean="0"/>
              <a:t>healing</a:t>
            </a:r>
            <a:r>
              <a:rPr lang="fr-FR" dirty="0" smtClean="0"/>
              <a:t> or self-</a:t>
            </a:r>
            <a:r>
              <a:rPr lang="fr-FR" dirty="0" err="1" smtClean="0"/>
              <a:t>repairing</a:t>
            </a:r>
            <a:r>
              <a:rPr lang="fr-FR" dirty="0" smtClean="0"/>
              <a:t>. </a:t>
            </a:r>
            <a:r>
              <a:rPr lang="fr-FR" dirty="0" err="1" smtClean="0"/>
              <a:t>Since</a:t>
            </a:r>
            <a:r>
              <a:rPr lang="fr-FR" dirty="0" smtClean="0"/>
              <a:t> a </a:t>
            </a:r>
            <a:r>
              <a:rPr lang="fr-FR" dirty="0" err="1" smtClean="0"/>
              <a:t>decade</a:t>
            </a:r>
            <a:r>
              <a:rPr lang="fr-FR" dirty="0" smtClean="0"/>
              <a:t>, </a:t>
            </a:r>
            <a:r>
              <a:rPr lang="fr-FR" dirty="0" err="1" smtClean="0"/>
              <a:t>materials</a:t>
            </a:r>
            <a:r>
              <a:rPr lang="fr-FR" dirty="0" smtClean="0"/>
              <a:t> are </a:t>
            </a:r>
            <a:r>
              <a:rPr lang="fr-FR" dirty="0" err="1" smtClean="0"/>
              <a:t>developped</a:t>
            </a:r>
            <a:r>
              <a:rPr lang="fr-FR" dirty="0" smtClean="0"/>
              <a:t> </a:t>
            </a:r>
            <a:r>
              <a:rPr lang="fr-FR" dirty="0" err="1" smtClean="0"/>
              <a:t>that</a:t>
            </a:r>
            <a:r>
              <a:rPr lang="fr-FR" dirty="0" smtClean="0"/>
              <a:t> </a:t>
            </a:r>
            <a:r>
              <a:rPr lang="fr-FR" dirty="0" err="1" smtClean="0"/>
              <a:t>can</a:t>
            </a:r>
            <a:r>
              <a:rPr lang="fr-FR" dirty="0" smtClean="0"/>
              <a:t> </a:t>
            </a:r>
            <a:r>
              <a:rPr lang="fr-FR" dirty="0" err="1" smtClean="0"/>
              <a:t>repair</a:t>
            </a:r>
            <a:r>
              <a:rPr lang="fr-FR" dirty="0" smtClean="0"/>
              <a:t> </a:t>
            </a:r>
            <a:r>
              <a:rPr lang="fr-FR" dirty="0" err="1" smtClean="0"/>
              <a:t>themselves</a:t>
            </a:r>
            <a:r>
              <a:rPr lang="fr-FR" dirty="0" smtClean="0"/>
              <a:t>.</a:t>
            </a:r>
          </a:p>
          <a:p>
            <a:r>
              <a:rPr lang="fr-FR" dirty="0" err="1" smtClean="0"/>
              <a:t>Various</a:t>
            </a:r>
            <a:r>
              <a:rPr lang="fr-FR" dirty="0" smtClean="0"/>
              <a:t> techniques are </a:t>
            </a:r>
            <a:r>
              <a:rPr lang="fr-FR" dirty="0" err="1" smtClean="0"/>
              <a:t>used</a:t>
            </a:r>
            <a:r>
              <a:rPr lang="fr-FR" dirty="0" smtClean="0"/>
              <a:t> : nanotubes or capsules </a:t>
            </a:r>
            <a:r>
              <a:rPr lang="fr-FR" dirty="0" err="1" smtClean="0"/>
              <a:t>containing</a:t>
            </a:r>
            <a:r>
              <a:rPr lang="fr-FR" dirty="0" smtClean="0"/>
              <a:t> </a:t>
            </a:r>
            <a:r>
              <a:rPr lang="fr-FR" dirty="0" err="1" smtClean="0"/>
              <a:t>liquid</a:t>
            </a:r>
            <a:r>
              <a:rPr lang="fr-FR" dirty="0" smtClean="0"/>
              <a:t> </a:t>
            </a:r>
            <a:r>
              <a:rPr lang="fr-FR" dirty="0" err="1" smtClean="0"/>
              <a:t>monomers</a:t>
            </a:r>
            <a:r>
              <a:rPr lang="fr-FR" dirty="0" smtClean="0"/>
              <a:t> and </a:t>
            </a:r>
            <a:r>
              <a:rPr lang="fr-FR" dirty="0" err="1" smtClean="0"/>
              <a:t>catalysts</a:t>
            </a:r>
            <a:r>
              <a:rPr lang="fr-FR" dirty="0" smtClean="0"/>
              <a:t>. </a:t>
            </a:r>
            <a:r>
              <a:rPr lang="fr-FR" dirty="0" err="1" smtClean="0"/>
              <a:t>When</a:t>
            </a:r>
            <a:r>
              <a:rPr lang="fr-FR" dirty="0" smtClean="0"/>
              <a:t> </a:t>
            </a:r>
            <a:r>
              <a:rPr lang="fr-FR" dirty="0" err="1" smtClean="0"/>
              <a:t>broken</a:t>
            </a:r>
            <a:r>
              <a:rPr lang="fr-FR" dirty="0" smtClean="0"/>
              <a:t>, </a:t>
            </a:r>
            <a:r>
              <a:rPr lang="fr-FR" dirty="0" err="1" smtClean="0"/>
              <a:t>they</a:t>
            </a:r>
            <a:r>
              <a:rPr lang="fr-FR" dirty="0" smtClean="0"/>
              <a:t> mix and </a:t>
            </a:r>
            <a:r>
              <a:rPr lang="fr-FR" dirty="0" err="1" smtClean="0"/>
              <a:t>produce</a:t>
            </a:r>
            <a:r>
              <a:rPr lang="fr-FR" dirty="0" smtClean="0"/>
              <a:t> </a:t>
            </a:r>
            <a:r>
              <a:rPr lang="fr-FR" dirty="0" err="1" smtClean="0"/>
              <a:t>polymers</a:t>
            </a:r>
            <a:r>
              <a:rPr lang="fr-FR" dirty="0" smtClean="0"/>
              <a:t>. </a:t>
            </a:r>
          </a:p>
          <a:p>
            <a:r>
              <a:rPr lang="fr-FR" dirty="0" err="1" smtClean="0"/>
              <a:t>GEMs</a:t>
            </a:r>
            <a:r>
              <a:rPr lang="fr-FR" dirty="0" smtClean="0"/>
              <a:t> are </a:t>
            </a:r>
            <a:r>
              <a:rPr lang="fr-FR" dirty="0" err="1" smtClean="0"/>
              <a:t>often</a:t>
            </a:r>
            <a:r>
              <a:rPr lang="fr-FR" dirty="0" smtClean="0"/>
              <a:t> </a:t>
            </a:r>
            <a:r>
              <a:rPr lang="fr-FR" dirty="0" err="1" smtClean="0"/>
              <a:t>broken</a:t>
            </a:r>
            <a:r>
              <a:rPr lang="fr-FR" dirty="0" smtClean="0"/>
              <a:t> by </a:t>
            </a:r>
            <a:r>
              <a:rPr lang="fr-FR" dirty="0" err="1" smtClean="0"/>
              <a:t>carbonization</a:t>
            </a:r>
            <a:r>
              <a:rPr lang="fr-FR" dirty="0" smtClean="0"/>
              <a:t> </a:t>
            </a:r>
            <a:r>
              <a:rPr lang="fr-FR" dirty="0" err="1" smtClean="0"/>
              <a:t>after</a:t>
            </a:r>
            <a:r>
              <a:rPr lang="fr-FR" dirty="0" smtClean="0"/>
              <a:t> a </a:t>
            </a:r>
            <a:r>
              <a:rPr lang="fr-FR" dirty="0" err="1" smtClean="0"/>
              <a:t>traversing</a:t>
            </a:r>
            <a:r>
              <a:rPr lang="fr-FR" dirty="0" smtClean="0"/>
              <a:t> </a:t>
            </a:r>
            <a:r>
              <a:rPr lang="fr-FR" dirty="0" err="1" smtClean="0"/>
              <a:t>spark</a:t>
            </a:r>
            <a:r>
              <a:rPr lang="fr-FR" dirty="0" smtClean="0"/>
              <a:t>. </a:t>
            </a:r>
            <a:r>
              <a:rPr lang="fr-FR" dirty="0" err="1" smtClean="0"/>
              <a:t>Suitable</a:t>
            </a:r>
            <a:r>
              <a:rPr lang="fr-FR" dirty="0" smtClean="0"/>
              <a:t> </a:t>
            </a:r>
            <a:r>
              <a:rPr lang="fr-FR" dirty="0" err="1" smtClean="0"/>
              <a:t>monomers</a:t>
            </a:r>
            <a:r>
              <a:rPr lang="fr-FR" dirty="0" smtClean="0"/>
              <a:t> and </a:t>
            </a:r>
            <a:r>
              <a:rPr lang="fr-FR" dirty="0" err="1" smtClean="0"/>
              <a:t>catalysts</a:t>
            </a:r>
            <a:r>
              <a:rPr lang="fr-FR" dirty="0" smtClean="0"/>
              <a:t> </a:t>
            </a:r>
            <a:r>
              <a:rPr lang="fr-FR" dirty="0" err="1" smtClean="0"/>
              <a:t>could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liberated</a:t>
            </a:r>
            <a:r>
              <a:rPr lang="fr-FR" dirty="0" smtClean="0"/>
              <a:t>, ‘</a:t>
            </a:r>
            <a:r>
              <a:rPr lang="fr-FR" dirty="0" err="1" smtClean="0"/>
              <a:t>healing</a:t>
            </a:r>
            <a:r>
              <a:rPr lang="fr-FR" dirty="0" smtClean="0"/>
              <a:t>’ the short.</a:t>
            </a: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839207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An </a:t>
            </a:r>
            <a:r>
              <a:rPr lang="fr-FR" dirty="0" err="1" smtClean="0"/>
              <a:t>example</a:t>
            </a:r>
            <a:r>
              <a:rPr lang="fr-FR" dirty="0" smtClean="0"/>
              <a:t> of self-</a:t>
            </a:r>
            <a:r>
              <a:rPr lang="fr-FR" dirty="0" err="1" smtClean="0"/>
              <a:t>healing</a:t>
            </a:r>
            <a:endParaRPr lang="fr-FR" dirty="0"/>
          </a:p>
        </p:txBody>
      </p:sp>
      <p:pic>
        <p:nvPicPr>
          <p:cNvPr id="1026" name="Picture 2" descr="mhtml:file://D:\Paul\RD51\WG1\20150608-miniweek\Self-healing%20material%20-%20Wikipedia.mht!http://upload.wikimedia.org/wikipedia/commons/2/28/Polymerization_in_situ.jpg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450" y="2060848"/>
            <a:ext cx="7277100" cy="1536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1043608" y="3789040"/>
            <a:ext cx="712879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effectLst/>
              </a:rPr>
              <a:t>Depiction of crack propagation through microcapsule-imbedded material. Monomer microcapsules are represented by pink circles and catalyst is shown by purple dots.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7918150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105</Words>
  <Application>Microsoft Office PowerPoint</Application>
  <PresentationFormat>Affichage à l'écran (4:3)</PresentationFormat>
  <Paragraphs>8</Paragraphs>
  <Slides>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4" baseType="lpstr">
      <vt:lpstr>Thème Office</vt:lpstr>
      <vt:lpstr>Living MPGDs</vt:lpstr>
      <vt:lpstr>Self-healing materials</vt:lpstr>
      <vt:lpstr>An example of self-healing</vt:lpstr>
    </vt:vector>
  </TitlesOfParts>
  <Company>CEA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Living MPGDs</dc:title>
  <dc:creator>Colas Paul</dc:creator>
  <cp:lastModifiedBy>Colas Paul</cp:lastModifiedBy>
  <cp:revision>3</cp:revision>
  <dcterms:created xsi:type="dcterms:W3CDTF">2015-06-07T20:21:24Z</dcterms:created>
  <dcterms:modified xsi:type="dcterms:W3CDTF">2015-06-07T20:54:39Z</dcterms:modified>
</cp:coreProperties>
</file>