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24" r:id="rId2"/>
    <p:sldId id="325" r:id="rId3"/>
    <p:sldId id="326" r:id="rId4"/>
    <p:sldId id="327" r:id="rId5"/>
    <p:sldId id="328" r:id="rId6"/>
    <p:sldId id="32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2" autoAdjust="0"/>
    <p:restoredTop sz="99270" autoAdjust="0"/>
  </p:normalViewPr>
  <p:slideViewPr>
    <p:cSldViewPr snapToGrid="0" snapToObjects="1">
      <p:cViewPr varScale="1">
        <p:scale>
          <a:sx n="161" d="100"/>
          <a:sy n="161" d="100"/>
        </p:scale>
        <p:origin x="-3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pton:Dropbox:Novati_wafer:Testing_data:Novati_FNAL_tes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pton:Dropbox:Novati_wafer:Testing_data:Novati_FNAL_tes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pton:Dropbox:Novati_wafer:Testing_data:Novati_FNAL_tes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77595050288765"/>
          <c:y val="0.0965109279727705"/>
          <c:w val="0.871062033766317"/>
          <c:h val="0.837455279203755"/>
        </c:manualLayout>
      </c:layout>
      <c:scatterChart>
        <c:scatterStyle val="lineMarker"/>
        <c:varyColors val="0"/>
        <c:ser>
          <c:idx val="0"/>
          <c:order val="0"/>
          <c:tx>
            <c:strRef>
              <c:f>W9_TS4_SD_IV!$B$14</c:f>
              <c:strCache>
                <c:ptCount val="1"/>
                <c:pt idx="0">
                  <c:v>It</c:v>
                </c:pt>
              </c:strCache>
            </c:strRef>
          </c:tx>
          <c:xVal>
            <c:numRef>
              <c:f>W9_TS4_SD_IV!$A$15:$A$64</c:f>
              <c:numCache>
                <c:formatCode>General</c:formatCode>
                <c:ptCount val="50"/>
                <c:pt idx="0">
                  <c:v>0.0</c:v>
                </c:pt>
                <c:pt idx="1">
                  <c:v>-10.0</c:v>
                </c:pt>
                <c:pt idx="2">
                  <c:v>-20.0</c:v>
                </c:pt>
                <c:pt idx="3">
                  <c:v>-30.0</c:v>
                </c:pt>
                <c:pt idx="4">
                  <c:v>-40.0</c:v>
                </c:pt>
                <c:pt idx="5">
                  <c:v>-50.0</c:v>
                </c:pt>
                <c:pt idx="6">
                  <c:v>-60.0</c:v>
                </c:pt>
                <c:pt idx="7">
                  <c:v>-70.0</c:v>
                </c:pt>
                <c:pt idx="8">
                  <c:v>-80.0</c:v>
                </c:pt>
                <c:pt idx="9">
                  <c:v>-90.0</c:v>
                </c:pt>
                <c:pt idx="10">
                  <c:v>-100.0</c:v>
                </c:pt>
                <c:pt idx="11">
                  <c:v>-110.0</c:v>
                </c:pt>
                <c:pt idx="12">
                  <c:v>-120.0</c:v>
                </c:pt>
                <c:pt idx="13">
                  <c:v>-130.0</c:v>
                </c:pt>
                <c:pt idx="14">
                  <c:v>-140.0</c:v>
                </c:pt>
                <c:pt idx="15">
                  <c:v>-150.0</c:v>
                </c:pt>
                <c:pt idx="16">
                  <c:v>-160.0</c:v>
                </c:pt>
                <c:pt idx="17">
                  <c:v>-170.0</c:v>
                </c:pt>
                <c:pt idx="18">
                  <c:v>-180.0</c:v>
                </c:pt>
                <c:pt idx="19">
                  <c:v>-190.0</c:v>
                </c:pt>
                <c:pt idx="20">
                  <c:v>-200.0</c:v>
                </c:pt>
                <c:pt idx="21">
                  <c:v>-210.0</c:v>
                </c:pt>
                <c:pt idx="22">
                  <c:v>-220.0</c:v>
                </c:pt>
                <c:pt idx="23">
                  <c:v>-230.0</c:v>
                </c:pt>
                <c:pt idx="24">
                  <c:v>-240.0</c:v>
                </c:pt>
                <c:pt idx="25">
                  <c:v>-250.0</c:v>
                </c:pt>
                <c:pt idx="26">
                  <c:v>-260.0</c:v>
                </c:pt>
                <c:pt idx="27">
                  <c:v>-270.0</c:v>
                </c:pt>
                <c:pt idx="28">
                  <c:v>-280.0</c:v>
                </c:pt>
                <c:pt idx="29">
                  <c:v>-290.0</c:v>
                </c:pt>
                <c:pt idx="30">
                  <c:v>-300.0</c:v>
                </c:pt>
                <c:pt idx="31">
                  <c:v>-310.0</c:v>
                </c:pt>
                <c:pt idx="32">
                  <c:v>-320.0</c:v>
                </c:pt>
                <c:pt idx="33">
                  <c:v>-330.0</c:v>
                </c:pt>
                <c:pt idx="34">
                  <c:v>-340.0</c:v>
                </c:pt>
                <c:pt idx="35">
                  <c:v>-350.0</c:v>
                </c:pt>
                <c:pt idx="36">
                  <c:v>-360.0</c:v>
                </c:pt>
                <c:pt idx="37">
                  <c:v>-370.0</c:v>
                </c:pt>
                <c:pt idx="38">
                  <c:v>-380.0</c:v>
                </c:pt>
                <c:pt idx="39">
                  <c:v>-390.0</c:v>
                </c:pt>
                <c:pt idx="40">
                  <c:v>-400.0</c:v>
                </c:pt>
                <c:pt idx="41">
                  <c:v>-410.0</c:v>
                </c:pt>
                <c:pt idx="42">
                  <c:v>-420.0</c:v>
                </c:pt>
                <c:pt idx="43">
                  <c:v>-430.0</c:v>
                </c:pt>
                <c:pt idx="44">
                  <c:v>-440.0</c:v>
                </c:pt>
                <c:pt idx="45">
                  <c:v>-450.0</c:v>
                </c:pt>
                <c:pt idx="46">
                  <c:v>-460.0</c:v>
                </c:pt>
                <c:pt idx="47">
                  <c:v>-470.0</c:v>
                </c:pt>
                <c:pt idx="48">
                  <c:v>-480.0</c:v>
                </c:pt>
                <c:pt idx="49">
                  <c:v>-490.0</c:v>
                </c:pt>
              </c:numCache>
            </c:numRef>
          </c:xVal>
          <c:yVal>
            <c:numRef>
              <c:f>W9_TS4_SD_IV!$B$15:$B$64</c:f>
              <c:numCache>
                <c:formatCode>0.00E+00</c:formatCode>
                <c:ptCount val="50"/>
                <c:pt idx="0">
                  <c:v>3.601E-11</c:v>
                </c:pt>
                <c:pt idx="1">
                  <c:v>-1.7018E-8</c:v>
                </c:pt>
                <c:pt idx="2">
                  <c:v>-2.2999E-8</c:v>
                </c:pt>
                <c:pt idx="3">
                  <c:v>-2.7496E-8</c:v>
                </c:pt>
                <c:pt idx="4">
                  <c:v>-3.1233E-8</c:v>
                </c:pt>
                <c:pt idx="5">
                  <c:v>-3.4486E-8</c:v>
                </c:pt>
                <c:pt idx="6">
                  <c:v>-3.7381E-8</c:v>
                </c:pt>
                <c:pt idx="7">
                  <c:v>-4.0015E-8</c:v>
                </c:pt>
                <c:pt idx="8">
                  <c:v>-4.2423E-8</c:v>
                </c:pt>
                <c:pt idx="9">
                  <c:v>-4.4641E-8</c:v>
                </c:pt>
                <c:pt idx="10">
                  <c:v>-4.6691E-8</c:v>
                </c:pt>
                <c:pt idx="11">
                  <c:v>-4.8595E-8</c:v>
                </c:pt>
                <c:pt idx="12">
                  <c:v>-5.0294E-8</c:v>
                </c:pt>
                <c:pt idx="13">
                  <c:v>-5.1946E-8</c:v>
                </c:pt>
                <c:pt idx="14">
                  <c:v>-5.3453E-8</c:v>
                </c:pt>
                <c:pt idx="15">
                  <c:v>-5.4887E-8</c:v>
                </c:pt>
                <c:pt idx="16">
                  <c:v>-5.621E-8</c:v>
                </c:pt>
                <c:pt idx="17">
                  <c:v>-5.7445E-8</c:v>
                </c:pt>
                <c:pt idx="18">
                  <c:v>-5.858E-8</c:v>
                </c:pt>
                <c:pt idx="19">
                  <c:v>-5.964E-8</c:v>
                </c:pt>
                <c:pt idx="20">
                  <c:v>-6.0622E-8</c:v>
                </c:pt>
                <c:pt idx="21">
                  <c:v>-6.1552E-8</c:v>
                </c:pt>
                <c:pt idx="22">
                  <c:v>-6.2385E-8</c:v>
                </c:pt>
                <c:pt idx="23">
                  <c:v>-6.3197E-8</c:v>
                </c:pt>
                <c:pt idx="24">
                  <c:v>-6.3929E-8</c:v>
                </c:pt>
                <c:pt idx="25">
                  <c:v>-6.462E-8</c:v>
                </c:pt>
                <c:pt idx="26">
                  <c:v>-6.528E-8</c:v>
                </c:pt>
                <c:pt idx="27">
                  <c:v>-6.5879E-8</c:v>
                </c:pt>
                <c:pt idx="28">
                  <c:v>-6.6461E-8</c:v>
                </c:pt>
                <c:pt idx="29">
                  <c:v>-6.6999E-8</c:v>
                </c:pt>
                <c:pt idx="30">
                  <c:v>-6.7516E-8</c:v>
                </c:pt>
                <c:pt idx="31">
                  <c:v>-6.7985E-8</c:v>
                </c:pt>
                <c:pt idx="32">
                  <c:v>-6.847E-8</c:v>
                </c:pt>
                <c:pt idx="33">
                  <c:v>-6.892E-8</c:v>
                </c:pt>
                <c:pt idx="34">
                  <c:v>-6.9361E-8</c:v>
                </c:pt>
                <c:pt idx="35">
                  <c:v>-6.9775E-8</c:v>
                </c:pt>
                <c:pt idx="36">
                  <c:v>-7.0191E-8</c:v>
                </c:pt>
                <c:pt idx="37">
                  <c:v>-7.055E-8</c:v>
                </c:pt>
                <c:pt idx="38">
                  <c:v>-7.0921E-8</c:v>
                </c:pt>
                <c:pt idx="39">
                  <c:v>-7.1272E-8</c:v>
                </c:pt>
                <c:pt idx="40">
                  <c:v>-7.1629E-8</c:v>
                </c:pt>
                <c:pt idx="41">
                  <c:v>-7.1982E-8</c:v>
                </c:pt>
                <c:pt idx="42">
                  <c:v>-7.2343E-8</c:v>
                </c:pt>
                <c:pt idx="43">
                  <c:v>-7.2735E-8</c:v>
                </c:pt>
                <c:pt idx="44">
                  <c:v>-7.3099E-8</c:v>
                </c:pt>
                <c:pt idx="45">
                  <c:v>-7.3504E-8</c:v>
                </c:pt>
                <c:pt idx="46">
                  <c:v>-7.3891E-8</c:v>
                </c:pt>
                <c:pt idx="47">
                  <c:v>-7.4332E-8</c:v>
                </c:pt>
                <c:pt idx="48">
                  <c:v>-7.4861E-8</c:v>
                </c:pt>
                <c:pt idx="49">
                  <c:v>-5.0009E-5</c:v>
                </c:pt>
              </c:numCache>
            </c:numRef>
          </c:yVal>
          <c:smooth val="0"/>
        </c:ser>
        <c:ser>
          <c:idx val="2"/>
          <c:order val="1"/>
          <c:tx>
            <c:v>Test_3</c:v>
          </c:tx>
          <c:xVal>
            <c:numRef>
              <c:f>W9_TS4_SD_IV!$O$15:$O$51</c:f>
              <c:numCache>
                <c:formatCode>General</c:formatCode>
                <c:ptCount val="37"/>
                <c:pt idx="0">
                  <c:v>0.0</c:v>
                </c:pt>
                <c:pt idx="1">
                  <c:v>-10.0</c:v>
                </c:pt>
                <c:pt idx="2">
                  <c:v>-20.0</c:v>
                </c:pt>
                <c:pt idx="3">
                  <c:v>-30.0</c:v>
                </c:pt>
                <c:pt idx="4">
                  <c:v>-40.0</c:v>
                </c:pt>
                <c:pt idx="5">
                  <c:v>-50.0</c:v>
                </c:pt>
                <c:pt idx="6">
                  <c:v>-60.0</c:v>
                </c:pt>
                <c:pt idx="7">
                  <c:v>-70.0</c:v>
                </c:pt>
                <c:pt idx="8">
                  <c:v>-80.0</c:v>
                </c:pt>
                <c:pt idx="9">
                  <c:v>-90.0</c:v>
                </c:pt>
                <c:pt idx="10">
                  <c:v>-100.0</c:v>
                </c:pt>
                <c:pt idx="11">
                  <c:v>-110.0</c:v>
                </c:pt>
                <c:pt idx="12">
                  <c:v>-120.0</c:v>
                </c:pt>
                <c:pt idx="13">
                  <c:v>-130.0</c:v>
                </c:pt>
                <c:pt idx="14">
                  <c:v>-140.0</c:v>
                </c:pt>
                <c:pt idx="15">
                  <c:v>-150.0</c:v>
                </c:pt>
                <c:pt idx="16">
                  <c:v>-160.0</c:v>
                </c:pt>
                <c:pt idx="17">
                  <c:v>-170.0</c:v>
                </c:pt>
                <c:pt idx="18">
                  <c:v>-180.0</c:v>
                </c:pt>
                <c:pt idx="19">
                  <c:v>-190.0</c:v>
                </c:pt>
                <c:pt idx="20">
                  <c:v>-200.0</c:v>
                </c:pt>
                <c:pt idx="21">
                  <c:v>-210.0</c:v>
                </c:pt>
                <c:pt idx="22">
                  <c:v>-220.0</c:v>
                </c:pt>
                <c:pt idx="23">
                  <c:v>-230.0</c:v>
                </c:pt>
                <c:pt idx="24">
                  <c:v>-240.0</c:v>
                </c:pt>
                <c:pt idx="25">
                  <c:v>-250.0</c:v>
                </c:pt>
                <c:pt idx="26">
                  <c:v>-260.0</c:v>
                </c:pt>
                <c:pt idx="27">
                  <c:v>-270.0</c:v>
                </c:pt>
                <c:pt idx="28">
                  <c:v>-280.0</c:v>
                </c:pt>
                <c:pt idx="29">
                  <c:v>-290.0</c:v>
                </c:pt>
                <c:pt idx="30">
                  <c:v>-300.0</c:v>
                </c:pt>
                <c:pt idx="31">
                  <c:v>-310.0</c:v>
                </c:pt>
                <c:pt idx="32">
                  <c:v>-320.0</c:v>
                </c:pt>
                <c:pt idx="33">
                  <c:v>-330.0</c:v>
                </c:pt>
                <c:pt idx="34">
                  <c:v>-340.0</c:v>
                </c:pt>
                <c:pt idx="35">
                  <c:v>-350.0</c:v>
                </c:pt>
                <c:pt idx="36">
                  <c:v>-360.0</c:v>
                </c:pt>
              </c:numCache>
            </c:numRef>
          </c:xVal>
          <c:yVal>
            <c:numRef>
              <c:f>W9_TS4_SD_IV!$P$15:$P$51</c:f>
              <c:numCache>
                <c:formatCode>0.00E+00</c:formatCode>
                <c:ptCount val="37"/>
                <c:pt idx="0">
                  <c:v>4.189E-11</c:v>
                </c:pt>
                <c:pt idx="1">
                  <c:v>-1.7017E-8</c:v>
                </c:pt>
                <c:pt idx="2">
                  <c:v>-2.3004E-8</c:v>
                </c:pt>
                <c:pt idx="3">
                  <c:v>-2.7505E-8</c:v>
                </c:pt>
                <c:pt idx="4">
                  <c:v>-3.1245E-8</c:v>
                </c:pt>
                <c:pt idx="5">
                  <c:v>-3.4498E-8</c:v>
                </c:pt>
                <c:pt idx="6">
                  <c:v>-3.7398E-8</c:v>
                </c:pt>
                <c:pt idx="7">
                  <c:v>-4.0031E-8</c:v>
                </c:pt>
                <c:pt idx="8">
                  <c:v>-4.2441E-8</c:v>
                </c:pt>
                <c:pt idx="9">
                  <c:v>-4.4662E-8</c:v>
                </c:pt>
                <c:pt idx="10">
                  <c:v>-4.672E-8</c:v>
                </c:pt>
                <c:pt idx="11">
                  <c:v>-4.8622E-8</c:v>
                </c:pt>
                <c:pt idx="12">
                  <c:v>-5.0313E-8</c:v>
                </c:pt>
                <c:pt idx="13">
                  <c:v>-5.1958E-8</c:v>
                </c:pt>
                <c:pt idx="14">
                  <c:v>-5.3495E-8</c:v>
                </c:pt>
                <c:pt idx="15">
                  <c:v>-5.4903E-8</c:v>
                </c:pt>
                <c:pt idx="16">
                  <c:v>-5.6233E-8</c:v>
                </c:pt>
                <c:pt idx="17">
                  <c:v>-5.7473E-8</c:v>
                </c:pt>
                <c:pt idx="18">
                  <c:v>-5.8607E-8</c:v>
                </c:pt>
                <c:pt idx="19">
                  <c:v>-5.9683E-8</c:v>
                </c:pt>
                <c:pt idx="20">
                  <c:v>-6.0658E-8</c:v>
                </c:pt>
                <c:pt idx="21">
                  <c:v>-6.1566E-8</c:v>
                </c:pt>
                <c:pt idx="22">
                  <c:v>-6.2422E-8</c:v>
                </c:pt>
                <c:pt idx="23">
                  <c:v>-6.322E-8</c:v>
                </c:pt>
                <c:pt idx="24">
                  <c:v>-6.3974E-8</c:v>
                </c:pt>
                <c:pt idx="25">
                  <c:v>-6.466E-8</c:v>
                </c:pt>
                <c:pt idx="26">
                  <c:v>-6.5318E-8</c:v>
                </c:pt>
                <c:pt idx="27">
                  <c:v>-6.5913E-8</c:v>
                </c:pt>
                <c:pt idx="28">
                  <c:v>-6.6495E-8</c:v>
                </c:pt>
                <c:pt idx="29">
                  <c:v>-6.703E-8</c:v>
                </c:pt>
                <c:pt idx="30">
                  <c:v>-6.7557E-8</c:v>
                </c:pt>
                <c:pt idx="31">
                  <c:v>-6.8038E-8</c:v>
                </c:pt>
                <c:pt idx="32">
                  <c:v>-6.8516E-8</c:v>
                </c:pt>
                <c:pt idx="33">
                  <c:v>-6.8957E-8</c:v>
                </c:pt>
                <c:pt idx="34">
                  <c:v>-7.6812E-8</c:v>
                </c:pt>
                <c:pt idx="35">
                  <c:v>-4.0907E-5</c:v>
                </c:pt>
                <c:pt idx="36">
                  <c:v>-5.0008E-5</c:v>
                </c:pt>
              </c:numCache>
            </c:numRef>
          </c:yVal>
          <c:smooth val="0"/>
        </c:ser>
        <c:ser>
          <c:idx val="3"/>
          <c:order val="2"/>
          <c:tx>
            <c:v>Test_2</c:v>
          </c:tx>
          <c:xVal>
            <c:numRef>
              <c:f>W9_TS4_SD_IV!$H$15:$H$51</c:f>
              <c:numCache>
                <c:formatCode>General</c:formatCode>
                <c:ptCount val="37"/>
                <c:pt idx="0">
                  <c:v>0.0</c:v>
                </c:pt>
                <c:pt idx="1">
                  <c:v>-10.0</c:v>
                </c:pt>
                <c:pt idx="2">
                  <c:v>-20.0</c:v>
                </c:pt>
                <c:pt idx="3">
                  <c:v>-30.0</c:v>
                </c:pt>
                <c:pt idx="4">
                  <c:v>-40.0</c:v>
                </c:pt>
                <c:pt idx="5">
                  <c:v>-50.0</c:v>
                </c:pt>
                <c:pt idx="6">
                  <c:v>-60.0</c:v>
                </c:pt>
                <c:pt idx="7">
                  <c:v>-70.0</c:v>
                </c:pt>
                <c:pt idx="8">
                  <c:v>-80.0</c:v>
                </c:pt>
                <c:pt idx="9">
                  <c:v>-90.0</c:v>
                </c:pt>
                <c:pt idx="10">
                  <c:v>-100.0</c:v>
                </c:pt>
                <c:pt idx="11">
                  <c:v>-110.0</c:v>
                </c:pt>
                <c:pt idx="12">
                  <c:v>-120.0</c:v>
                </c:pt>
                <c:pt idx="13">
                  <c:v>-130.0</c:v>
                </c:pt>
                <c:pt idx="14">
                  <c:v>-140.0</c:v>
                </c:pt>
                <c:pt idx="15">
                  <c:v>-150.0</c:v>
                </c:pt>
                <c:pt idx="16">
                  <c:v>-160.0</c:v>
                </c:pt>
                <c:pt idx="17">
                  <c:v>-170.0</c:v>
                </c:pt>
                <c:pt idx="18">
                  <c:v>-180.0</c:v>
                </c:pt>
                <c:pt idx="19">
                  <c:v>-190.0</c:v>
                </c:pt>
                <c:pt idx="20">
                  <c:v>-200.0</c:v>
                </c:pt>
                <c:pt idx="21">
                  <c:v>-210.0</c:v>
                </c:pt>
                <c:pt idx="22">
                  <c:v>-220.0</c:v>
                </c:pt>
                <c:pt idx="23">
                  <c:v>-230.0</c:v>
                </c:pt>
                <c:pt idx="24">
                  <c:v>-240.0</c:v>
                </c:pt>
                <c:pt idx="25">
                  <c:v>-250.0</c:v>
                </c:pt>
                <c:pt idx="26">
                  <c:v>-260.0</c:v>
                </c:pt>
                <c:pt idx="27">
                  <c:v>-270.0</c:v>
                </c:pt>
                <c:pt idx="28">
                  <c:v>-280.0</c:v>
                </c:pt>
                <c:pt idx="29">
                  <c:v>-290.0</c:v>
                </c:pt>
                <c:pt idx="30">
                  <c:v>-300.0</c:v>
                </c:pt>
                <c:pt idx="31">
                  <c:v>-310.0</c:v>
                </c:pt>
                <c:pt idx="32">
                  <c:v>-320.0</c:v>
                </c:pt>
                <c:pt idx="33">
                  <c:v>-330.0</c:v>
                </c:pt>
                <c:pt idx="34">
                  <c:v>-340.0</c:v>
                </c:pt>
                <c:pt idx="35">
                  <c:v>-350.0</c:v>
                </c:pt>
                <c:pt idx="36">
                  <c:v>-360.0</c:v>
                </c:pt>
              </c:numCache>
            </c:numRef>
          </c:xVal>
          <c:yVal>
            <c:numRef>
              <c:f>W9_TS4_SD_IV!$I$15:$I$51</c:f>
              <c:numCache>
                <c:formatCode>0.00E+00</c:formatCode>
                <c:ptCount val="37"/>
                <c:pt idx="0">
                  <c:v>3.023E-11</c:v>
                </c:pt>
                <c:pt idx="1">
                  <c:v>-1.7011E-8</c:v>
                </c:pt>
                <c:pt idx="2">
                  <c:v>-2.2999E-8</c:v>
                </c:pt>
                <c:pt idx="3">
                  <c:v>-2.7499E-8</c:v>
                </c:pt>
                <c:pt idx="4">
                  <c:v>-3.1234E-8</c:v>
                </c:pt>
                <c:pt idx="5">
                  <c:v>-3.449E-8</c:v>
                </c:pt>
                <c:pt idx="6">
                  <c:v>-3.739E-8</c:v>
                </c:pt>
                <c:pt idx="7">
                  <c:v>-4.002E-8</c:v>
                </c:pt>
                <c:pt idx="8">
                  <c:v>-4.243E-8</c:v>
                </c:pt>
                <c:pt idx="9">
                  <c:v>-4.4653E-8</c:v>
                </c:pt>
                <c:pt idx="10">
                  <c:v>-4.6702E-8</c:v>
                </c:pt>
                <c:pt idx="11">
                  <c:v>-4.8604E-8</c:v>
                </c:pt>
                <c:pt idx="12">
                  <c:v>-5.0302E-8</c:v>
                </c:pt>
                <c:pt idx="13">
                  <c:v>-5.1954E-8</c:v>
                </c:pt>
                <c:pt idx="14">
                  <c:v>-5.3483E-8</c:v>
                </c:pt>
                <c:pt idx="15">
                  <c:v>-5.4899E-8</c:v>
                </c:pt>
                <c:pt idx="16">
                  <c:v>-5.6214E-8</c:v>
                </c:pt>
                <c:pt idx="17">
                  <c:v>-5.7456E-8</c:v>
                </c:pt>
                <c:pt idx="18">
                  <c:v>-5.8595E-8</c:v>
                </c:pt>
                <c:pt idx="19">
                  <c:v>-5.9657E-8</c:v>
                </c:pt>
                <c:pt idx="20">
                  <c:v>-6.0639E-8</c:v>
                </c:pt>
                <c:pt idx="21">
                  <c:v>-6.1559E-8</c:v>
                </c:pt>
                <c:pt idx="22">
                  <c:v>-6.2413E-8</c:v>
                </c:pt>
                <c:pt idx="23">
                  <c:v>-6.3211E-8</c:v>
                </c:pt>
                <c:pt idx="24">
                  <c:v>-6.3958E-8</c:v>
                </c:pt>
                <c:pt idx="25">
                  <c:v>-6.4642E-8</c:v>
                </c:pt>
                <c:pt idx="26">
                  <c:v>-6.5299E-8</c:v>
                </c:pt>
                <c:pt idx="27">
                  <c:v>-6.5903E-8</c:v>
                </c:pt>
                <c:pt idx="28">
                  <c:v>-6.6465E-8</c:v>
                </c:pt>
                <c:pt idx="29">
                  <c:v>-6.703E-8</c:v>
                </c:pt>
                <c:pt idx="30">
                  <c:v>-6.7518E-8</c:v>
                </c:pt>
                <c:pt idx="31">
                  <c:v>-6.8023E-8</c:v>
                </c:pt>
                <c:pt idx="32">
                  <c:v>-6.8499E-8</c:v>
                </c:pt>
                <c:pt idx="33">
                  <c:v>-6.8949E-8</c:v>
                </c:pt>
                <c:pt idx="34">
                  <c:v>-6.9395E-8</c:v>
                </c:pt>
                <c:pt idx="35">
                  <c:v>-3.4249E-5</c:v>
                </c:pt>
                <c:pt idx="36">
                  <c:v>-5.0009E-5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6548072"/>
        <c:axId val="2096551096"/>
      </c:scatterChart>
      <c:valAx>
        <c:axId val="2096548072"/>
        <c:scaling>
          <c:orientation val="minMax"/>
          <c:min val="-500.0"/>
        </c:scaling>
        <c:delete val="0"/>
        <c:axPos val="b"/>
        <c:numFmt formatCode="General" sourceLinked="1"/>
        <c:majorTickMark val="out"/>
        <c:minorTickMark val="none"/>
        <c:tickLblPos val="nextTo"/>
        <c:crossAx val="2096551096"/>
        <c:crosses val="autoZero"/>
        <c:crossBetween val="midCat"/>
      </c:valAx>
      <c:valAx>
        <c:axId val="2096551096"/>
        <c:scaling>
          <c:orientation val="minMax"/>
          <c:min val="-2.0E-7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crossAx val="209654807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00257778731681"/>
          <c:y val="0.15904025021648"/>
          <c:w val="0.207491652250423"/>
          <c:h val="0.30603483272572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221277478655089"/>
          <c:y val="0.0278503046127067"/>
          <c:w val="0.865661614432583"/>
          <c:h val="0.954743255004352"/>
        </c:manualLayout>
      </c:layout>
      <c:scatterChart>
        <c:scatterStyle val="lineMarker"/>
        <c:varyColors val="0"/>
        <c:ser>
          <c:idx val="0"/>
          <c:order val="0"/>
          <c:tx>
            <c:strRef>
              <c:f>W9_ts4_sd_IV_apr27_4_AGR!$B$14</c:f>
              <c:strCache>
                <c:ptCount val="1"/>
                <c:pt idx="0">
                  <c:v>Total</c:v>
                </c:pt>
              </c:strCache>
            </c:strRef>
          </c:tx>
          <c:xVal>
            <c:numRef>
              <c:f>W9_ts4_sd_IV_apr27_4_AGR!$A$15:$A$63</c:f>
              <c:numCache>
                <c:formatCode>General</c:formatCode>
                <c:ptCount val="49"/>
                <c:pt idx="0">
                  <c:v>0.0</c:v>
                </c:pt>
                <c:pt idx="1">
                  <c:v>-10.0</c:v>
                </c:pt>
                <c:pt idx="2">
                  <c:v>-20.0</c:v>
                </c:pt>
                <c:pt idx="3">
                  <c:v>-30.0</c:v>
                </c:pt>
                <c:pt idx="4">
                  <c:v>-40.0</c:v>
                </c:pt>
                <c:pt idx="5">
                  <c:v>-50.0</c:v>
                </c:pt>
                <c:pt idx="6">
                  <c:v>-60.0</c:v>
                </c:pt>
                <c:pt idx="7">
                  <c:v>-70.0</c:v>
                </c:pt>
                <c:pt idx="8">
                  <c:v>-80.0</c:v>
                </c:pt>
                <c:pt idx="9">
                  <c:v>-90.0</c:v>
                </c:pt>
                <c:pt idx="10">
                  <c:v>-100.0</c:v>
                </c:pt>
                <c:pt idx="11">
                  <c:v>-110.0</c:v>
                </c:pt>
                <c:pt idx="12">
                  <c:v>-120.0</c:v>
                </c:pt>
                <c:pt idx="13">
                  <c:v>-130.0</c:v>
                </c:pt>
                <c:pt idx="14">
                  <c:v>-140.0</c:v>
                </c:pt>
                <c:pt idx="15">
                  <c:v>-150.0</c:v>
                </c:pt>
                <c:pt idx="16">
                  <c:v>-160.0</c:v>
                </c:pt>
                <c:pt idx="17">
                  <c:v>-170.0</c:v>
                </c:pt>
                <c:pt idx="18">
                  <c:v>-180.0</c:v>
                </c:pt>
                <c:pt idx="19">
                  <c:v>-190.0</c:v>
                </c:pt>
                <c:pt idx="20">
                  <c:v>-200.0</c:v>
                </c:pt>
                <c:pt idx="21">
                  <c:v>-210.0</c:v>
                </c:pt>
                <c:pt idx="22">
                  <c:v>-220.0</c:v>
                </c:pt>
                <c:pt idx="23">
                  <c:v>-230.0</c:v>
                </c:pt>
                <c:pt idx="24">
                  <c:v>-240.0</c:v>
                </c:pt>
                <c:pt idx="25">
                  <c:v>-250.0</c:v>
                </c:pt>
                <c:pt idx="26">
                  <c:v>-260.0</c:v>
                </c:pt>
                <c:pt idx="27">
                  <c:v>-270.0</c:v>
                </c:pt>
                <c:pt idx="28">
                  <c:v>-280.0</c:v>
                </c:pt>
                <c:pt idx="29">
                  <c:v>-290.0</c:v>
                </c:pt>
                <c:pt idx="30">
                  <c:v>-300.0</c:v>
                </c:pt>
                <c:pt idx="31">
                  <c:v>-310.0</c:v>
                </c:pt>
                <c:pt idx="32">
                  <c:v>-320.0</c:v>
                </c:pt>
                <c:pt idx="33">
                  <c:v>-330.0</c:v>
                </c:pt>
                <c:pt idx="34">
                  <c:v>-340.0</c:v>
                </c:pt>
                <c:pt idx="35">
                  <c:v>-350.0</c:v>
                </c:pt>
                <c:pt idx="36">
                  <c:v>-360.0</c:v>
                </c:pt>
                <c:pt idx="37">
                  <c:v>-370.0</c:v>
                </c:pt>
                <c:pt idx="38">
                  <c:v>-380.0</c:v>
                </c:pt>
                <c:pt idx="39">
                  <c:v>-390.0</c:v>
                </c:pt>
                <c:pt idx="40">
                  <c:v>-400.0</c:v>
                </c:pt>
                <c:pt idx="41">
                  <c:v>-410.0</c:v>
                </c:pt>
                <c:pt idx="42">
                  <c:v>-420.0</c:v>
                </c:pt>
                <c:pt idx="43">
                  <c:v>-430.0</c:v>
                </c:pt>
                <c:pt idx="44">
                  <c:v>-440.0</c:v>
                </c:pt>
                <c:pt idx="45">
                  <c:v>-450.0</c:v>
                </c:pt>
                <c:pt idx="46">
                  <c:v>-460.0</c:v>
                </c:pt>
                <c:pt idx="47">
                  <c:v>-470.0</c:v>
                </c:pt>
                <c:pt idx="48">
                  <c:v>-480.0</c:v>
                </c:pt>
              </c:numCache>
            </c:numRef>
          </c:xVal>
          <c:yVal>
            <c:numRef>
              <c:f>W9_ts4_sd_IV_apr27_4_AGR!$B$15:$B$63</c:f>
              <c:numCache>
                <c:formatCode>0.00E+00</c:formatCode>
                <c:ptCount val="49"/>
                <c:pt idx="0">
                  <c:v>3.1622E-10</c:v>
                </c:pt>
                <c:pt idx="1">
                  <c:v>-1.7063E-8</c:v>
                </c:pt>
                <c:pt idx="2">
                  <c:v>-2.3058E-8</c:v>
                </c:pt>
                <c:pt idx="3">
                  <c:v>-2.7573E-8</c:v>
                </c:pt>
                <c:pt idx="4">
                  <c:v>-3.1283E-8</c:v>
                </c:pt>
                <c:pt idx="5">
                  <c:v>-3.4492E-8</c:v>
                </c:pt>
                <c:pt idx="6">
                  <c:v>-3.7473E-8</c:v>
                </c:pt>
                <c:pt idx="7">
                  <c:v>-4.0055E-8</c:v>
                </c:pt>
                <c:pt idx="8">
                  <c:v>-4.2485E-8</c:v>
                </c:pt>
                <c:pt idx="9">
                  <c:v>-4.4731E-8</c:v>
                </c:pt>
                <c:pt idx="10">
                  <c:v>-4.6781E-8</c:v>
                </c:pt>
                <c:pt idx="11">
                  <c:v>-4.8687E-8</c:v>
                </c:pt>
                <c:pt idx="12">
                  <c:v>-5.0444E-8</c:v>
                </c:pt>
                <c:pt idx="13">
                  <c:v>-5.208E-8</c:v>
                </c:pt>
                <c:pt idx="14">
                  <c:v>-5.3619E-8</c:v>
                </c:pt>
                <c:pt idx="15">
                  <c:v>-5.5042E-8</c:v>
                </c:pt>
                <c:pt idx="16">
                  <c:v>-5.6202E-8</c:v>
                </c:pt>
                <c:pt idx="17">
                  <c:v>-5.7605E-8</c:v>
                </c:pt>
                <c:pt idx="18">
                  <c:v>-5.8742E-8</c:v>
                </c:pt>
                <c:pt idx="19">
                  <c:v>-5.9796E-8</c:v>
                </c:pt>
                <c:pt idx="20">
                  <c:v>-6.0803E-8</c:v>
                </c:pt>
                <c:pt idx="21">
                  <c:v>-6.1716E-8</c:v>
                </c:pt>
                <c:pt idx="22">
                  <c:v>-6.2577E-8</c:v>
                </c:pt>
                <c:pt idx="23">
                  <c:v>-6.3372E-8</c:v>
                </c:pt>
                <c:pt idx="24">
                  <c:v>-6.4123E-8</c:v>
                </c:pt>
                <c:pt idx="25">
                  <c:v>-6.4837E-8</c:v>
                </c:pt>
                <c:pt idx="26">
                  <c:v>-1.7564E-5</c:v>
                </c:pt>
                <c:pt idx="27">
                  <c:v>-4.1691E-5</c:v>
                </c:pt>
                <c:pt idx="28">
                  <c:v>-7.9606E-5</c:v>
                </c:pt>
                <c:pt idx="29" formatCode="General">
                  <c:v>-0.0001115</c:v>
                </c:pt>
                <c:pt idx="30" formatCode="General">
                  <c:v>-0.0001501</c:v>
                </c:pt>
                <c:pt idx="31" formatCode="General">
                  <c:v>-0.0001897</c:v>
                </c:pt>
                <c:pt idx="32" formatCode="General">
                  <c:v>-0.0002323</c:v>
                </c:pt>
                <c:pt idx="33" formatCode="General">
                  <c:v>-0.0002744</c:v>
                </c:pt>
                <c:pt idx="34" formatCode="General">
                  <c:v>-0.0003169</c:v>
                </c:pt>
                <c:pt idx="35" formatCode="General">
                  <c:v>-0.0003599</c:v>
                </c:pt>
                <c:pt idx="36" formatCode="General">
                  <c:v>-0.0004043</c:v>
                </c:pt>
                <c:pt idx="37" formatCode="General">
                  <c:v>-0.0004468</c:v>
                </c:pt>
                <c:pt idx="38" formatCode="General">
                  <c:v>-0.0004892</c:v>
                </c:pt>
                <c:pt idx="39" formatCode="General">
                  <c:v>-0.0005318</c:v>
                </c:pt>
                <c:pt idx="40" formatCode="General">
                  <c:v>-0.0005751</c:v>
                </c:pt>
                <c:pt idx="41" formatCode="General">
                  <c:v>-0.0006192</c:v>
                </c:pt>
                <c:pt idx="42" formatCode="General">
                  <c:v>-0.0006644</c:v>
                </c:pt>
                <c:pt idx="43" formatCode="General">
                  <c:v>-0.000712</c:v>
                </c:pt>
                <c:pt idx="44" formatCode="General">
                  <c:v>-0.0007637</c:v>
                </c:pt>
                <c:pt idx="45" formatCode="General">
                  <c:v>-0.0008195</c:v>
                </c:pt>
                <c:pt idx="46" formatCode="General">
                  <c:v>-0.0008806</c:v>
                </c:pt>
                <c:pt idx="47" formatCode="General">
                  <c:v>-0.0009474</c:v>
                </c:pt>
                <c:pt idx="48" formatCode="General">
                  <c:v>-0.001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W9_ts4_sd_IV_apr27_4_AGR!$C$14</c:f>
              <c:strCache>
                <c:ptCount val="1"/>
                <c:pt idx="0">
                  <c:v>Active</c:v>
                </c:pt>
              </c:strCache>
            </c:strRef>
          </c:tx>
          <c:xVal>
            <c:numRef>
              <c:f>W9_ts4_sd_IV_apr27_4_AGR!$A$15:$A$63</c:f>
              <c:numCache>
                <c:formatCode>General</c:formatCode>
                <c:ptCount val="49"/>
                <c:pt idx="0">
                  <c:v>0.0</c:v>
                </c:pt>
                <c:pt idx="1">
                  <c:v>-10.0</c:v>
                </c:pt>
                <c:pt idx="2">
                  <c:v>-20.0</c:v>
                </c:pt>
                <c:pt idx="3">
                  <c:v>-30.0</c:v>
                </c:pt>
                <c:pt idx="4">
                  <c:v>-40.0</c:v>
                </c:pt>
                <c:pt idx="5">
                  <c:v>-50.0</c:v>
                </c:pt>
                <c:pt idx="6">
                  <c:v>-60.0</c:v>
                </c:pt>
                <c:pt idx="7">
                  <c:v>-70.0</c:v>
                </c:pt>
                <c:pt idx="8">
                  <c:v>-80.0</c:v>
                </c:pt>
                <c:pt idx="9">
                  <c:v>-90.0</c:v>
                </c:pt>
                <c:pt idx="10">
                  <c:v>-100.0</c:v>
                </c:pt>
                <c:pt idx="11">
                  <c:v>-110.0</c:v>
                </c:pt>
                <c:pt idx="12">
                  <c:v>-120.0</c:v>
                </c:pt>
                <c:pt idx="13">
                  <c:v>-130.0</c:v>
                </c:pt>
                <c:pt idx="14">
                  <c:v>-140.0</c:v>
                </c:pt>
                <c:pt idx="15">
                  <c:v>-150.0</c:v>
                </c:pt>
                <c:pt idx="16">
                  <c:v>-160.0</c:v>
                </c:pt>
                <c:pt idx="17">
                  <c:v>-170.0</c:v>
                </c:pt>
                <c:pt idx="18">
                  <c:v>-180.0</c:v>
                </c:pt>
                <c:pt idx="19">
                  <c:v>-190.0</c:v>
                </c:pt>
                <c:pt idx="20">
                  <c:v>-200.0</c:v>
                </c:pt>
                <c:pt idx="21">
                  <c:v>-210.0</c:v>
                </c:pt>
                <c:pt idx="22">
                  <c:v>-220.0</c:v>
                </c:pt>
                <c:pt idx="23">
                  <c:v>-230.0</c:v>
                </c:pt>
                <c:pt idx="24">
                  <c:v>-240.0</c:v>
                </c:pt>
                <c:pt idx="25">
                  <c:v>-250.0</c:v>
                </c:pt>
                <c:pt idx="26">
                  <c:v>-260.0</c:v>
                </c:pt>
                <c:pt idx="27">
                  <c:v>-270.0</c:v>
                </c:pt>
                <c:pt idx="28">
                  <c:v>-280.0</c:v>
                </c:pt>
                <c:pt idx="29">
                  <c:v>-290.0</c:v>
                </c:pt>
                <c:pt idx="30">
                  <c:v>-300.0</c:v>
                </c:pt>
                <c:pt idx="31">
                  <c:v>-310.0</c:v>
                </c:pt>
                <c:pt idx="32">
                  <c:v>-320.0</c:v>
                </c:pt>
                <c:pt idx="33">
                  <c:v>-330.0</c:v>
                </c:pt>
                <c:pt idx="34">
                  <c:v>-340.0</c:v>
                </c:pt>
                <c:pt idx="35">
                  <c:v>-350.0</c:v>
                </c:pt>
                <c:pt idx="36">
                  <c:v>-360.0</c:v>
                </c:pt>
                <c:pt idx="37">
                  <c:v>-370.0</c:v>
                </c:pt>
                <c:pt idx="38">
                  <c:v>-380.0</c:v>
                </c:pt>
                <c:pt idx="39">
                  <c:v>-390.0</c:v>
                </c:pt>
                <c:pt idx="40">
                  <c:v>-400.0</c:v>
                </c:pt>
                <c:pt idx="41">
                  <c:v>-410.0</c:v>
                </c:pt>
                <c:pt idx="42">
                  <c:v>-420.0</c:v>
                </c:pt>
                <c:pt idx="43">
                  <c:v>-430.0</c:v>
                </c:pt>
                <c:pt idx="44">
                  <c:v>-440.0</c:v>
                </c:pt>
                <c:pt idx="45">
                  <c:v>-450.0</c:v>
                </c:pt>
                <c:pt idx="46">
                  <c:v>-460.0</c:v>
                </c:pt>
                <c:pt idx="47">
                  <c:v>-470.0</c:v>
                </c:pt>
                <c:pt idx="48">
                  <c:v>-480.0</c:v>
                </c:pt>
              </c:numCache>
            </c:numRef>
          </c:xVal>
          <c:yVal>
            <c:numRef>
              <c:f>W9_ts4_sd_IV_apr27_4_AGR!$C$15:$C$63</c:f>
              <c:numCache>
                <c:formatCode>0.00E+00</c:formatCode>
                <c:ptCount val="49"/>
                <c:pt idx="0">
                  <c:v>2.9991E-10</c:v>
                </c:pt>
                <c:pt idx="1">
                  <c:v>-1.55334E-8</c:v>
                </c:pt>
                <c:pt idx="2">
                  <c:v>-2.1014E-8</c:v>
                </c:pt>
                <c:pt idx="3">
                  <c:v>-2.4909E-8</c:v>
                </c:pt>
                <c:pt idx="4">
                  <c:v>-2.8069E-8</c:v>
                </c:pt>
                <c:pt idx="5">
                  <c:v>-3.0723E-8</c:v>
                </c:pt>
                <c:pt idx="6">
                  <c:v>-3.3316E-8</c:v>
                </c:pt>
                <c:pt idx="7">
                  <c:v>-3.5439E-8</c:v>
                </c:pt>
                <c:pt idx="8">
                  <c:v>-3.7498E-8</c:v>
                </c:pt>
                <c:pt idx="9">
                  <c:v>-3.9395E-8</c:v>
                </c:pt>
                <c:pt idx="10">
                  <c:v>-4.1102E-8</c:v>
                </c:pt>
                <c:pt idx="11">
                  <c:v>-4.2699E-8</c:v>
                </c:pt>
                <c:pt idx="12">
                  <c:v>-4.4222E-8</c:v>
                </c:pt>
                <c:pt idx="13">
                  <c:v>-4.5569E-8</c:v>
                </c:pt>
                <c:pt idx="14">
                  <c:v>-4.6823E-8</c:v>
                </c:pt>
                <c:pt idx="15">
                  <c:v>-4.7981E-8</c:v>
                </c:pt>
                <c:pt idx="16">
                  <c:v>-4.9052E-8</c:v>
                </c:pt>
                <c:pt idx="17">
                  <c:v>-5.0048E-8</c:v>
                </c:pt>
                <c:pt idx="18">
                  <c:v>-5.0957E-8</c:v>
                </c:pt>
                <c:pt idx="19">
                  <c:v>-5.1789E-8</c:v>
                </c:pt>
                <c:pt idx="20">
                  <c:v>-5.2556E-8</c:v>
                </c:pt>
                <c:pt idx="21">
                  <c:v>-5.326E-8</c:v>
                </c:pt>
                <c:pt idx="22">
                  <c:v>-5.3908E-8</c:v>
                </c:pt>
                <c:pt idx="23">
                  <c:v>-5.4504E-8</c:v>
                </c:pt>
                <c:pt idx="24">
                  <c:v>-5.5047E-8</c:v>
                </c:pt>
                <c:pt idx="25">
                  <c:v>-5.5547E-8</c:v>
                </c:pt>
                <c:pt idx="26">
                  <c:v>-5.6023E-8</c:v>
                </c:pt>
                <c:pt idx="27">
                  <c:v>-5.6535E-8</c:v>
                </c:pt>
                <c:pt idx="28">
                  <c:v>-5.7021E-8</c:v>
                </c:pt>
                <c:pt idx="29">
                  <c:v>-5.7483E-8</c:v>
                </c:pt>
                <c:pt idx="30">
                  <c:v>-5.7926E-8</c:v>
                </c:pt>
                <c:pt idx="31">
                  <c:v>-5.8374E-8</c:v>
                </c:pt>
                <c:pt idx="32">
                  <c:v>-5.8815E-8</c:v>
                </c:pt>
                <c:pt idx="33">
                  <c:v>-5.9259E-8</c:v>
                </c:pt>
                <c:pt idx="34">
                  <c:v>-5.9676E-8</c:v>
                </c:pt>
                <c:pt idx="35">
                  <c:v>-6.0103E-8</c:v>
                </c:pt>
                <c:pt idx="36">
                  <c:v>-6.0525E-8</c:v>
                </c:pt>
                <c:pt idx="37">
                  <c:v>-6.0933E-8</c:v>
                </c:pt>
                <c:pt idx="38">
                  <c:v>-6.133E-8</c:v>
                </c:pt>
                <c:pt idx="39">
                  <c:v>-6.1727E-8</c:v>
                </c:pt>
                <c:pt idx="40">
                  <c:v>-6.2141E-8</c:v>
                </c:pt>
                <c:pt idx="41">
                  <c:v>-6.2544E-8</c:v>
                </c:pt>
                <c:pt idx="42">
                  <c:v>-6.2987E-8</c:v>
                </c:pt>
                <c:pt idx="43">
                  <c:v>-6.3448E-8</c:v>
                </c:pt>
                <c:pt idx="44">
                  <c:v>-6.3937E-8</c:v>
                </c:pt>
                <c:pt idx="45">
                  <c:v>-6.4492E-8</c:v>
                </c:pt>
                <c:pt idx="46">
                  <c:v>-6.5051E-8</c:v>
                </c:pt>
                <c:pt idx="47">
                  <c:v>-6.5659E-8</c:v>
                </c:pt>
                <c:pt idx="48">
                  <c:v>-6.6119E-8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6518952"/>
        <c:axId val="2096521976"/>
      </c:scatterChart>
      <c:valAx>
        <c:axId val="2096518952"/>
        <c:scaling>
          <c:orientation val="minMax"/>
          <c:min val="-500.0"/>
        </c:scaling>
        <c:delete val="0"/>
        <c:axPos val="b"/>
        <c:numFmt formatCode="General" sourceLinked="1"/>
        <c:majorTickMark val="out"/>
        <c:minorTickMark val="none"/>
        <c:tickLblPos val="nextTo"/>
        <c:crossAx val="2096521976"/>
        <c:crosses val="autoZero"/>
        <c:crossBetween val="midCat"/>
      </c:valAx>
      <c:valAx>
        <c:axId val="2096521976"/>
        <c:scaling>
          <c:orientation val="minMax"/>
          <c:min val="-2.0E-7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crossAx val="209651895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W9_TS4_LD_CV!$B$14</c:f>
              <c:strCache>
                <c:ptCount val="1"/>
                <c:pt idx="0">
                  <c:v>1/c^2</c:v>
                </c:pt>
              </c:strCache>
            </c:strRef>
          </c:tx>
          <c:xVal>
            <c:numRef>
              <c:f>W9_TS4_LD_CV!$A$15:$A$43</c:f>
              <c:numCache>
                <c:formatCode>General</c:formatCode>
                <c:ptCount val="29"/>
                <c:pt idx="0">
                  <c:v>0.0</c:v>
                </c:pt>
                <c:pt idx="1">
                  <c:v>-20.0</c:v>
                </c:pt>
                <c:pt idx="2">
                  <c:v>-40.0</c:v>
                </c:pt>
                <c:pt idx="3">
                  <c:v>-60.0</c:v>
                </c:pt>
                <c:pt idx="4">
                  <c:v>-80.0</c:v>
                </c:pt>
                <c:pt idx="5">
                  <c:v>-100.0</c:v>
                </c:pt>
                <c:pt idx="6">
                  <c:v>-120.0</c:v>
                </c:pt>
                <c:pt idx="7">
                  <c:v>-140.0</c:v>
                </c:pt>
                <c:pt idx="8">
                  <c:v>-160.0</c:v>
                </c:pt>
                <c:pt idx="9">
                  <c:v>-180.0</c:v>
                </c:pt>
                <c:pt idx="10">
                  <c:v>-200.0</c:v>
                </c:pt>
                <c:pt idx="11">
                  <c:v>-220.0</c:v>
                </c:pt>
                <c:pt idx="12">
                  <c:v>-240.0</c:v>
                </c:pt>
                <c:pt idx="13">
                  <c:v>-260.0</c:v>
                </c:pt>
                <c:pt idx="14">
                  <c:v>-280.0</c:v>
                </c:pt>
                <c:pt idx="15">
                  <c:v>-300.0</c:v>
                </c:pt>
                <c:pt idx="16">
                  <c:v>-320.0</c:v>
                </c:pt>
                <c:pt idx="17">
                  <c:v>-340.0</c:v>
                </c:pt>
                <c:pt idx="18">
                  <c:v>-360.0</c:v>
                </c:pt>
                <c:pt idx="19">
                  <c:v>-380.0</c:v>
                </c:pt>
                <c:pt idx="20">
                  <c:v>-400.0</c:v>
                </c:pt>
                <c:pt idx="21">
                  <c:v>-420.0</c:v>
                </c:pt>
                <c:pt idx="22">
                  <c:v>-440.0</c:v>
                </c:pt>
                <c:pt idx="23">
                  <c:v>-460.0</c:v>
                </c:pt>
                <c:pt idx="24">
                  <c:v>-480.0</c:v>
                </c:pt>
                <c:pt idx="25">
                  <c:v>-500.0</c:v>
                </c:pt>
                <c:pt idx="26">
                  <c:v>-520.0</c:v>
                </c:pt>
                <c:pt idx="27">
                  <c:v>-540.0</c:v>
                </c:pt>
                <c:pt idx="28">
                  <c:v>-560.0</c:v>
                </c:pt>
              </c:numCache>
            </c:numRef>
          </c:xVal>
          <c:yVal>
            <c:numRef>
              <c:f>W9_TS4_LD_CV!$B$15:$B$43</c:f>
              <c:numCache>
                <c:formatCode>0.00E+00</c:formatCode>
                <c:ptCount val="29"/>
                <c:pt idx="0">
                  <c:v>7.05074090491085E18</c:v>
                </c:pt>
                <c:pt idx="1">
                  <c:v>1.00412471626153E20</c:v>
                </c:pt>
                <c:pt idx="2">
                  <c:v>1.93267195126889E20</c:v>
                </c:pt>
                <c:pt idx="3">
                  <c:v>2.80921810443662E20</c:v>
                </c:pt>
                <c:pt idx="4">
                  <c:v>3.65358584436268E20</c:v>
                </c:pt>
                <c:pt idx="5">
                  <c:v>4.45933554523128E20</c:v>
                </c:pt>
                <c:pt idx="6">
                  <c:v>5.23534975268521E20</c:v>
                </c:pt>
                <c:pt idx="7">
                  <c:v>5.98118204929725E20</c:v>
                </c:pt>
                <c:pt idx="8">
                  <c:v>6.67915811295029E20</c:v>
                </c:pt>
                <c:pt idx="9">
                  <c:v>7.3762357846152E20</c:v>
                </c:pt>
                <c:pt idx="10">
                  <c:v>8.04829588681044E20</c:v>
                </c:pt>
                <c:pt idx="11">
                  <c:v>8.7035295971001E20</c:v>
                </c:pt>
                <c:pt idx="12">
                  <c:v>9.33982847940674E20</c:v>
                </c:pt>
                <c:pt idx="13">
                  <c:v>9.95636261671625E20</c:v>
                </c:pt>
                <c:pt idx="14">
                  <c:v>1.05640317290735E21</c:v>
                </c:pt>
                <c:pt idx="15">
                  <c:v>1.11530069982365E21</c:v>
                </c:pt>
                <c:pt idx="16">
                  <c:v>1.1726592464564E21</c:v>
                </c:pt>
                <c:pt idx="17">
                  <c:v>1.22861191774115E21</c:v>
                </c:pt>
                <c:pt idx="18">
                  <c:v>1.28243514038953E21</c:v>
                </c:pt>
                <c:pt idx="19">
                  <c:v>1.31721270426346E21</c:v>
                </c:pt>
                <c:pt idx="20">
                  <c:v>1.32765791586787E21</c:v>
                </c:pt>
                <c:pt idx="21">
                  <c:v>1.33431031319197E21</c:v>
                </c:pt>
                <c:pt idx="22">
                  <c:v>1.33775802214402E21</c:v>
                </c:pt>
                <c:pt idx="23">
                  <c:v>1.3423987449157E21</c:v>
                </c:pt>
                <c:pt idx="24">
                  <c:v>1.3447725489308E21</c:v>
                </c:pt>
                <c:pt idx="25">
                  <c:v>1.54648193827825E21</c:v>
                </c:pt>
                <c:pt idx="26">
                  <c:v>1.55907423643607E21</c:v>
                </c:pt>
                <c:pt idx="27">
                  <c:v>1.566413401047E21</c:v>
                </c:pt>
                <c:pt idx="28">
                  <c:v>1.57083682126523E21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9917288"/>
        <c:axId val="2069994088"/>
      </c:scatterChart>
      <c:valAx>
        <c:axId val="2069917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69994088"/>
        <c:crosses val="autoZero"/>
        <c:crossBetween val="midCat"/>
      </c:valAx>
      <c:valAx>
        <c:axId val="2069994088"/>
        <c:scaling>
          <c:orientation val="minMax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crossAx val="206991728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613B2-8065-E948-868E-C5F30030C1D4}" type="datetimeFigureOut">
              <a:rPr lang="en-US" smtClean="0"/>
              <a:t>5/7/15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7D386-09E2-AF43-9C03-AC9FE0BD19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22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5A7F2-5007-424E-B05C-61A0246C551B}" type="datetimeFigureOut">
              <a:rPr lang="en-US" smtClean="0"/>
              <a:t>5/7/15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49D1D-D30C-DE43-BEF4-F38D2405E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161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CC457-A470-0C4F-92E3-5F9520F5F336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98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C418-55EB-E64B-853F-CC0161BB87AA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131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29C63-0F7C-7647-8E88-1F97BEFAB5E9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315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55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9445F-19DF-C244-B8C4-9775C8346AE4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127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4A8E-F0B0-F949-B2D7-DB02935651F2}" type="datetime1">
              <a:rPr lang="en-US" smtClean="0"/>
              <a:t>5/7/15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85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6B386-FDE4-5F42-A6EB-30829D0B1E8E}" type="datetime1">
              <a:rPr lang="en-US" smtClean="0"/>
              <a:t>5/7/15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583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8E881-A7A5-A54C-AB04-EBD92D6B6517}" type="datetime1">
              <a:rPr lang="en-US" smtClean="0"/>
              <a:t>5/7/15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63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7017C-9545-B946-93C1-BDB7D9617505}" type="datetime1">
              <a:rPr lang="en-US" smtClean="0"/>
              <a:t>5/7/15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61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E8BA-B2F5-0747-A0D6-ABF82B138DCE}" type="datetime1">
              <a:rPr lang="en-US" smtClean="0"/>
              <a:t>5/7/15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8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0B818-0D5D-CC47-9685-536A23DDEA9F}" type="datetime1">
              <a:rPr lang="en-US" smtClean="0"/>
              <a:t>5/7/15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34091"/>
            <a:ext cx="5436128" cy="3122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Page Subject -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593" y="509960"/>
            <a:ext cx="4560575" cy="5846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593" y="6488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8CC23-8A8B-BE47-9CF5-F958FA12407D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9368" y="647480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88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8083B-FF09-1C44-8CC6-BE64F28CA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22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Novati</a:t>
            </a:r>
            <a:r>
              <a:rPr lang="en-US" dirty="0" smtClean="0"/>
              <a:t> Wafer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93" y="509960"/>
            <a:ext cx="8720809" cy="2323779"/>
          </a:xfrm>
        </p:spPr>
        <p:txBody>
          <a:bodyPr/>
          <a:lstStyle/>
          <a:p>
            <a:r>
              <a:rPr lang="en-US" dirty="0" smtClean="0"/>
              <a:t>Initial studies with </a:t>
            </a:r>
            <a:r>
              <a:rPr lang="en-US" dirty="0" err="1" smtClean="0"/>
              <a:t>Novati</a:t>
            </a:r>
            <a:r>
              <a:rPr lang="en-US" dirty="0" smtClean="0"/>
              <a:t> wafers shows good VI and CV curves with a couple of peculiarities. </a:t>
            </a:r>
          </a:p>
          <a:p>
            <a:pPr marL="342900" indent="-342900">
              <a:buAutoNum type="arabicPeriod"/>
            </a:pPr>
            <a:r>
              <a:rPr lang="en-US" dirty="0" smtClean="0"/>
              <a:t>Guard rings break down below 500 V. It is common that the breakdown is higher in initial tests than subsequent measurements.  This is particularly true of the p-spray + p-stop devices.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active area does not break down until higher (as yet undetermined) voltage.</a:t>
            </a:r>
          </a:p>
          <a:p>
            <a:pPr marL="342900" indent="-342900">
              <a:buAutoNum type="arabicPeriod"/>
            </a:pPr>
            <a:r>
              <a:rPr lang="en-US" dirty="0" smtClean="0"/>
              <a:t>CV curves on the 500 micron devices show depletion at about 400V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5245338"/>
              </p:ext>
            </p:extLst>
          </p:nvPr>
        </p:nvGraphicFramePr>
        <p:xfrm>
          <a:off x="203200" y="3431465"/>
          <a:ext cx="4119346" cy="2716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2150867"/>
              </p:ext>
            </p:extLst>
          </p:nvPr>
        </p:nvGraphicFramePr>
        <p:xfrm>
          <a:off x="4713208" y="3407800"/>
          <a:ext cx="4094194" cy="2701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6123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 from </a:t>
            </a:r>
            <a:r>
              <a:rPr lang="en-US" dirty="0" err="1" smtClean="0"/>
              <a:t>Novati_FNAL_tests.xlsx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93" y="509960"/>
            <a:ext cx="4560575" cy="1441910"/>
          </a:xfrm>
        </p:spPr>
        <p:txBody>
          <a:bodyPr/>
          <a:lstStyle/>
          <a:p>
            <a:r>
              <a:rPr lang="en-US" dirty="0" smtClean="0"/>
              <a:t>CV curves indicate depletion at 400V, resistivity about 6 </a:t>
            </a:r>
            <a:r>
              <a:rPr lang="en-US" dirty="0" err="1" smtClean="0"/>
              <a:t>kOhm</a:t>
            </a:r>
            <a:r>
              <a:rPr lang="en-US" dirty="0" smtClean="0"/>
              <a:t>-cm</a:t>
            </a:r>
          </a:p>
          <a:p>
            <a:endParaRPr lang="en-US" dirty="0" smtClean="0"/>
          </a:p>
          <a:p>
            <a:r>
              <a:rPr lang="en-US" dirty="0" smtClean="0"/>
              <a:t>Does the second structure correspond to GR breakdown?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6890254"/>
              </p:ext>
            </p:extLst>
          </p:nvPr>
        </p:nvGraphicFramePr>
        <p:xfrm>
          <a:off x="222250" y="3233519"/>
          <a:ext cx="4081501" cy="3421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406898"/>
              </p:ext>
            </p:extLst>
          </p:nvPr>
        </p:nvGraphicFramePr>
        <p:xfrm>
          <a:off x="4615757" y="3838819"/>
          <a:ext cx="3642844" cy="2440086"/>
        </p:xfrm>
        <a:graphic>
          <a:graphicData uri="http://schemas.openxmlformats.org/drawingml/2006/table">
            <a:tbl>
              <a:tblPr/>
              <a:tblGrid>
                <a:gridCol w="910711"/>
                <a:gridCol w="910711"/>
                <a:gridCol w="910711"/>
                <a:gridCol w="910711"/>
              </a:tblGrid>
              <a:tr h="221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Neff Calc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82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mup=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cm2/Vs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82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eps=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82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eps0=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8.85419E-14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F/cm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82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82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1.60218E-19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82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82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Vdep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82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82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Neff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2.10E+12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82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Resistivity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5.91E+03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Ohm-cm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726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Silvaco</a:t>
            </a:r>
            <a:r>
              <a:rPr lang="en-US" dirty="0" smtClean="0"/>
              <a:t> Model of TS 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93" y="368861"/>
            <a:ext cx="4560575" cy="477733"/>
          </a:xfrm>
        </p:spPr>
        <p:txBody>
          <a:bodyPr/>
          <a:lstStyle/>
          <a:p>
            <a:r>
              <a:rPr lang="en-US" dirty="0" smtClean="0"/>
              <a:t>Model of edge of test structure 805V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Screen Shot 2015-05-05 at 2.41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6594"/>
            <a:ext cx="8116770" cy="58866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55923" y="4241635"/>
            <a:ext cx="23224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Breakdown beginning?</a:t>
            </a:r>
          </a:p>
          <a:p>
            <a:r>
              <a:rPr lang="en-US" dirty="0" smtClean="0"/>
              <a:t>Rerun with extended </a:t>
            </a:r>
          </a:p>
          <a:p>
            <a:r>
              <a:rPr lang="en-US" dirty="0" err="1" smtClean="0"/>
              <a:t>Vbias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086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Silvaco</a:t>
            </a:r>
            <a:r>
              <a:rPr lang="en-US" dirty="0" smtClean="0"/>
              <a:t> Model of TS 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93" y="368861"/>
            <a:ext cx="4560575" cy="477733"/>
          </a:xfrm>
        </p:spPr>
        <p:txBody>
          <a:bodyPr/>
          <a:lstStyle/>
          <a:p>
            <a:r>
              <a:rPr lang="en-US" dirty="0" smtClean="0"/>
              <a:t>Model of edge of test structure 605, 805V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 descr="Screen Shot 2015-05-05 at 2.43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3543"/>
            <a:ext cx="9144000" cy="5826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656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Oxide charge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93" y="509960"/>
            <a:ext cx="6827629" cy="865755"/>
          </a:xfrm>
        </p:spPr>
        <p:txBody>
          <a:bodyPr/>
          <a:lstStyle/>
          <a:p>
            <a:r>
              <a:rPr lang="en-US" dirty="0" smtClean="0"/>
              <a:t>Varied oxide charge from 0, 5e10, 5e11.  Breakdown decreases with increasing oxide charge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Screen Shot 2015-05-06 at 8.31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98" y="1187497"/>
            <a:ext cx="7725585" cy="5670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374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Pstop</a:t>
            </a:r>
            <a:r>
              <a:rPr lang="en-US" dirty="0" smtClean="0"/>
              <a:t> only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Screen Shot 2015-05-07 at 9.52.5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877"/>
            <a:ext cx="9144000" cy="62360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46994" y="1861668"/>
            <a:ext cx="3060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 stop + p spray 0 oxide charge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80625" y="2383400"/>
            <a:ext cx="2622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 stop only 0 oxide charge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6322" y="3773182"/>
            <a:ext cx="2969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 stop only 5E10 oxide charge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19599" y="3672943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Guard Currents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439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18353</TotalTime>
  <Words>238</Words>
  <Application>Microsoft Macintosh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Novati Wafer Studies</vt:lpstr>
      <vt:lpstr>CV from Novati_FNAL_tests.xlsx</vt:lpstr>
      <vt:lpstr>Silvaco Model of TS edge</vt:lpstr>
      <vt:lpstr>Silvaco Model of TS edge</vt:lpstr>
      <vt:lpstr>Oxide charge effect</vt:lpstr>
      <vt:lpstr>Pstop only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Lipton</dc:creator>
  <cp:lastModifiedBy>Ronald Lipton</cp:lastModifiedBy>
  <cp:revision>108</cp:revision>
  <dcterms:created xsi:type="dcterms:W3CDTF">2014-10-21T15:04:59Z</dcterms:created>
  <dcterms:modified xsi:type="dcterms:W3CDTF">2015-05-07T17:48:23Z</dcterms:modified>
</cp:coreProperties>
</file>