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2" autoAdjust="0"/>
    <p:restoredTop sz="99270" autoAdjust="0"/>
  </p:normalViewPr>
  <p:slideViewPr>
    <p:cSldViewPr snapToGrid="0" snapToObjects="1">
      <p:cViewPr varScale="1">
        <p:scale>
          <a:sx n="161" d="100"/>
          <a:sy n="161" d="100"/>
        </p:scale>
        <p:origin x="-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13B2-8065-E948-868E-C5F30030C1D4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7D386-09E2-AF43-9C03-AC9FE0BD1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22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5A7F2-5007-424E-B05C-61A0246C551B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49D1D-D30C-DE43-BEF4-F38D2405E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C457-A470-0C4F-92E3-5F9520F5F336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C418-55EB-E64B-853F-CC0161BB87AA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3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9C63-0F7C-7647-8E88-1F97BEFAB5E9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1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445F-19DF-C244-B8C4-9775C8346AE4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2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4A8E-F0B0-F949-B2D7-DB02935651F2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B386-FDE4-5F42-A6EB-30829D0B1E8E}" type="datetime1">
              <a:rPr lang="en-US" smtClean="0"/>
              <a:t>5/7/15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8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E881-A7A5-A54C-AB04-EBD92D6B6517}" type="datetime1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017C-9545-B946-93C1-BDB7D9617505}" type="datetime1">
              <a:rPr lang="en-US" smtClean="0"/>
              <a:t>5/7/15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1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E8BA-B2F5-0747-A0D6-ABF82B138DCE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B818-0D5D-CC47-9685-536A23DDEA9F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4091"/>
            <a:ext cx="5436128" cy="312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Page Subject -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93" y="509960"/>
            <a:ext cx="4560575" cy="5846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593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CC23-8A8B-BE47-9CF5-F958FA12407D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9368" y="64748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60"/>
            <a:ext cx="5774086" cy="5846390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Cooling system (FNAL)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CVI bonding (UCD)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Test Wafer fabrication(Cornell)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Additional mechanical modules</a:t>
            </a:r>
          </a:p>
          <a:p>
            <a:pPr marL="1028700" lvl="1">
              <a:buFont typeface="Arial"/>
              <a:buChar char="•"/>
            </a:pPr>
            <a:r>
              <a:rPr lang="en-US" sz="2400" dirty="0" smtClean="0"/>
              <a:t>Alternate spacers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Rod fabrication</a:t>
            </a:r>
          </a:p>
          <a:p>
            <a:pPr marL="1028700" lvl="1">
              <a:buFont typeface="Arial"/>
              <a:buChar char="•"/>
            </a:pPr>
            <a:r>
              <a:rPr lang="en-US" sz="2400" dirty="0" smtClean="0"/>
              <a:t>Slot rod</a:t>
            </a:r>
          </a:p>
          <a:p>
            <a:pPr marL="1028700" lvl="1">
              <a:buFont typeface="Arial"/>
              <a:buChar char="•"/>
            </a:pPr>
            <a:r>
              <a:rPr lang="en-US" sz="2400" dirty="0" smtClean="0"/>
              <a:t>BN epoxies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Thermal tests (UCD)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Modeling (Marvin)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Sensor testing (next)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8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18359</TotalTime>
  <Words>43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Status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Lipton</dc:creator>
  <cp:lastModifiedBy>Ronald Lipton</cp:lastModifiedBy>
  <cp:revision>110</cp:revision>
  <dcterms:created xsi:type="dcterms:W3CDTF">2014-10-21T15:04:59Z</dcterms:created>
  <dcterms:modified xsi:type="dcterms:W3CDTF">2015-05-07T17:54:26Z</dcterms:modified>
</cp:coreProperties>
</file>