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0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41" autoAdjust="0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5/26/15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5/26/15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349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2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2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48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502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914402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3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r>
              <a:rPr lang="en-US" smtClean="0">
                <a:solidFill>
                  <a:srgbClr val="0C377B"/>
                </a:solidFill>
                <a:latin typeface="Arial"/>
              </a:rPr>
              <a:t>Ian.Bird@cern.ch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3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fld id="{8FA168C2-9F18-4032-8801-50E4CEA0EAFB}" type="slidenum">
              <a:rPr lang="en-US" smtClean="0">
                <a:solidFill>
                  <a:srgbClr val="0C377B"/>
                </a:solidFill>
                <a:latin typeface="Arial"/>
              </a:rPr>
              <a:pPr defTabSz="457153"/>
              <a:t>‹#›</a:t>
            </a:fld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1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38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9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21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3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3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8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21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4"/>
            <a:ext cx="8226854" cy="940443"/>
          </a:xfrm>
          <a:prstGeom prst="rect">
            <a:avLst/>
          </a:prstGeom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9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1"/>
          <a:stretch/>
        </p:blipFill>
        <p:spPr>
          <a:xfrm>
            <a:off x="774892" y="6124203"/>
            <a:ext cx="8375757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4" y="6142013"/>
            <a:ext cx="886541" cy="657980"/>
          </a:xfrm>
          <a:prstGeom prst="rect">
            <a:avLst/>
          </a:prstGeom>
        </p:spPr>
      </p:pic>
      <p:pic>
        <p:nvPicPr>
          <p:cNvPr id="11" name="Picture 10" descr="CERN-60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38682"/>
            <a:ext cx="718147" cy="619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784" r:id="rId15"/>
    <p:sldLayoutId id="2147483690" r:id="rId16"/>
    <p:sldLayoutId id="2147483702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800000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5" indent="-34286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Grid Deployment Board</a:t>
            </a:r>
            <a:endParaRPr lang="en-GB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WLCG Management Board  </a:t>
            </a:r>
          </a:p>
          <a:p>
            <a:r>
              <a:rPr lang="en-GB" dirty="0" smtClean="0"/>
              <a:t>CERN, 26</a:t>
            </a:r>
            <a:r>
              <a:rPr lang="en-GB" baseline="30000" dirty="0" smtClean="0"/>
              <a:t>th</a:t>
            </a:r>
            <a:r>
              <a:rPr lang="en-GB" dirty="0" smtClean="0"/>
              <a:t> May 2015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Michel is at the end of his term as GDB chair</a:t>
            </a:r>
          </a:p>
          <a:p>
            <a:pPr lvl="1"/>
            <a:r>
              <a:rPr lang="en-GB" dirty="0" smtClean="0"/>
              <a:t>Actually past the nominal period</a:t>
            </a:r>
          </a:p>
          <a:p>
            <a:pPr lvl="1"/>
            <a:r>
              <a:rPr lang="en-GB" dirty="0" smtClean="0"/>
              <a:t>We have discussed replacement – no urgency but Michel is ready to step down</a:t>
            </a:r>
          </a:p>
          <a:p>
            <a:r>
              <a:rPr lang="en-GB" dirty="0" smtClean="0"/>
              <a:t>Normally we would ask for nominees and vote for a new chairperson</a:t>
            </a:r>
          </a:p>
          <a:p>
            <a:endParaRPr lang="en-GB" dirty="0"/>
          </a:p>
          <a:p>
            <a:r>
              <a:rPr lang="en-GB" dirty="0" smtClean="0"/>
              <a:t>However, this is an opportunity (and an opportune time) to re-think the meetings we have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7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Today we have (leaving aside the CB+OB):</a:t>
            </a:r>
          </a:p>
          <a:p>
            <a:pPr lvl="1"/>
            <a:r>
              <a:rPr lang="en-GB" dirty="0" smtClean="0"/>
              <a:t>MB: policy and management decisions</a:t>
            </a:r>
          </a:p>
          <a:p>
            <a:pPr lvl="1"/>
            <a:r>
              <a:rPr lang="en-GB" dirty="0" smtClean="0"/>
              <a:t>Operations group: ongoing operational concerns and timely task forces</a:t>
            </a:r>
          </a:p>
          <a:p>
            <a:pPr lvl="1"/>
            <a:r>
              <a:rPr lang="en-GB" dirty="0" smtClean="0"/>
              <a:t>Architect’s forum: stakeholders of the applications area</a:t>
            </a:r>
          </a:p>
          <a:p>
            <a:pPr lvl="1"/>
            <a:r>
              <a:rPr lang="en-GB" dirty="0" smtClean="0"/>
              <a:t>Grid Deployment Board</a:t>
            </a:r>
          </a:p>
          <a:p>
            <a:r>
              <a:rPr lang="en-GB" dirty="0" smtClean="0"/>
              <a:t>Evolution from “Deployment” to “Operations”</a:t>
            </a:r>
          </a:p>
          <a:p>
            <a:pPr lvl="1"/>
            <a:r>
              <a:rPr lang="en-GB" dirty="0" smtClean="0"/>
              <a:t>Reflected in the role of the ops group which has assumed many responsibilities originally in the GDB</a:t>
            </a:r>
          </a:p>
          <a:p>
            <a:pPr lvl="1"/>
            <a:r>
              <a:rPr lang="en-GB" dirty="0" smtClean="0"/>
              <a:t>GDB also originally had policy proposals (ratified in MB), but there are less of these now</a:t>
            </a:r>
          </a:p>
          <a:p>
            <a:pPr lvl="1"/>
            <a:r>
              <a:rPr lang="en-GB" dirty="0" smtClean="0"/>
              <a:t>MB: is the main stakeholders of WLCG – important to keep for policy and strategic decisions, but meet as needed</a:t>
            </a:r>
          </a:p>
          <a:p>
            <a:r>
              <a:rPr lang="en-GB" dirty="0" smtClean="0"/>
              <a:t>We are really missing a forum to drive the technical strategy (except pre-GDB’s) (see previous talk)</a:t>
            </a:r>
          </a:p>
          <a:p>
            <a:pPr marL="448009" lvl="1" indent="0">
              <a:buNone/>
            </a:pPr>
            <a:endParaRPr lang="en-GB" dirty="0"/>
          </a:p>
          <a:p>
            <a:pPr marL="448009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61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9"/>
            <a:ext cx="8226854" cy="490436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Propose to refresh the GDB as a “technical strategy body” (or better name)</a:t>
            </a:r>
          </a:p>
          <a:p>
            <a:r>
              <a:rPr lang="en-GB" dirty="0" smtClean="0"/>
              <a:t>To discuss and agree directions and details of implementation of the distributed computing infrastructure, </a:t>
            </a:r>
          </a:p>
          <a:p>
            <a:pPr lvl="1"/>
            <a:r>
              <a:rPr lang="en-GB" dirty="0" smtClean="0"/>
              <a:t>Sponsor technical developments where needed</a:t>
            </a:r>
          </a:p>
          <a:p>
            <a:r>
              <a:rPr lang="en-GB" dirty="0" smtClean="0"/>
              <a:t>Move the policy issues fully to the MB</a:t>
            </a:r>
          </a:p>
          <a:p>
            <a:r>
              <a:rPr lang="en-GB" dirty="0" smtClean="0"/>
              <a:t>Drop summary reports of operations and related topics discussed fully elsewhere</a:t>
            </a:r>
          </a:p>
          <a:p>
            <a:pPr lvl="1"/>
            <a:r>
              <a:rPr lang="en-GB" dirty="0" smtClean="0"/>
              <a:t>Ops team can raise concerns at MB as needed</a:t>
            </a:r>
          </a:p>
          <a:p>
            <a:r>
              <a:rPr lang="en-GB" dirty="0" smtClean="0"/>
              <a:t>“New GDB” should still have regular meetings, but with a focus on in-depth technical topics</a:t>
            </a:r>
          </a:p>
          <a:p>
            <a:pPr lvl="1"/>
            <a:r>
              <a:rPr lang="en-GB" dirty="0" smtClean="0"/>
              <a:t>Needs a strong chair person, but MB should also have </a:t>
            </a:r>
            <a:r>
              <a:rPr lang="en-GB" dirty="0" smtClean="0"/>
              <a:t>input on </a:t>
            </a:r>
            <a:r>
              <a:rPr lang="en-GB" dirty="0" smtClean="0"/>
              <a:t>topics that need to be addressed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1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 … ????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18969</TotalTime>
  <Words>330</Words>
  <Application>Microsoft Macintosh PowerPoint</Application>
  <PresentationFormat>On-screen Show (4:3)</PresentationFormat>
  <Paragraphs>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Candara</vt:lpstr>
      <vt:lpstr>Wingdings</vt:lpstr>
      <vt:lpstr>Arial</vt:lpstr>
      <vt:lpstr>CERNCobranding(4-3)</vt:lpstr>
      <vt:lpstr>The Grid Deployment Board</vt:lpstr>
      <vt:lpstr>Today</vt:lpstr>
      <vt:lpstr>Meetings</vt:lpstr>
      <vt:lpstr>Propose</vt:lpstr>
      <vt:lpstr>Comments … ????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248</cp:revision>
  <dcterms:created xsi:type="dcterms:W3CDTF">2012-11-30T11:07:49Z</dcterms:created>
  <dcterms:modified xsi:type="dcterms:W3CDTF">2015-05-26T11:52:22Z</dcterms:modified>
</cp:coreProperties>
</file>