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A3A501-0A75-4868-BDAF-9A33234EB674}" type="datetimeFigureOut">
              <a:rPr lang="tr-TR" smtClean="0"/>
              <a:t>13.5.2015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C550A-6260-484A-9A21-A999F126DE0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20733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C550A-6260-484A-9A21-A999F126DE01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05099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20CB-3414-4AE2-8841-3844F207BDA4}" type="datetime1">
              <a:rPr lang="tr-TR" smtClean="0"/>
              <a:t>13.5.2015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14B17-568F-4F47-AA1C-4B6E76E45BA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482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6539-F0F6-42A5-8D0A-DA80913E9858}" type="datetime1">
              <a:rPr lang="tr-TR" smtClean="0"/>
              <a:t>13.5.2015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14B17-568F-4F47-AA1C-4B6E76E45BA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50858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B208B-480A-4037-BD0E-2E8E1442EB26}" type="datetime1">
              <a:rPr lang="tr-TR" smtClean="0"/>
              <a:t>13.5.2015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14B17-568F-4F47-AA1C-4B6E76E45BA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11629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9BCA-0B15-43C8-B48E-1395E34088F5}" type="datetime1">
              <a:rPr lang="tr-TR" smtClean="0"/>
              <a:t>13.5.2015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14B17-568F-4F47-AA1C-4B6E76E45BA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37342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BA54D-BBD6-4EDB-A9D7-F462EB69F0A9}" type="datetime1">
              <a:rPr lang="tr-TR" smtClean="0"/>
              <a:t>13.5.2015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14B17-568F-4F47-AA1C-4B6E76E45BA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44257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BF49-E81B-48B0-8FA3-C08647F684A2}" type="datetime1">
              <a:rPr lang="tr-TR" smtClean="0"/>
              <a:t>13.5.2015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14B17-568F-4F47-AA1C-4B6E76E45BA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67891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E8B1-B8E8-4A86-A2BD-0F098603A15B}" type="datetime1">
              <a:rPr lang="tr-TR" smtClean="0"/>
              <a:t>13.5.2015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14B17-568F-4F47-AA1C-4B6E76E45BA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769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B5511-31D1-4312-B443-63CA8A165E03}" type="datetime1">
              <a:rPr lang="tr-TR" smtClean="0"/>
              <a:t>13.5.2015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14B17-568F-4F47-AA1C-4B6E76E45BA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57024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1802-5363-41D6-A02A-0E8D263A48C5}" type="datetime1">
              <a:rPr lang="tr-TR" smtClean="0"/>
              <a:t>13.5.2015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14B17-568F-4F47-AA1C-4B6E76E45BA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4281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0E9-754E-4BE0-8899-5706868394F9}" type="datetime1">
              <a:rPr lang="tr-TR" smtClean="0"/>
              <a:t>13.5.2015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14B17-568F-4F47-AA1C-4B6E76E45BA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49478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2D3C-4A00-42F1-A5CC-7EF19BCABBD2}" type="datetime1">
              <a:rPr lang="tr-TR" smtClean="0"/>
              <a:t>13.5.2015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14B17-568F-4F47-AA1C-4B6E76E45BA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71595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748C6-CEF7-4A6D-9B32-EBC4B15DA89D}" type="datetime1">
              <a:rPr lang="tr-TR" smtClean="0"/>
              <a:t>13.5.2015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14B17-568F-4F47-AA1C-4B6E76E45BA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75253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855968"/>
          </a:xfrm>
        </p:spPr>
        <p:txBody>
          <a:bodyPr/>
          <a:lstStyle/>
          <a:p>
            <a:r>
              <a:rPr lang="en-US" dirty="0" smtClean="0"/>
              <a:t>HCAL Pulse Shape</a:t>
            </a:r>
            <a:r>
              <a:rPr lang="tr-TR" dirty="0" smtClean="0"/>
              <a:t> </a:t>
            </a:r>
            <a:r>
              <a:rPr lang="tr-TR" dirty="0" err="1" smtClean="0"/>
              <a:t>analysis</a:t>
            </a:r>
            <a:r>
              <a:rPr lang="en-US" dirty="0" smtClean="0"/>
              <a:t> in MC and Data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tr-TR" u="sng" dirty="0">
                <a:solidFill>
                  <a:srgbClr val="000000"/>
                </a:solidFill>
                <a:ea typeface="DejaVu Sans"/>
              </a:rPr>
              <a:t>Yalcin </a:t>
            </a:r>
            <a:r>
              <a:rPr lang="tr-TR" u="sng" dirty="0" err="1" smtClean="0">
                <a:solidFill>
                  <a:srgbClr val="000000"/>
                </a:solidFill>
                <a:ea typeface="DejaVu Sans"/>
              </a:rPr>
              <a:t>Guler</a:t>
            </a:r>
            <a:r>
              <a:rPr lang="tr-TR" u="sng" dirty="0" smtClean="0">
                <a:solidFill>
                  <a:srgbClr val="000000"/>
                </a:solidFill>
                <a:ea typeface="DejaVu Sans"/>
              </a:rPr>
              <a:t>,</a:t>
            </a:r>
            <a:r>
              <a:rPr lang="tr-TR" dirty="0" smtClean="0">
                <a:solidFill>
                  <a:srgbClr val="000000"/>
                </a:solidFill>
                <a:ea typeface="DejaVu Sans"/>
              </a:rPr>
              <a:t> İbrahim Soner </a:t>
            </a:r>
            <a:r>
              <a:rPr lang="tr-TR" dirty="0" err="1" smtClean="0">
                <a:solidFill>
                  <a:srgbClr val="000000"/>
                </a:solidFill>
                <a:ea typeface="DejaVu Sans"/>
              </a:rPr>
              <a:t>Zorbakir</a:t>
            </a:r>
            <a:r>
              <a:rPr lang="tr-TR" dirty="0" smtClean="0">
                <a:solidFill>
                  <a:srgbClr val="000000"/>
                </a:solidFill>
                <a:ea typeface="DejaVu Sans"/>
              </a:rPr>
              <a:t>,</a:t>
            </a:r>
          </a:p>
          <a:p>
            <a:pPr>
              <a:lnSpc>
                <a:spcPct val="100000"/>
              </a:lnSpc>
            </a:pPr>
            <a:r>
              <a:rPr lang="tr-TR" dirty="0" smtClean="0">
                <a:solidFill>
                  <a:srgbClr val="000000"/>
                </a:solidFill>
              </a:rPr>
              <a:t>Emine </a:t>
            </a:r>
            <a:r>
              <a:rPr lang="tr-TR" dirty="0" err="1" smtClean="0">
                <a:solidFill>
                  <a:srgbClr val="000000"/>
                </a:solidFill>
              </a:rPr>
              <a:t>Gurpinar</a:t>
            </a:r>
            <a:r>
              <a:rPr lang="tr-TR" dirty="0" smtClean="0">
                <a:solidFill>
                  <a:srgbClr val="000000"/>
                </a:solidFill>
              </a:rPr>
              <a:t>, </a:t>
            </a:r>
            <a:r>
              <a:rPr lang="tr-TR" dirty="0" smtClean="0">
                <a:solidFill>
                  <a:srgbClr val="000000"/>
                </a:solidFill>
                <a:ea typeface="DejaVu Sans"/>
              </a:rPr>
              <a:t>Bayram </a:t>
            </a:r>
            <a:r>
              <a:rPr lang="tr-TR" dirty="0">
                <a:solidFill>
                  <a:srgbClr val="000000"/>
                </a:solidFill>
                <a:ea typeface="DejaVu Sans"/>
              </a:rPr>
              <a:t>Tali</a:t>
            </a:r>
            <a:r>
              <a:rPr lang="tr-TR" dirty="0">
                <a:solidFill>
                  <a:srgbClr val="000000"/>
                </a:solidFill>
              </a:rPr>
              <a:t>, </a:t>
            </a:r>
            <a:r>
              <a:rPr lang="tr-TR" dirty="0" smtClean="0">
                <a:solidFill>
                  <a:srgbClr val="000000"/>
                </a:solidFill>
              </a:rPr>
              <a:t>Aysel </a:t>
            </a:r>
            <a:r>
              <a:rPr lang="tr-TR" dirty="0" err="1" smtClean="0">
                <a:solidFill>
                  <a:srgbClr val="000000"/>
                </a:solidFill>
              </a:rPr>
              <a:t>Kayis</a:t>
            </a:r>
            <a:r>
              <a:rPr lang="tr-TR" dirty="0" smtClean="0">
                <a:solidFill>
                  <a:srgbClr val="000000"/>
                </a:solidFill>
              </a:rPr>
              <a:t> </a:t>
            </a:r>
            <a:r>
              <a:rPr lang="tr-TR" dirty="0" err="1" smtClean="0">
                <a:solidFill>
                  <a:srgbClr val="000000"/>
                </a:solidFill>
              </a:rPr>
              <a:t>Topaksu</a:t>
            </a:r>
            <a:endParaRPr lang="tr-TR" dirty="0">
              <a:solidFill>
                <a:srgbClr val="000000"/>
              </a:solidFill>
              <a:ea typeface="DejaVu Sans"/>
            </a:endParaRPr>
          </a:p>
          <a:p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A0480-F5DA-4A4F-B666-EA9C99DEFAA2}" type="datetime1">
              <a:rPr lang="tr-TR" smtClean="0"/>
              <a:t>13.5.2015</a:t>
            </a:fld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14B17-568F-4F47-AA1C-4B6E76E45BAF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38674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9BCA-0B15-43C8-B48E-1395E34088F5}" type="datetime1">
              <a:rPr lang="tr-TR" smtClean="0"/>
              <a:t>13.5.2015</a:t>
            </a:fld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14B17-568F-4F47-AA1C-4B6E76E45BAF}" type="slidenum">
              <a:rPr lang="tr-TR" smtClean="0"/>
              <a:t>2</a:t>
            </a:fld>
            <a:endParaRPr lang="tr-TR"/>
          </a:p>
        </p:txBody>
      </p:sp>
      <p:sp>
        <p:nvSpPr>
          <p:cNvPr id="6" name="Metin kutusu 5"/>
          <p:cNvSpPr txBox="1"/>
          <p:nvPr/>
        </p:nvSpPr>
        <p:spPr>
          <a:xfrm>
            <a:off x="323528" y="66338"/>
            <a:ext cx="1186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/>
              <a:t>Some</a:t>
            </a:r>
            <a:r>
              <a:rPr lang="tr-TR" sz="2800" dirty="0" smtClean="0"/>
              <a:t> </a:t>
            </a:r>
            <a:r>
              <a:rPr lang="tr-TR" sz="2800" dirty="0" err="1" smtClean="0"/>
              <a:t>Info</a:t>
            </a:r>
            <a:endParaRPr lang="tr-TR" sz="2800" dirty="0"/>
          </a:p>
        </p:txBody>
      </p:sp>
      <p:sp>
        <p:nvSpPr>
          <p:cNvPr id="7" name="Dikdörtgen 6"/>
          <p:cNvSpPr/>
          <p:nvPr/>
        </p:nvSpPr>
        <p:spPr>
          <a:xfrm>
            <a:off x="76200" y="552099"/>
            <a:ext cx="121158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tr-TR" sz="1600" dirty="0"/>
              <a:t>S</a:t>
            </a:r>
            <a:r>
              <a:rPr lang="en-US" sz="1600" dirty="0" err="1" smtClean="0"/>
              <a:t>etup</a:t>
            </a:r>
            <a:r>
              <a:rPr lang="en-US" sz="1600" dirty="0" smtClean="0"/>
              <a:t> information:</a:t>
            </a:r>
            <a:endParaRPr lang="tr-TR" sz="1600" dirty="0" smtClean="0"/>
          </a:p>
          <a:p>
            <a:pPr marL="285750" indent="-285750" algn="just">
              <a:buFont typeface="Arial"/>
              <a:buChar char="•"/>
            </a:pPr>
            <a:r>
              <a:rPr lang="tr-TR" sz="1600" dirty="0" err="1" smtClean="0"/>
              <a:t>We</a:t>
            </a:r>
            <a:r>
              <a:rPr lang="tr-TR" sz="1600" dirty="0" smtClean="0"/>
              <a:t> </a:t>
            </a:r>
            <a:r>
              <a:rPr lang="tr-TR" sz="1600" dirty="0" err="1" smtClean="0"/>
              <a:t>will</a:t>
            </a:r>
            <a:r>
              <a:rPr lang="tr-TR" sz="1600" dirty="0" smtClean="0"/>
              <a:t> be </a:t>
            </a:r>
            <a:r>
              <a:rPr lang="tr-TR" sz="1600" dirty="0" err="1" smtClean="0"/>
              <a:t>followed</a:t>
            </a:r>
            <a:r>
              <a:rPr lang="tr-TR" sz="1600" dirty="0" smtClean="0"/>
              <a:t> 3 step </a:t>
            </a:r>
            <a:r>
              <a:rPr lang="tr-TR" sz="1600" dirty="0" err="1" smtClean="0"/>
              <a:t>for</a:t>
            </a:r>
            <a:r>
              <a:rPr lang="tr-TR" sz="1600" dirty="0" smtClean="0"/>
              <a:t> </a:t>
            </a:r>
            <a:r>
              <a:rPr lang="tr-TR" sz="1600" dirty="0" err="1" smtClean="0"/>
              <a:t>this</a:t>
            </a:r>
            <a:r>
              <a:rPr lang="tr-TR" sz="1600" dirty="0" smtClean="0"/>
              <a:t> </a:t>
            </a:r>
            <a:r>
              <a:rPr lang="tr-TR" sz="1600" dirty="0" err="1" smtClean="0"/>
              <a:t>analysis</a:t>
            </a:r>
            <a:r>
              <a:rPr lang="tr-TR" sz="1600" dirty="0" smtClean="0"/>
              <a:t>.</a:t>
            </a:r>
          </a:p>
          <a:p>
            <a:pPr marL="285750" indent="-285750" algn="just">
              <a:buFont typeface="Arial"/>
              <a:buChar char="•"/>
            </a:pPr>
            <a:r>
              <a:rPr lang="tr-TR" sz="1600" dirty="0" err="1" smtClean="0"/>
              <a:t>We</a:t>
            </a:r>
            <a:r>
              <a:rPr lang="tr-TR" sz="1600" dirty="0" smtClean="0"/>
              <a:t> </a:t>
            </a:r>
            <a:r>
              <a:rPr lang="tr-TR" sz="1600" dirty="0" err="1" smtClean="0"/>
              <a:t>just</a:t>
            </a:r>
            <a:r>
              <a:rPr lang="tr-TR" sz="1600" dirty="0" smtClean="0"/>
              <a:t> </a:t>
            </a:r>
            <a:r>
              <a:rPr lang="tr-TR" sz="1600" dirty="0" err="1" smtClean="0"/>
              <a:t>analyzed</a:t>
            </a:r>
            <a:r>
              <a:rPr lang="tr-TR" sz="1600" dirty="0" smtClean="0"/>
              <a:t> 1000 </a:t>
            </a:r>
            <a:r>
              <a:rPr lang="tr-TR" sz="1600" dirty="0" err="1" smtClean="0"/>
              <a:t>events</a:t>
            </a:r>
            <a:endParaRPr lang="tr-TR" sz="1600" dirty="0" smtClean="0"/>
          </a:p>
          <a:p>
            <a:pPr marL="285750" indent="-285750" algn="just">
              <a:buFont typeface="Arial"/>
              <a:buChar char="•"/>
            </a:pPr>
            <a:endParaRPr lang="tr-TR" sz="1600" dirty="0"/>
          </a:p>
          <a:p>
            <a:pPr marL="285750" indent="-285750" algn="just">
              <a:buFont typeface="Arial"/>
              <a:buChar char="•"/>
            </a:pPr>
            <a:r>
              <a:rPr lang="tr-TR" sz="1600" dirty="0" smtClean="0">
                <a:solidFill>
                  <a:srgbClr val="FF0000"/>
                </a:solidFill>
              </a:rPr>
              <a:t>Step 1:</a:t>
            </a:r>
            <a:r>
              <a:rPr lang="tr-TR" sz="1600" dirty="0" smtClean="0"/>
              <a:t> </a:t>
            </a:r>
            <a:endParaRPr lang="tr-TR" sz="1600" dirty="0" smtClean="0"/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sz="1600" dirty="0" smtClean="0"/>
              <a:t>CMSSW_7_</a:t>
            </a:r>
            <a:r>
              <a:rPr lang="tr-TR" sz="1600" dirty="0" smtClean="0"/>
              <a:t>3_5_patch2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tr-TR" sz="1600" dirty="0" err="1"/>
              <a:t>process.GlobalTag</a:t>
            </a:r>
            <a:r>
              <a:rPr lang="tr-TR" sz="1600" dirty="0"/>
              <a:t> = </a:t>
            </a:r>
            <a:r>
              <a:rPr lang="tr-TR" sz="1600" dirty="0" err="1"/>
              <a:t>GlobalTag</a:t>
            </a:r>
            <a:r>
              <a:rPr lang="tr-TR" sz="1600" dirty="0"/>
              <a:t>(</a:t>
            </a:r>
            <a:r>
              <a:rPr lang="tr-TR" sz="1600" dirty="0" err="1"/>
              <a:t>process.GlobalTag</a:t>
            </a:r>
            <a:r>
              <a:rPr lang="tr-TR" sz="1600" dirty="0"/>
              <a:t>, 'GR_P_V50::</a:t>
            </a:r>
            <a:r>
              <a:rPr lang="tr-TR" sz="1600" dirty="0" err="1"/>
              <a:t>All</a:t>
            </a:r>
            <a:r>
              <a:rPr lang="tr-TR" sz="1600" dirty="0"/>
              <a:t>', </a:t>
            </a:r>
            <a:r>
              <a:rPr lang="tr-TR" sz="1600" dirty="0" smtClean="0"/>
              <a:t>'')</a:t>
            </a:r>
          </a:p>
          <a:p>
            <a:pPr marL="1200150" lvl="2" indent="-285750" algn="just">
              <a:buFont typeface="Wingdings" panose="05000000000000000000" pitchFamily="2" charset="2"/>
              <a:buChar char="ü"/>
            </a:pPr>
            <a:r>
              <a:rPr lang="tr-TR" sz="1600" dirty="0" err="1" smtClean="0"/>
              <a:t>Reconstranction</a:t>
            </a:r>
            <a:r>
              <a:rPr lang="tr-TR" sz="1600" dirty="0" smtClean="0"/>
              <a:t> </a:t>
            </a:r>
            <a:r>
              <a:rPr lang="tr-TR" sz="1600" dirty="0" err="1" smtClean="0"/>
              <a:t>keeping</a:t>
            </a:r>
            <a:r>
              <a:rPr lang="tr-TR" sz="1600" dirty="0" smtClean="0"/>
              <a:t> HCAL </a:t>
            </a:r>
            <a:r>
              <a:rPr lang="tr-TR" sz="1600" dirty="0" err="1" smtClean="0"/>
              <a:t>DIGIs</a:t>
            </a:r>
            <a:r>
              <a:rPr lang="tr-TR" sz="1600" dirty="0" smtClean="0"/>
              <a:t> in </a:t>
            </a:r>
            <a:r>
              <a:rPr lang="tr-TR" sz="1600" dirty="0" err="1" smtClean="0"/>
              <a:t>the</a:t>
            </a:r>
            <a:r>
              <a:rPr lang="tr-TR" sz="1600" dirty="0" smtClean="0"/>
              <a:t> </a:t>
            </a:r>
            <a:r>
              <a:rPr lang="tr-TR" sz="1600" dirty="0" err="1" smtClean="0"/>
              <a:t>output</a:t>
            </a:r>
            <a:r>
              <a:rPr lang="tr-TR" sz="1600" dirty="0" smtClean="0"/>
              <a:t> </a:t>
            </a:r>
            <a:r>
              <a:rPr lang="tr-TR" sz="1600" dirty="0" err="1" smtClean="0"/>
              <a:t>reco</a:t>
            </a:r>
            <a:r>
              <a:rPr lang="tr-TR" sz="1600" dirty="0" smtClean="0"/>
              <a:t> file</a:t>
            </a:r>
            <a:endParaRPr lang="tr-TR" sz="1600" dirty="0" smtClean="0"/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tr-TR" sz="1600" dirty="0" err="1" smtClean="0"/>
              <a:t>Analyezed</a:t>
            </a:r>
            <a:r>
              <a:rPr lang="tr-TR" sz="1600" dirty="0" smtClean="0"/>
              <a:t> </a:t>
            </a:r>
            <a:r>
              <a:rPr lang="tr-TR" sz="1600" dirty="0" smtClean="0"/>
              <a:t>Data </a:t>
            </a:r>
            <a:r>
              <a:rPr lang="tr-TR" sz="1600" dirty="0" err="1" smtClean="0"/>
              <a:t>sample</a:t>
            </a:r>
            <a:r>
              <a:rPr lang="tr-TR" sz="1600" dirty="0" smtClean="0"/>
              <a:t>: /</a:t>
            </a:r>
            <a:r>
              <a:rPr lang="tr-TR" sz="1600" dirty="0" smtClean="0"/>
              <a:t>Run2012D/</a:t>
            </a:r>
            <a:r>
              <a:rPr lang="tr-TR" sz="1600" dirty="0" err="1" smtClean="0"/>
              <a:t>JetHT</a:t>
            </a:r>
            <a:r>
              <a:rPr lang="tr-TR" sz="1600" dirty="0" smtClean="0"/>
              <a:t>/RAW/v1/ 	(Run=208307)</a:t>
            </a:r>
          </a:p>
          <a:p>
            <a:pPr marL="1200150" lvl="2" indent="-285750" algn="just">
              <a:buFont typeface="Wingdings" panose="05000000000000000000" pitchFamily="2" charset="2"/>
              <a:buChar char="ü"/>
            </a:pPr>
            <a:endParaRPr lang="tr-TR" sz="16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sz="1600" dirty="0" smtClean="0">
                <a:solidFill>
                  <a:srgbClr val="FF0000"/>
                </a:solidFill>
              </a:rPr>
              <a:t>Step 2: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tr-TR" sz="1600" dirty="0" err="1" smtClean="0"/>
              <a:t>We</a:t>
            </a:r>
            <a:r>
              <a:rPr lang="tr-TR" sz="1600" dirty="0" smtClean="0"/>
              <a:t> </a:t>
            </a:r>
            <a:r>
              <a:rPr lang="tr-TR" sz="1600" dirty="0" smtClean="0"/>
              <a:t> </a:t>
            </a:r>
            <a:r>
              <a:rPr lang="tr-TR" sz="1600" dirty="0" err="1" smtClean="0"/>
              <a:t>generated</a:t>
            </a:r>
            <a:r>
              <a:rPr lang="tr-TR" sz="1600" dirty="0" smtClean="0"/>
              <a:t> </a:t>
            </a:r>
            <a:r>
              <a:rPr lang="tr-TR" sz="1600" dirty="0" smtClean="0"/>
              <a:t>MC </a:t>
            </a:r>
            <a:r>
              <a:rPr lang="tr-TR" sz="1600" dirty="0" err="1" smtClean="0"/>
              <a:t>samples</a:t>
            </a:r>
            <a:r>
              <a:rPr lang="tr-TR" sz="1600" dirty="0" smtClean="0"/>
              <a:t> </a:t>
            </a:r>
            <a:r>
              <a:rPr lang="tr-TR" sz="1600" dirty="0" err="1" smtClean="0"/>
              <a:t>for</a:t>
            </a:r>
            <a:r>
              <a:rPr lang="tr-TR" sz="1600" dirty="0" smtClean="0"/>
              <a:t> </a:t>
            </a:r>
            <a:r>
              <a:rPr lang="tr-TR" sz="1600" dirty="0" err="1" smtClean="0"/>
              <a:t>getting</a:t>
            </a:r>
            <a:r>
              <a:rPr lang="tr-TR" sz="1600" dirty="0" smtClean="0"/>
              <a:t> "</a:t>
            </a:r>
            <a:r>
              <a:rPr lang="tr-TR" sz="1600" dirty="0" err="1"/>
              <a:t>simHcalDigis</a:t>
            </a:r>
            <a:r>
              <a:rPr lang="tr-TR" sz="1600" dirty="0"/>
              <a:t>''</a:t>
            </a:r>
            <a:endParaRPr lang="tr-TR" sz="1600" dirty="0" smtClean="0"/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sz="1600" dirty="0" smtClean="0"/>
              <a:t>CMSSW_7_</a:t>
            </a:r>
            <a:r>
              <a:rPr lang="tr-TR" sz="1600" dirty="0" smtClean="0"/>
              <a:t>4_0</a:t>
            </a:r>
          </a:p>
          <a:p>
            <a:pPr marL="1200150" lvl="2" indent="-285750" algn="just">
              <a:buFont typeface="Wingdings" panose="05000000000000000000" pitchFamily="2" charset="2"/>
              <a:buChar char="ü"/>
            </a:pPr>
            <a:r>
              <a:rPr lang="tr-TR" sz="1600" dirty="0" smtClean="0"/>
              <a:t>cmsDriwer.py </a:t>
            </a:r>
            <a:r>
              <a:rPr lang="tr-TR" sz="1600" dirty="0" smtClean="0"/>
              <a:t>DYToLL_M_50_TuneZ2star_8TeV_pythia6_tauola_cff.py -s GEN,SIM,DIGI,L1,DIGI2RAW,RAW2DIGI,RECO -n 10 --</a:t>
            </a:r>
            <a:r>
              <a:rPr lang="tr-TR" sz="1600" dirty="0" err="1" smtClean="0"/>
              <a:t>no_exec</a:t>
            </a:r>
            <a:r>
              <a:rPr lang="tr-TR" sz="1600" dirty="0" smtClean="0"/>
              <a:t> --</a:t>
            </a:r>
            <a:r>
              <a:rPr lang="tr-TR" sz="1600" dirty="0" err="1" smtClean="0"/>
              <a:t>eventcontent</a:t>
            </a:r>
            <a:r>
              <a:rPr lang="tr-TR" sz="1600" dirty="0" smtClean="0"/>
              <a:t> FEVTDEBUGHLT --</a:t>
            </a:r>
            <a:r>
              <a:rPr lang="tr-TR" sz="1600" dirty="0" err="1" smtClean="0"/>
              <a:t>conditions</a:t>
            </a:r>
            <a:r>
              <a:rPr lang="tr-TR" sz="1600" dirty="0" smtClean="0"/>
              <a:t>=</a:t>
            </a:r>
            <a:r>
              <a:rPr lang="tr-TR" sz="1600" dirty="0" err="1" smtClean="0"/>
              <a:t>auto:mc</a:t>
            </a:r>
            <a:endParaRPr lang="tr-TR" sz="1600" dirty="0" smtClean="0"/>
          </a:p>
          <a:p>
            <a:pPr marL="1200150" lvl="2" indent="-285750" algn="just">
              <a:buFont typeface="Wingdings" panose="05000000000000000000" pitchFamily="2" charset="2"/>
              <a:buChar char="ü"/>
            </a:pPr>
            <a:r>
              <a:rPr lang="tr-TR" sz="1600" dirty="0" err="1" smtClean="0"/>
              <a:t>process.GlobalTag</a:t>
            </a:r>
            <a:r>
              <a:rPr lang="tr-TR" sz="1600" dirty="0" smtClean="0"/>
              <a:t> </a:t>
            </a:r>
            <a:r>
              <a:rPr lang="tr-TR" sz="1600" dirty="0"/>
              <a:t>= </a:t>
            </a:r>
            <a:r>
              <a:rPr lang="tr-TR" sz="1600" dirty="0" err="1"/>
              <a:t>GlobalTag</a:t>
            </a:r>
            <a:r>
              <a:rPr lang="tr-TR" sz="1600" dirty="0"/>
              <a:t>(</a:t>
            </a:r>
            <a:r>
              <a:rPr lang="tr-TR" sz="1600" dirty="0" err="1"/>
              <a:t>process.GlobalTag</a:t>
            </a:r>
            <a:r>
              <a:rPr lang="tr-TR" sz="1600" dirty="0"/>
              <a:t>, '</a:t>
            </a:r>
            <a:r>
              <a:rPr lang="tr-TR" sz="1600" dirty="0" err="1"/>
              <a:t>auto:mc</a:t>
            </a:r>
            <a:r>
              <a:rPr lang="tr-TR" sz="1600" dirty="0"/>
              <a:t>', '')</a:t>
            </a:r>
          </a:p>
          <a:p>
            <a:pPr algn="just"/>
            <a:endParaRPr lang="tr-TR" sz="16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sz="1600" dirty="0" smtClean="0">
                <a:solidFill>
                  <a:srgbClr val="FF0000"/>
                </a:solidFill>
              </a:rPr>
              <a:t>Step 3</a:t>
            </a:r>
            <a:r>
              <a:rPr lang="tr-TR" sz="1600" dirty="0" smtClean="0">
                <a:solidFill>
                  <a:srgbClr val="FF0000"/>
                </a:solidFill>
              </a:rPr>
              <a:t>: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tr-TR" sz="1600" dirty="0" smtClean="0"/>
              <a:t>CMSSW_7_4_0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tr-TR" sz="1600" dirty="0" err="1"/>
              <a:t>process.GlobalTag.globaltag</a:t>
            </a:r>
            <a:r>
              <a:rPr lang="tr-TR" sz="1600" dirty="0"/>
              <a:t> = 'GR_R_62_V1::</a:t>
            </a:r>
            <a:r>
              <a:rPr lang="tr-TR" sz="1600" dirty="0" err="1"/>
              <a:t>All</a:t>
            </a:r>
            <a:r>
              <a:rPr lang="tr-TR" sz="1600" dirty="0"/>
              <a:t>'</a:t>
            </a:r>
            <a:endParaRPr lang="tr-TR" sz="1600" dirty="0" smtClean="0"/>
          </a:p>
          <a:p>
            <a:pPr marL="1200150" lvl="2" indent="-285750" algn="just">
              <a:buFont typeface="Wingdings" panose="05000000000000000000" pitchFamily="2" charset="2"/>
              <a:buChar char="ü"/>
            </a:pPr>
            <a:r>
              <a:rPr lang="tr-TR" sz="1600" dirty="0"/>
              <a:t>Access </a:t>
            </a:r>
            <a:r>
              <a:rPr lang="tr-TR" sz="1600" dirty="0" err="1"/>
              <a:t>the</a:t>
            </a:r>
            <a:r>
              <a:rPr lang="tr-TR" sz="1600" dirty="0"/>
              <a:t> </a:t>
            </a:r>
            <a:r>
              <a:rPr lang="tr-TR" sz="1600" dirty="0" err="1"/>
              <a:t>adc</a:t>
            </a:r>
            <a:r>
              <a:rPr lang="tr-TR" sz="1600" dirty="0"/>
              <a:t> </a:t>
            </a:r>
            <a:r>
              <a:rPr lang="tr-TR" sz="1600" dirty="0" err="1"/>
              <a:t>count</a:t>
            </a:r>
            <a:r>
              <a:rPr lang="tr-TR" sz="1600" dirty="0"/>
              <a:t> in </a:t>
            </a:r>
            <a:r>
              <a:rPr lang="tr-TR" sz="1600" dirty="0" err="1" smtClean="0"/>
              <a:t>HcalDigis</a:t>
            </a:r>
            <a:r>
              <a:rPr lang="tr-TR" sz="1600" dirty="0" smtClean="0"/>
              <a:t> </a:t>
            </a:r>
            <a:r>
              <a:rPr lang="tr-TR" sz="1600" dirty="0" err="1" smtClean="0"/>
              <a:t>and</a:t>
            </a:r>
            <a:r>
              <a:rPr lang="tr-TR" sz="1600" dirty="0" smtClean="0"/>
              <a:t> </a:t>
            </a:r>
            <a:r>
              <a:rPr lang="tr-TR" sz="1600" dirty="0" err="1" smtClean="0"/>
              <a:t>simHcalDigis</a:t>
            </a:r>
            <a:r>
              <a:rPr lang="tr-TR" sz="1600" dirty="0" smtClean="0"/>
              <a:t> </a:t>
            </a:r>
            <a:r>
              <a:rPr lang="tr-TR" sz="1600" dirty="0"/>
              <a:t>(</a:t>
            </a:r>
            <a:r>
              <a:rPr lang="tr-TR" sz="1600" dirty="0" err="1"/>
              <a:t>for</a:t>
            </a:r>
            <a:r>
              <a:rPr lang="tr-TR" sz="1600" dirty="0"/>
              <a:t> </a:t>
            </a:r>
            <a:r>
              <a:rPr lang="tr-TR" sz="1600" dirty="0" err="1"/>
              <a:t>pulse</a:t>
            </a:r>
            <a:r>
              <a:rPr lang="tr-TR" sz="1600" dirty="0"/>
              <a:t> </a:t>
            </a:r>
            <a:r>
              <a:rPr lang="tr-TR" sz="1600" dirty="0" err="1"/>
              <a:t>shape</a:t>
            </a:r>
            <a:r>
              <a:rPr lang="tr-TR" sz="1600" dirty="0"/>
              <a:t> </a:t>
            </a:r>
            <a:r>
              <a:rPr lang="tr-TR" sz="1600" dirty="0" err="1"/>
              <a:t>analysis</a:t>
            </a:r>
            <a:r>
              <a:rPr lang="tr-TR" sz="1600" dirty="0" smtClean="0"/>
              <a:t>)</a:t>
            </a:r>
            <a:endParaRPr lang="tr-TR" sz="1600" dirty="0"/>
          </a:p>
          <a:p>
            <a:pPr marL="1200150" lvl="2" indent="-285750" algn="just">
              <a:buFont typeface="Wingdings" panose="05000000000000000000" pitchFamily="2" charset="2"/>
              <a:buChar char="ü"/>
            </a:pPr>
            <a:r>
              <a:rPr lang="tr-TR" sz="1600" dirty="0" err="1" smtClean="0"/>
              <a:t>We</a:t>
            </a:r>
            <a:r>
              <a:rPr lang="tr-TR" sz="1600" dirty="0" smtClean="0"/>
              <a:t> </a:t>
            </a:r>
            <a:r>
              <a:rPr lang="tr-TR" sz="1600" dirty="0" err="1" smtClean="0"/>
              <a:t>analyzed</a:t>
            </a:r>
            <a:r>
              <a:rPr lang="tr-TR" sz="1600" dirty="0" smtClean="0"/>
              <a:t> </a:t>
            </a:r>
            <a:r>
              <a:rPr lang="tr-TR" sz="1600" dirty="0" err="1" smtClean="0"/>
              <a:t>this</a:t>
            </a:r>
            <a:r>
              <a:rPr lang="tr-TR" sz="1600" dirty="0" smtClean="0"/>
              <a:t> </a:t>
            </a:r>
            <a:r>
              <a:rPr lang="tr-TR" sz="1600" dirty="0" err="1" smtClean="0"/>
              <a:t>output</a:t>
            </a:r>
            <a:r>
              <a:rPr lang="tr-TR" sz="1600" dirty="0" smtClean="0"/>
              <a:t> </a:t>
            </a:r>
            <a:r>
              <a:rPr lang="tr-TR" sz="1600" dirty="0" err="1" smtClean="0"/>
              <a:t>root</a:t>
            </a:r>
            <a:r>
              <a:rPr lang="tr-TR" sz="1600" dirty="0" smtClean="0"/>
              <a:t> </a:t>
            </a:r>
            <a:r>
              <a:rPr lang="tr-TR" sz="1600" dirty="0" err="1" smtClean="0"/>
              <a:t>files</a:t>
            </a:r>
            <a:r>
              <a:rPr lang="tr-TR" sz="1600" dirty="0" smtClean="0"/>
              <a:t> </a:t>
            </a:r>
            <a:r>
              <a:rPr lang="tr-TR" sz="1600" dirty="0" err="1" smtClean="0"/>
              <a:t>with</a:t>
            </a:r>
            <a:r>
              <a:rPr lang="tr-TR" sz="1600" dirty="0" smtClean="0"/>
              <a:t> </a:t>
            </a:r>
            <a:r>
              <a:rPr lang="tr-TR" sz="1600" dirty="0" err="1" smtClean="0"/>
              <a:t>same</a:t>
            </a:r>
            <a:r>
              <a:rPr lang="tr-TR" sz="1600" dirty="0" smtClean="0"/>
              <a:t> </a:t>
            </a:r>
            <a:r>
              <a:rPr lang="tr-TR" sz="1600" dirty="0" err="1" smtClean="0"/>
              <a:t>edAnalyzer</a:t>
            </a:r>
            <a:endParaRPr lang="tr-TR" sz="1600" dirty="0" smtClean="0"/>
          </a:p>
          <a:p>
            <a:pPr marL="742950" lvl="1" indent="-285750" algn="just">
              <a:buFont typeface="Arial"/>
              <a:buChar char="•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728181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1802-5363-41D6-A02A-0E8D263A48C5}" type="datetime1">
              <a:rPr lang="tr-TR" smtClean="0"/>
              <a:t>13.5.2015</a:t>
            </a:fld>
            <a:endParaRPr lang="tr-TR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14B17-568F-4F47-AA1C-4B6E76E45BAF}" type="slidenum">
              <a:rPr lang="tr-TR" smtClean="0"/>
              <a:t>3</a:t>
            </a:fld>
            <a:endParaRPr lang="tr-TR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404812"/>
            <a:ext cx="5724253" cy="5691188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206" y="404812"/>
            <a:ext cx="6191794" cy="5691188"/>
          </a:xfrm>
          <a:prstGeom prst="rect">
            <a:avLst/>
          </a:prstGeom>
        </p:spPr>
      </p:pic>
      <p:sp>
        <p:nvSpPr>
          <p:cNvPr id="6" name="Metin kutusu 5"/>
          <p:cNvSpPr txBox="1"/>
          <p:nvPr/>
        </p:nvSpPr>
        <p:spPr>
          <a:xfrm>
            <a:off x="4066904" y="2506283"/>
            <a:ext cx="1254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DATA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7432765" y="2506283"/>
            <a:ext cx="1254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70C0"/>
                </a:solidFill>
              </a:rPr>
              <a:t>MC</a:t>
            </a:r>
            <a:endParaRPr lang="tr-T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584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1802-5363-41D6-A02A-0E8D263A48C5}" type="datetime1">
              <a:rPr lang="tr-TR" smtClean="0"/>
              <a:t>13.5.2015</a:t>
            </a:fld>
            <a:endParaRPr lang="tr-TR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14B17-568F-4F47-AA1C-4B6E76E45BAF}" type="slidenum">
              <a:rPr lang="tr-TR" smtClean="0"/>
              <a:t>4</a:t>
            </a:fld>
            <a:endParaRPr lang="tr-TR"/>
          </a:p>
        </p:txBody>
      </p:sp>
      <p:sp>
        <p:nvSpPr>
          <p:cNvPr id="6" name="Metin kutusu 5"/>
          <p:cNvSpPr txBox="1"/>
          <p:nvPr/>
        </p:nvSpPr>
        <p:spPr>
          <a:xfrm>
            <a:off x="722810" y="1053737"/>
            <a:ext cx="91265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Next</a:t>
            </a:r>
            <a:r>
              <a:rPr lang="tr-TR" dirty="0" smtClean="0"/>
              <a:t> step: </a:t>
            </a:r>
          </a:p>
          <a:p>
            <a:endParaRPr lang="tr-TR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 err="1" smtClean="0"/>
              <a:t>generate</a:t>
            </a:r>
            <a:r>
              <a:rPr lang="tr-TR" dirty="0" smtClean="0"/>
              <a:t> </a:t>
            </a:r>
            <a:r>
              <a:rPr lang="tr-TR" dirty="0" err="1" smtClean="0"/>
              <a:t>more</a:t>
            </a:r>
            <a:r>
              <a:rPr lang="tr-TR" dirty="0" smtClean="0"/>
              <a:t> </a:t>
            </a:r>
            <a:r>
              <a:rPr lang="tr-TR" dirty="0" err="1" smtClean="0"/>
              <a:t>events</a:t>
            </a:r>
            <a:r>
              <a:rPr lang="tr-TR" dirty="0" smtClean="0"/>
              <a:t> </a:t>
            </a:r>
            <a:r>
              <a:rPr lang="tr-TR" dirty="0" err="1" smtClean="0"/>
              <a:t>both</a:t>
            </a:r>
            <a:r>
              <a:rPr lang="tr-TR" dirty="0" smtClean="0"/>
              <a:t> data </a:t>
            </a:r>
            <a:r>
              <a:rPr lang="tr-TR" dirty="0" err="1" smtClean="0"/>
              <a:t>and</a:t>
            </a:r>
            <a:r>
              <a:rPr lang="tr-TR" dirty="0" smtClean="0"/>
              <a:t> MC. </a:t>
            </a:r>
          </a:p>
          <a:p>
            <a:endParaRPr lang="tr-T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 err="1" smtClean="0"/>
              <a:t>check</a:t>
            </a:r>
            <a:r>
              <a:rPr lang="tr-TR" dirty="0" smtClean="0"/>
              <a:t> </a:t>
            </a:r>
            <a:r>
              <a:rPr lang="tr-TR" dirty="0" err="1" smtClean="0"/>
              <a:t>all</a:t>
            </a:r>
            <a:r>
              <a:rPr lang="tr-TR" dirty="0" smtClean="0"/>
              <a:t> HCAL </a:t>
            </a:r>
            <a:r>
              <a:rPr lang="tr-TR" dirty="0" err="1" smtClean="0"/>
              <a:t>channels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data </a:t>
            </a:r>
            <a:r>
              <a:rPr lang="tr-TR" dirty="0" err="1" smtClean="0"/>
              <a:t>and</a:t>
            </a:r>
            <a:r>
              <a:rPr lang="tr-TR" dirty="0" smtClean="0"/>
              <a:t> MC.</a:t>
            </a:r>
          </a:p>
          <a:p>
            <a:endParaRPr lang="tr-TR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will</a:t>
            </a:r>
            <a:r>
              <a:rPr lang="tr-TR" dirty="0" smtClean="0"/>
              <a:t> be </a:t>
            </a:r>
            <a:r>
              <a:rPr lang="tr-TR" dirty="0" err="1" smtClean="0"/>
              <a:t>able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see</a:t>
            </a:r>
            <a:r>
              <a:rPr lang="tr-TR" dirty="0" smtClean="0"/>
              <a:t> </a:t>
            </a:r>
            <a:r>
              <a:rPr lang="tr-TR" dirty="0" err="1" smtClean="0"/>
              <a:t>them</a:t>
            </a:r>
            <a:r>
              <a:rPr lang="tr-TR" dirty="0" smtClean="0"/>
              <a:t> in a </a:t>
            </a:r>
            <a:r>
              <a:rPr lang="tr-TR" dirty="0" err="1" smtClean="0"/>
              <a:t>row</a:t>
            </a:r>
            <a:r>
              <a:rPr lang="tr-TR" dirty="0" smtClean="0"/>
              <a:t>.</a:t>
            </a:r>
          </a:p>
          <a:p>
            <a:endParaRPr lang="tr-TR" dirty="0"/>
          </a:p>
          <a:p>
            <a:endParaRPr lang="tr-TR" dirty="0"/>
          </a:p>
          <a:p>
            <a:r>
              <a:rPr lang="tr-TR" dirty="0" smtClean="0"/>
              <a:t> 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7808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119</Words>
  <Application>Microsoft Office PowerPoint</Application>
  <PresentationFormat>Geniş ekran</PresentationFormat>
  <Paragraphs>46</Paragraphs>
  <Slides>4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DejaVu Sans</vt:lpstr>
      <vt:lpstr>Wingdings</vt:lpstr>
      <vt:lpstr>Office Teması</vt:lpstr>
      <vt:lpstr>HCAL Pulse Shape analysis in MC and Data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HCAL Pulse Shape analysis in MC and Data</dc:title>
  <dc:creator>yalcin</dc:creator>
  <cp:lastModifiedBy>yalcin</cp:lastModifiedBy>
  <cp:revision>15</cp:revision>
  <dcterms:created xsi:type="dcterms:W3CDTF">2015-05-12T19:48:29Z</dcterms:created>
  <dcterms:modified xsi:type="dcterms:W3CDTF">2015-05-13T12:00:44Z</dcterms:modified>
</cp:coreProperties>
</file>