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23" r:id="rId2"/>
    <p:sldId id="418" r:id="rId3"/>
    <p:sldId id="412" r:id="rId4"/>
    <p:sldId id="413" r:id="rId5"/>
    <p:sldId id="414" r:id="rId6"/>
    <p:sldId id="421" r:id="rId7"/>
    <p:sldId id="415" r:id="rId8"/>
    <p:sldId id="419" r:id="rId9"/>
    <p:sldId id="422" r:id="rId10"/>
    <p:sldId id="417" r:id="rId11"/>
    <p:sldId id="416" r:id="rId12"/>
    <p:sldId id="410" r:id="rId13"/>
    <p:sldId id="420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01835F"/>
    <a:srgbClr val="0E207F"/>
    <a:srgbClr val="34FA55"/>
    <a:srgbClr val="00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5465" autoAdjust="0"/>
  </p:normalViewPr>
  <p:slideViewPr>
    <p:cSldViewPr>
      <p:cViewPr>
        <p:scale>
          <a:sx n="66" d="100"/>
          <a:sy n="66" d="100"/>
        </p:scale>
        <p:origin x="-998" y="-4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11/05/2015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645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" y="914400"/>
            <a:ext cx="9107970" cy="2232025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connection and splice at corner pieces</a:t>
            </a:r>
            <a:r>
              <a:rPr lang="en-GB" sz="4000" b="1" dirty="0"/>
              <a:t/>
            </a:r>
            <a:br>
              <a:rPr lang="en-GB" sz="4000" b="1" dirty="0"/>
            </a:br>
            <a:endParaRPr lang="en-GB" sz="4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763000" cy="11430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PH-DT Engineering Office, CERN</a:t>
            </a:r>
          </a:p>
        </p:txBody>
      </p:sp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8000" cy="707458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06/05/2015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28600" y="4876800"/>
            <a:ext cx="87630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May 11th 2015</a:t>
            </a:r>
          </a:p>
        </p:txBody>
      </p:sp>
    </p:spTree>
    <p:extLst>
      <p:ext uri="{BB962C8B-B14F-4D97-AF65-F5344CB8AC3E}">
        <p14:creationId xmlns:p14="http://schemas.microsoft.com/office/powerpoint/2010/main" val="26651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analysis results – top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5122" name="Picture 2" descr="Y:\Andrea\neutrino platform project\meetings\meeting 110515\file0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22286"/>
            <a:ext cx="6838951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5400" y="21336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155 MPa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7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analysis results – top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6146" name="Picture 2" descr="Y:\Andrea\neutrino platform project\meetings\meeting 110515\file0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68389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Grades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533400"/>
            <a:ext cx="9143970" cy="3657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S355 (EC properties for t&gt;40mm)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=335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/1.5=223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UTS=470 MPa  → 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UTS/3.5=134 MPa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UTS/2.4=195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Improvements by moving to S450 (EC properties for t&gt;40mm):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=410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/1.5=273.3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UTS=550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 →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UTS/3.5=157 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UTS/2.4 =229 MPa 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</p:spTree>
    <p:extLst>
      <p:ext uri="{BB962C8B-B14F-4D97-AF65-F5344CB8AC3E}">
        <p14:creationId xmlns:p14="http://schemas.microsoft.com/office/powerpoint/2010/main" val="154656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10" y="36576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8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today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09600"/>
            <a:ext cx="9143970" cy="57150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Bolted connection at bottom – capacity likely to decrease: calculating new joint with rows of two bolts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position and size of corner piece: studies ongoing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GB" sz="2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 walls: 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analyses yet to be done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</a:t>
            </a:r>
            <a:r>
              <a:rPr lang="en-GB" sz="19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 </a:t>
            </a: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retaining system, bracings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Pinned or M connection at top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connection at bottom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 of bottom elements (floor): yet to be optimised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Buckling final results and bracings: add bracing, ignore grid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requirements </a:t>
            </a:r>
            <a:r>
              <a:rPr lang="en-GB" sz="26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Pm+Pb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1.5 S for div 1 and div 2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of bolt stresses according to ASME (?)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Seismic calculations (no time for the review)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x the review (8 working days left, some people absent)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analysis results – corner piece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4347" y="60960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Scope: analysis moment inversion point and dispersion vs corner stiffness: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HL1100-548</a:t>
            </a:r>
            <a:r>
              <a:rPr lang="en-GB" sz="2000" b="1" dirty="0"/>
              <a:t>: </a:t>
            </a:r>
            <a:r>
              <a:rPr lang="en-GB" sz="2000" dirty="0"/>
              <a:t>beam</a:t>
            </a: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Corner solid piece (3 times stiffer)</a:t>
            </a:r>
          </a:p>
        </p:txBody>
      </p:sp>
      <p:pic>
        <p:nvPicPr>
          <p:cNvPr id="1026" name="Picture 2" descr="Y:\Andrea\neutrino platform project\meetings\meeting 110515\file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901" y="1933038"/>
            <a:ext cx="6548374" cy="49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11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analysis results – corner piece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2050" name="Picture 2" descr="Y:\Andrea\neutrino platform project\meetings\meeting 110515\file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683895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8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analysis results – corner piece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3074" name="Picture 2" descr="Y:\Andrea\neutrino platform project\meetings\meeting 110515\file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08698"/>
            <a:ext cx="4913913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Y:\Andrea\neutrino platform project\meetings\meeting 110515\file0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3" y="745603"/>
            <a:ext cx="4656397" cy="350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5922" y="4656548"/>
            <a:ext cx="35816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Top picture: Moment = 0 at 3 m height (mid beam axis)</a:t>
            </a:r>
            <a:endParaRPr lang="en-GB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5029200" y="1524000"/>
            <a:ext cx="35816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Bottom picture: Moment = 0 at 3.36 m height (mid beam axis)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2196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Corner piece dimensions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2050" name="Picture 2" descr="Y:\Andrea\neutrino platform project\meetings\meeting 110515\file00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0" t="59222" r="48610" b="14078"/>
          <a:stretch/>
        </p:blipFill>
        <p:spPr bwMode="auto">
          <a:xfrm>
            <a:off x="1371600" y="914400"/>
            <a:ext cx="544331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9600" y="1447800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9600" y="3200400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0" y="1143000"/>
            <a:ext cx="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2666999" y="3200400"/>
            <a:ext cx="1" cy="316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4191000" y="3200400"/>
            <a:ext cx="9043" cy="316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581758" y="6183868"/>
            <a:ext cx="18378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-152400" y="2025132"/>
            <a:ext cx="152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M=0 @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3.5 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99843" y="61838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M=0 @ 3.1 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492057" y="4038600"/>
            <a:ext cx="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581758" y="5029200"/>
            <a:ext cx="10758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41680" y="5113117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M=1.7 MN m @ 2 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analysis results – top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4099" name="Picture 3" descr="Y:\Andrea\neutrino platform project\meetings\meeting 110515\file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70" y="1009710"/>
            <a:ext cx="6553200" cy="49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85800" y="609600"/>
            <a:ext cx="79247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Scope: analysis top pinned connection (also applicable to short side wall)</a:t>
            </a:r>
            <a:endParaRPr lang="en-GB" sz="2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1042686" y="611603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Consequence: bottom </a:t>
            </a:r>
            <a:r>
              <a:rPr lang="en-GB" b="1" dirty="0"/>
              <a:t>connection </a:t>
            </a:r>
            <a:r>
              <a:rPr lang="en-GB" b="1" dirty="0" smtClean="0"/>
              <a:t>M increasing (by 0.7 MN m) – see 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5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Rem: static analysis results – top built in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170" name="Picture 2" descr="Y:\Andrea\neutrino platform project\meetings\meeting 110515\file006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2632"/>
            <a:ext cx="683895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Rem: static analysis results – top built in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11" y="609600"/>
            <a:ext cx="7226300" cy="54348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57400" y="6109052"/>
            <a:ext cx="6561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With (former) bottom bolted compliance included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54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Office PowerPoint</Application>
  <PresentationFormat>On-screen Show (4:3)</PresentationFormat>
  <Paragraphs>78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Bottom connection and splice at corner pieces </vt:lpstr>
      <vt:lpstr>Status today</vt:lpstr>
      <vt:lpstr>Static analysis results – corner piece</vt:lpstr>
      <vt:lpstr>Static analysis results – corner piece</vt:lpstr>
      <vt:lpstr>Static analysis results – corner piece</vt:lpstr>
      <vt:lpstr>Corner piece dimensions</vt:lpstr>
      <vt:lpstr>Static analysis results – top pinned</vt:lpstr>
      <vt:lpstr>Rem: static analysis results – top built in</vt:lpstr>
      <vt:lpstr>Rem: static analysis results – top built in</vt:lpstr>
      <vt:lpstr>Static analysis results – top pinned</vt:lpstr>
      <vt:lpstr>Static analysis results – top pinned</vt:lpstr>
      <vt:lpstr>Steel Grades</vt:lpstr>
      <vt:lpstr>Material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2015-05-06T08:54:36Z</dcterms:created>
  <dcterms:modified xsi:type="dcterms:W3CDTF">2015-05-11T14:43:39Z</dcterms:modified>
</cp:coreProperties>
</file>