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3" r:id="rId2"/>
    <p:sldId id="383" r:id="rId3"/>
    <p:sldId id="385" r:id="rId4"/>
    <p:sldId id="386" r:id="rId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01835F"/>
    <a:srgbClr val="0E207F"/>
    <a:srgbClr val="34FA55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74970" autoAdjust="0"/>
  </p:normalViewPr>
  <p:slideViewPr>
    <p:cSldViewPr>
      <p:cViewPr varScale="1">
        <p:scale>
          <a:sx n="91" d="100"/>
          <a:sy n="91" d="100"/>
        </p:scale>
        <p:origin x="222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11/05/2015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45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96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044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8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" y="914400"/>
            <a:ext cx="9107970" cy="223202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Connections</a:t>
            </a:r>
            <a:endParaRPr lang="en-GB" sz="4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763000" cy="11430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PH-DT Engineering Office, CERN</a:t>
            </a:r>
          </a:p>
        </p:txBody>
      </p:sp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8000" cy="707458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11/05/2015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8600" y="4876800"/>
            <a:ext cx="87630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May 2015</a:t>
            </a:r>
          </a:p>
        </p:txBody>
      </p:sp>
    </p:spTree>
    <p:extLst>
      <p:ext uri="{BB962C8B-B14F-4D97-AF65-F5344CB8AC3E}">
        <p14:creationId xmlns:p14="http://schemas.microsoft.com/office/powerpoint/2010/main" val="26651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Moment Connection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85801"/>
            <a:ext cx="9067770" cy="30479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possible to use 4xM48 bolts per row due to space constraints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 even reduction bolt size to M36, there is no space for the tool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11/05/2015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0" y="5334001"/>
            <a:ext cx="906777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solution: 2xM52 bolts per row (approximately the same cross section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4xM36 bolts, which allows for ~5.3MNm)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524000"/>
            <a:ext cx="3600000" cy="389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3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Connection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85801"/>
            <a:ext cx="9067770" cy="53697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Combination of two splice connections and a pre-manufactured moment connection at the bottom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connection: 2xM48 bolts per row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Positions of the splice connections to be carefully chosen to minimise the moment that they need to withstand (parametric study underway for risk assessment).  </a:t>
            </a:r>
            <a:endParaRPr lang="en-GB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11/05/2015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000" y="1923827"/>
            <a:ext cx="3456000" cy="27092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7046" b="8287"/>
          <a:stretch/>
        </p:blipFill>
        <p:spPr>
          <a:xfrm>
            <a:off x="1143000" y="2286000"/>
            <a:ext cx="1417694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4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Connection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685801"/>
            <a:ext cx="9067770" cy="53697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Problem: Size of the pre-manufactured moment connection could be incompatible with elevator size. 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11/05/2015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00" y="1828800"/>
            <a:ext cx="5400000" cy="386409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819400" y="4495800"/>
            <a:ext cx="3124200" cy="10920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05600" y="2133600"/>
            <a:ext cx="0" cy="3048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/>
          <p:cNvSpPr txBox="1">
            <a:spLocks/>
          </p:cNvSpPr>
          <p:nvPr/>
        </p:nvSpPr>
        <p:spPr>
          <a:xfrm>
            <a:off x="3589320" y="5041804"/>
            <a:ext cx="1143000" cy="45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~3.5m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6814800" y="3429000"/>
            <a:ext cx="1143000" cy="45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~3.5m</a:t>
            </a: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</TotalTime>
  <Words>149</Words>
  <Application>Microsoft Office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Connections</vt:lpstr>
      <vt:lpstr>Bottom Moment Connection</vt:lpstr>
      <vt:lpstr>Splice Connection</vt:lpstr>
      <vt:lpstr>Splice Connection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 Alvarez Feito</cp:lastModifiedBy>
  <cp:revision>472</cp:revision>
  <cp:lastPrinted>2014-04-23T12:08:29Z</cp:lastPrinted>
  <dcterms:created xsi:type="dcterms:W3CDTF">2006-08-16T00:00:00Z</dcterms:created>
  <dcterms:modified xsi:type="dcterms:W3CDTF">2015-05-11T15:02:27Z</dcterms:modified>
</cp:coreProperties>
</file>