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30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42" autoAdjust="0"/>
    <p:restoredTop sz="99270" autoAdjust="0"/>
  </p:normalViewPr>
  <p:slideViewPr>
    <p:cSldViewPr snapToGrid="0" snapToObjects="1">
      <p:cViewPr varScale="1">
        <p:scale>
          <a:sx n="106" d="100"/>
          <a:sy n="106" d="100"/>
        </p:scale>
        <p:origin x="-9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B613B2-8065-E948-868E-C5F30030C1D4}" type="datetimeFigureOut">
              <a:rPr lang="en-US" smtClean="0"/>
              <a:t>5/14/15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F7D386-09E2-AF43-9C03-AC9FE0BD19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322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95A7F2-5007-424E-B05C-61A0246C551B}" type="datetimeFigureOut">
              <a:rPr lang="en-US" smtClean="0"/>
              <a:t>5/14/15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149D1D-D30C-DE43-BEF4-F38D2405E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1610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CC457-A470-0C4F-92E3-5F9520F5F336}" type="datetime1">
              <a:rPr lang="en-US" smtClean="0"/>
              <a:t>5/14/15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083B-FF09-1C44-8CC6-BE64F28CA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998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2C418-55EB-E64B-853F-CC0161BB87AA}" type="datetime1">
              <a:rPr lang="en-US" smtClean="0"/>
              <a:t>5/14/15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083B-FF09-1C44-8CC6-BE64F28CA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131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29C63-0F7C-7647-8E88-1F97BEFAB5E9}" type="datetime1">
              <a:rPr lang="en-US" smtClean="0"/>
              <a:t>5/14/15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083B-FF09-1C44-8CC6-BE64F28CA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315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CAE08-149C-464B-9669-01F04A6D009F}" type="datetime1">
              <a:rPr lang="en-US" smtClean="0"/>
              <a:t>5/14/15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083B-FF09-1C44-8CC6-BE64F28CA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855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9445F-19DF-C244-B8C4-9775C8346AE4}" type="datetime1">
              <a:rPr lang="en-US" smtClean="0"/>
              <a:t>5/14/15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083B-FF09-1C44-8CC6-BE64F28CA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127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84A8E-F0B0-F949-B2D7-DB02935651F2}" type="datetime1">
              <a:rPr lang="en-US" smtClean="0"/>
              <a:t>5/14/15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083B-FF09-1C44-8CC6-BE64F28CA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085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6B386-FDE4-5F42-A6EB-30829D0B1E8E}" type="datetime1">
              <a:rPr lang="en-US" smtClean="0"/>
              <a:t>5/14/15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083B-FF09-1C44-8CC6-BE64F28CA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583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8E881-A7A5-A54C-AB04-EBD92D6B6517}" type="datetime1">
              <a:rPr lang="en-US" smtClean="0"/>
              <a:t>5/14/15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083B-FF09-1C44-8CC6-BE64F28CA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563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7017C-9545-B946-93C1-BDB7D9617505}" type="datetime1">
              <a:rPr lang="en-US" smtClean="0"/>
              <a:t>5/14/15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083B-FF09-1C44-8CC6-BE64F28CA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616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5E8BA-B2F5-0747-A0D6-ABF82B138DCE}" type="datetime1">
              <a:rPr lang="en-US" smtClean="0"/>
              <a:t>5/14/15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083B-FF09-1C44-8CC6-BE64F28CA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284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0B818-0D5D-CC47-9685-536A23DDEA9F}" type="datetime1">
              <a:rPr lang="en-US" smtClean="0"/>
              <a:t>5/14/15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083B-FF09-1C44-8CC6-BE64F28CA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866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34091"/>
            <a:ext cx="5436128" cy="31229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Page Subject -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593" y="509960"/>
            <a:ext cx="4560575" cy="58463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593" y="64886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88CC23-8A8B-BE47-9CF5-F958FA12407D}" type="datetime1">
              <a:rPr lang="en-US" smtClean="0"/>
              <a:t>5/14/15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99368" y="647480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886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68083B-FF09-1C44-8CC6-BE64F28CA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022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34091"/>
            <a:ext cx="5546901" cy="475869"/>
          </a:xfrm>
        </p:spPr>
        <p:txBody>
          <a:bodyPr/>
          <a:lstStyle/>
          <a:p>
            <a:r>
              <a:rPr lang="en-US" sz="2400" dirty="0" smtClean="0"/>
              <a:t>US CMS OT Meeting May 14, 2015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593" y="509959"/>
            <a:ext cx="8587178" cy="597869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Today’s primary subject is a discussion of the presentation at the Phase 2 management board next week. We will discuss a plan to build a significant fraction of the PS modules in the US.  How woul</a:t>
            </a:r>
            <a:r>
              <a:rPr lang="en-US" sz="2400" dirty="0" smtClean="0"/>
              <a:t>d this be implemented?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Mini workshop on module fabrication next week at CERN.</a:t>
            </a:r>
          </a:p>
          <a:p>
            <a:pPr marL="1085850" lvl="1" indent="-342900">
              <a:buFont typeface="Arial"/>
              <a:buChar char="•"/>
            </a:pPr>
            <a:r>
              <a:rPr lang="en-US" sz="2400" dirty="0" smtClean="0"/>
              <a:t>Go over technical issues, define problems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June 18,19 meeting at Brown</a:t>
            </a:r>
          </a:p>
          <a:p>
            <a:pPr marL="1085850" lvl="1" indent="-342900">
              <a:buFont typeface="Arial"/>
              <a:buChar char="•"/>
            </a:pPr>
            <a:r>
              <a:rPr lang="en-US" sz="2400" dirty="0" smtClean="0"/>
              <a:t>Focus on details of fabrication, discussion of institutional responsibilities</a:t>
            </a:r>
          </a:p>
          <a:p>
            <a:pPr marL="1085850" lvl="1" indent="-342900">
              <a:buFont typeface="Arial"/>
              <a:buChar char="•"/>
            </a:pPr>
            <a:r>
              <a:rPr lang="en-US" sz="2400" dirty="0" smtClean="0"/>
              <a:t>Results in a proposal to US CMS with institutional intentions?</a:t>
            </a:r>
          </a:p>
          <a:p>
            <a:pPr marL="1085850" lvl="1" indent="-342900">
              <a:buFont typeface="Arial"/>
              <a:buChar char="•"/>
            </a:pPr>
            <a:r>
              <a:rPr lang="en-US" sz="2400" dirty="0" smtClean="0"/>
              <a:t>Fabrication R&amp;D this summer – define areas at CERN and Brown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CMS-wide workshop </a:t>
            </a:r>
            <a:r>
              <a:rPr lang="en-US" sz="2400" smtClean="0"/>
              <a:t>this fall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CAE08-149C-464B-9669-01F04A6D009F}" type="datetime1">
              <a:rPr lang="en-US" smtClean="0"/>
              <a:t>5/14/15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0845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18373</TotalTime>
  <Words>113</Words>
  <Application>Microsoft Macintosh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US CMS OT Meeting May 14, 2015</vt:lpstr>
    </vt:vector>
  </TitlesOfParts>
  <Company>Fermilab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Ronald Lipton</dc:creator>
  <cp:lastModifiedBy>Ronald Lipton</cp:lastModifiedBy>
  <cp:revision>111</cp:revision>
  <dcterms:created xsi:type="dcterms:W3CDTF">2014-10-21T15:04:59Z</dcterms:created>
  <dcterms:modified xsi:type="dcterms:W3CDTF">2015-05-14T15:08:01Z</dcterms:modified>
</cp:coreProperties>
</file>