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47496-0E60-4A3E-9DD8-FDABEB614382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098DD-F504-41A6-B27A-5708990EA4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06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-27383"/>
            <a:ext cx="5904656" cy="864095"/>
          </a:xfrm>
        </p:spPr>
        <p:txBody>
          <a:bodyPr>
            <a:normAutofit/>
          </a:bodyPr>
          <a:lstStyle>
            <a:lvl1pPr>
              <a:defRPr sz="3200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764704"/>
            <a:ext cx="5936704" cy="57606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FE8E-A3EC-46A9-9324-EBB1B9B95049}" type="datetime1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4" y="68997"/>
            <a:ext cx="2333216" cy="54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29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D37F-D6EF-4F14-A04A-7EBBDD5134E8}" type="datetime1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3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80B62-1747-4BD8-9515-2590747368CE}" type="datetime1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89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C4AC-B697-463C-BA74-D67ED789559A}" type="datetime1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386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B4FA-E817-42F5-8239-4E8D0DA6D82E}" type="datetime1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0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9953-8121-441F-9531-2E2C2063258F}" type="datetime1">
              <a:rPr lang="en-GB" smtClean="0"/>
              <a:t>11/05/2015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7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D615-A48D-4868-ABDB-E70A3D4E0EE6}" type="datetime1">
              <a:rPr lang="en-GB" smtClean="0"/>
              <a:t>11/05/2015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2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E4A0-D5B8-4A7C-8DE3-2B0BD67E2391}" type="datetime1">
              <a:rPr lang="en-GB" smtClean="0"/>
              <a:t>11/05/2015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8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03F4-B915-46EA-9EDC-3A7875BBE285}" type="datetime1">
              <a:rPr lang="en-GB" smtClean="0"/>
              <a:t>11/05/2015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09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C4F-1088-4714-87D0-E165C4814012}" type="datetime1">
              <a:rPr lang="en-GB" smtClean="0"/>
              <a:t>11/05/2015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92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F885-C4AA-48DD-9F1B-368F42647C7C}" type="datetime1">
              <a:rPr lang="en-GB" smtClean="0"/>
              <a:t>11/05/2015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46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51759-A887-46E1-8E98-648184D23CC7}" type="datetime1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9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36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364649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9</a:t>
            </a:r>
            <a:r>
              <a:rPr lang="fr-CH" sz="2000" dirty="0"/>
              <a:t>: Small </a:t>
            </a:r>
            <a:r>
              <a:rPr lang="fr-CH" sz="2000" dirty="0" err="1"/>
              <a:t>wall</a:t>
            </a:r>
            <a:r>
              <a:rPr lang="fr-CH" sz="2000" dirty="0"/>
              <a:t>, </a:t>
            </a:r>
            <a:r>
              <a:rPr lang="fr-CH" sz="2000" dirty="0" smtClean="0"/>
              <a:t>2nd </a:t>
            </a:r>
            <a:r>
              <a:rPr lang="fr-CH" sz="2000" dirty="0"/>
              <a:t>vertical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, </a:t>
            </a:r>
            <a:r>
              <a:rPr lang="fr-CH" sz="2000" dirty="0"/>
              <a:t>position </a:t>
            </a:r>
            <a:r>
              <a:rPr lang="fr-CH" sz="2000" dirty="0" err="1"/>
              <a:t>measured</a:t>
            </a:r>
            <a:r>
              <a:rPr lang="fr-CH" sz="2000" dirty="0"/>
              <a:t>, and </a:t>
            </a:r>
            <a:r>
              <a:rPr lang="fr-CH" sz="2000" dirty="0" err="1"/>
              <a:t>maintained</a:t>
            </a:r>
            <a:r>
              <a:rPr lang="fr-CH" sz="2000" dirty="0"/>
              <a:t> by </a:t>
            </a:r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tool</a:t>
            </a:r>
            <a:endParaRPr lang="fr-CH" sz="2000" dirty="0"/>
          </a:p>
          <a:p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84175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10: Small </a:t>
            </a:r>
            <a:r>
              <a:rPr lang="fr-CH" sz="2000" dirty="0" err="1"/>
              <a:t>wall</a:t>
            </a:r>
            <a:r>
              <a:rPr lang="fr-CH" sz="2000" dirty="0"/>
              <a:t>, </a:t>
            </a:r>
            <a:r>
              <a:rPr lang="fr-CH" sz="2000" dirty="0" smtClean="0"/>
              <a:t>2st </a:t>
            </a:r>
            <a:r>
              <a:rPr lang="fr-CH" sz="2000" dirty="0"/>
              <a:t>vertical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/>
              <a:t>linked</a:t>
            </a:r>
            <a:r>
              <a:rPr lang="fr-CH" sz="2000" dirty="0"/>
              <a:t> to 1st module, module </a:t>
            </a:r>
            <a:r>
              <a:rPr lang="fr-CH" sz="2000" dirty="0" err="1"/>
              <a:t>assembly</a:t>
            </a:r>
            <a:r>
              <a:rPr lang="fr-CH" sz="2000" dirty="0"/>
              <a:t> </a:t>
            </a:r>
            <a:r>
              <a:rPr lang="fr-CH" sz="2000" dirty="0" err="1"/>
              <a:t>maintained</a:t>
            </a:r>
            <a:r>
              <a:rPr lang="fr-CH" sz="2000" dirty="0"/>
              <a:t> by </a:t>
            </a:r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tool</a:t>
            </a:r>
            <a:endParaRPr lang="fr-CH" sz="2000" dirty="0"/>
          </a:p>
          <a:p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58922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11: </a:t>
            </a:r>
            <a:r>
              <a:rPr lang="fr-CH" sz="2000" dirty="0"/>
              <a:t>Small </a:t>
            </a:r>
            <a:r>
              <a:rPr lang="fr-CH" sz="2000" dirty="0" err="1"/>
              <a:t>wall</a:t>
            </a:r>
            <a:r>
              <a:rPr lang="fr-CH" sz="2000" dirty="0"/>
              <a:t>, </a:t>
            </a:r>
            <a:r>
              <a:rPr lang="fr-CH" sz="2000" dirty="0" err="1"/>
              <a:t>Grid</a:t>
            </a:r>
            <a:r>
              <a:rPr lang="fr-CH" sz="2000" dirty="0"/>
              <a:t> installation, module </a:t>
            </a:r>
            <a:r>
              <a:rPr lang="fr-CH" sz="2000" dirty="0" err="1"/>
              <a:t>assembly</a:t>
            </a:r>
            <a:r>
              <a:rPr lang="fr-CH" sz="2000" dirty="0"/>
              <a:t> </a:t>
            </a:r>
            <a:r>
              <a:rPr lang="fr-CH" sz="2000" dirty="0" err="1"/>
              <a:t>maintained</a:t>
            </a:r>
            <a:r>
              <a:rPr lang="fr-CH" sz="2000" dirty="0"/>
              <a:t> by </a:t>
            </a:r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207699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12: </a:t>
            </a:r>
            <a:r>
              <a:rPr lang="fr-CH" sz="2000" dirty="0"/>
              <a:t>Small </a:t>
            </a:r>
            <a:r>
              <a:rPr lang="fr-CH" sz="2000" dirty="0" err="1" smtClean="0"/>
              <a:t>wall</a:t>
            </a:r>
            <a:r>
              <a:rPr lang="fr-CH" sz="2000" dirty="0" smtClean="0"/>
              <a:t> 1 </a:t>
            </a:r>
            <a:r>
              <a:rPr lang="fr-CH" sz="2000" dirty="0" err="1" smtClean="0"/>
              <a:t>completed</a:t>
            </a:r>
            <a:r>
              <a:rPr lang="fr-CH" sz="2000" dirty="0" smtClean="0"/>
              <a:t>, </a:t>
            </a:r>
            <a:r>
              <a:rPr lang="fr-CH" sz="2000" dirty="0"/>
              <a:t>module </a:t>
            </a:r>
            <a:r>
              <a:rPr lang="fr-CH" sz="2000" dirty="0" err="1"/>
              <a:t>assembly</a:t>
            </a:r>
            <a:r>
              <a:rPr lang="fr-CH" sz="2000" dirty="0"/>
              <a:t> </a:t>
            </a:r>
            <a:r>
              <a:rPr lang="fr-CH" sz="2000" dirty="0" err="1"/>
              <a:t>maintained</a:t>
            </a:r>
            <a:r>
              <a:rPr lang="fr-CH" sz="2000" dirty="0"/>
              <a:t> by </a:t>
            </a:r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295668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13: Link </a:t>
            </a:r>
            <a:r>
              <a:rPr lang="fr-CH" sz="2000" dirty="0" err="1" smtClean="0"/>
              <a:t>small</a:t>
            </a:r>
            <a:r>
              <a:rPr lang="fr-CH" sz="2000" dirty="0" smtClean="0"/>
              <a:t> </a:t>
            </a:r>
            <a:r>
              <a:rPr lang="fr-CH" sz="2000" dirty="0" err="1" smtClean="0"/>
              <a:t>wall</a:t>
            </a:r>
            <a:r>
              <a:rPr lang="fr-CH" sz="2000" dirty="0" smtClean="0"/>
              <a:t> 1 to 1st module </a:t>
            </a:r>
            <a:r>
              <a:rPr lang="fr-CH" sz="2000" dirty="0" err="1" smtClean="0"/>
              <a:t>completed</a:t>
            </a:r>
            <a:r>
              <a:rPr lang="fr-CH" sz="2000" dirty="0" smtClean="0"/>
              <a:t>, </a:t>
            </a:r>
            <a:r>
              <a:rPr lang="fr-CH" sz="2000" dirty="0"/>
              <a:t>module </a:t>
            </a:r>
            <a:r>
              <a:rPr lang="fr-CH" sz="2000" dirty="0" err="1"/>
              <a:t>assembly</a:t>
            </a:r>
            <a:r>
              <a:rPr lang="fr-CH" sz="2000" dirty="0"/>
              <a:t> </a:t>
            </a:r>
            <a:r>
              <a:rPr lang="fr-CH" sz="2000" dirty="0" err="1"/>
              <a:t>maintained</a:t>
            </a:r>
            <a:r>
              <a:rPr lang="fr-CH" sz="2000" dirty="0"/>
              <a:t> by </a:t>
            </a:r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2322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14: Horizontal </a:t>
            </a:r>
            <a:r>
              <a:rPr lang="fr-CH" sz="2000" dirty="0" err="1"/>
              <a:t>beams</a:t>
            </a:r>
            <a:r>
              <a:rPr lang="fr-CH" sz="2000" dirty="0"/>
              <a:t> and </a:t>
            </a:r>
            <a:r>
              <a:rPr lang="fr-CH" sz="2000" dirty="0" err="1"/>
              <a:t>grid</a:t>
            </a:r>
            <a:r>
              <a:rPr lang="fr-CH" sz="2000" dirty="0"/>
              <a:t> </a:t>
            </a:r>
            <a:r>
              <a:rPr lang="fr-CH" sz="2000" dirty="0" smtClean="0"/>
              <a:t>installation for </a:t>
            </a:r>
            <a:r>
              <a:rPr lang="fr-CH" sz="2000" dirty="0" err="1" smtClean="0"/>
              <a:t>linking</a:t>
            </a:r>
            <a:r>
              <a:rPr lang="fr-CH" sz="2000" dirty="0" smtClean="0"/>
              <a:t> module 2, </a:t>
            </a:r>
            <a:r>
              <a:rPr lang="fr-CH" sz="2000" dirty="0"/>
              <a:t>module </a:t>
            </a:r>
            <a:r>
              <a:rPr lang="fr-CH" sz="2000" dirty="0" err="1" smtClean="0"/>
              <a:t>assembly</a:t>
            </a:r>
            <a:r>
              <a:rPr lang="fr-CH" sz="2000" dirty="0" smtClean="0"/>
              <a:t> 1 and horizontal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</a:t>
            </a:r>
            <a:r>
              <a:rPr lang="fr-CH" sz="2000" dirty="0"/>
              <a:t>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7681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15: Vertical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for module 2, </a:t>
            </a:r>
            <a:r>
              <a:rPr lang="fr-CH" sz="2000" dirty="0" err="1" smtClean="0"/>
              <a:t>positionned</a:t>
            </a:r>
            <a:r>
              <a:rPr lang="fr-CH" sz="2000" dirty="0" smtClean="0"/>
              <a:t> and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</a:t>
            </a:r>
            <a:r>
              <a:rPr lang="fr-CH" sz="2000" dirty="0"/>
              <a:t>by </a:t>
            </a:r>
            <a:r>
              <a:rPr lang="fr-CH" sz="2000" dirty="0" smtClean="0"/>
              <a:t>module 1</a:t>
            </a:r>
          </a:p>
        </p:txBody>
      </p:sp>
    </p:spTree>
    <p:extLst>
      <p:ext uri="{BB962C8B-B14F-4D97-AF65-F5344CB8AC3E}">
        <p14:creationId xmlns:p14="http://schemas.microsoft.com/office/powerpoint/2010/main" val="406578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16: Horizontal roof </a:t>
            </a:r>
            <a:r>
              <a:rPr lang="fr-CH" sz="2000" dirty="0" err="1" smtClean="0"/>
              <a:t>beam</a:t>
            </a:r>
            <a:r>
              <a:rPr lang="fr-CH" sz="2000" dirty="0" smtClean="0"/>
              <a:t> for module 2, </a:t>
            </a:r>
            <a:r>
              <a:rPr lang="fr-CH" sz="2000" dirty="0" err="1" smtClean="0"/>
              <a:t>positionned</a:t>
            </a:r>
            <a:r>
              <a:rPr lang="fr-CH" sz="2000" dirty="0" smtClean="0"/>
              <a:t> and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</a:t>
            </a:r>
            <a:r>
              <a:rPr lang="fr-CH" sz="2000" dirty="0"/>
              <a:t>by </a:t>
            </a:r>
            <a:r>
              <a:rPr lang="fr-CH" sz="2000" dirty="0" smtClean="0"/>
              <a:t>module 1</a:t>
            </a:r>
          </a:p>
        </p:txBody>
      </p:sp>
    </p:spTree>
    <p:extLst>
      <p:ext uri="{BB962C8B-B14F-4D97-AF65-F5344CB8AC3E}">
        <p14:creationId xmlns:p14="http://schemas.microsoft.com/office/powerpoint/2010/main" val="21174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17: </a:t>
            </a:r>
            <a:r>
              <a:rPr lang="fr-CH" sz="2000" dirty="0"/>
              <a:t>Horizontal </a:t>
            </a:r>
            <a:r>
              <a:rPr lang="fr-CH" sz="2000" dirty="0" err="1"/>
              <a:t>beams</a:t>
            </a:r>
            <a:r>
              <a:rPr lang="fr-CH" sz="2000" dirty="0"/>
              <a:t> and </a:t>
            </a:r>
            <a:r>
              <a:rPr lang="fr-CH" sz="2000" dirty="0" err="1"/>
              <a:t>grid</a:t>
            </a:r>
            <a:r>
              <a:rPr lang="fr-CH" sz="2000" dirty="0"/>
              <a:t> installation for </a:t>
            </a:r>
            <a:r>
              <a:rPr lang="fr-CH" sz="2000" dirty="0" err="1"/>
              <a:t>linking</a:t>
            </a:r>
            <a:r>
              <a:rPr lang="fr-CH" sz="2000" dirty="0"/>
              <a:t> module </a:t>
            </a:r>
            <a:r>
              <a:rPr lang="fr-CH" sz="2000" dirty="0" smtClean="0"/>
              <a:t>3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37086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18: Module 3 </a:t>
            </a:r>
            <a:r>
              <a:rPr lang="fr-CH" sz="2000" dirty="0" err="1" smtClean="0"/>
              <a:t>beams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2987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0" y="1156682"/>
            <a:ext cx="8612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1: </a:t>
            </a:r>
            <a:r>
              <a:rPr lang="fr-CH" sz="2000" dirty="0" err="1" smtClean="0"/>
              <a:t>Basement</a:t>
            </a:r>
            <a:r>
              <a:rPr lang="fr-CH" sz="2000" dirty="0" smtClean="0"/>
              <a:t> I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 smtClean="0"/>
              <a:t>positionned</a:t>
            </a:r>
            <a:r>
              <a:rPr lang="fr-CH" sz="2000" dirty="0" smtClean="0"/>
              <a:t> and </a:t>
            </a:r>
            <a:r>
              <a:rPr lang="fr-CH" sz="2000" dirty="0" err="1" smtClean="0"/>
              <a:t>fixed</a:t>
            </a:r>
            <a:r>
              <a:rPr lang="fr-CH" sz="2000" dirty="0" smtClean="0"/>
              <a:t> on the </a:t>
            </a:r>
            <a:r>
              <a:rPr lang="fr-CH" sz="2000" dirty="0" err="1" smtClean="0"/>
              <a:t>ground</a:t>
            </a:r>
            <a:r>
              <a:rPr lang="fr-CH" sz="2000" dirty="0" smtClean="0"/>
              <a:t>. </a:t>
            </a:r>
            <a:r>
              <a:rPr lang="fr-CH" sz="2000" dirty="0" err="1" smtClean="0"/>
              <a:t>Flatness</a:t>
            </a:r>
            <a:r>
              <a:rPr lang="fr-CH" sz="2000" dirty="0" smtClean="0"/>
              <a:t> </a:t>
            </a:r>
            <a:r>
              <a:rPr lang="fr-CH" sz="2000" dirty="0" err="1" smtClean="0"/>
              <a:t>checked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53234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19: Module 3 </a:t>
            </a:r>
            <a:r>
              <a:rPr lang="fr-CH" sz="2000" dirty="0" err="1" smtClean="0"/>
              <a:t>grid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5155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20: All modules </a:t>
            </a:r>
            <a:r>
              <a:rPr lang="fr-CH" sz="2000" dirty="0" err="1" smtClean="0"/>
              <a:t>installed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594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21: Last </a:t>
            </a:r>
            <a:r>
              <a:rPr lang="fr-CH" sz="2000" dirty="0" err="1" smtClean="0"/>
              <a:t>small</a:t>
            </a:r>
            <a:r>
              <a:rPr lang="fr-CH" sz="2000" dirty="0" smtClean="0"/>
              <a:t> </a:t>
            </a:r>
            <a:r>
              <a:rPr lang="fr-CH" sz="2000" dirty="0" err="1" smtClean="0"/>
              <a:t>wall</a:t>
            </a:r>
            <a:r>
              <a:rPr lang="fr-CH" sz="2000" dirty="0" smtClean="0"/>
              <a:t>, Vertical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installation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4468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22: Last </a:t>
            </a:r>
            <a:r>
              <a:rPr lang="fr-CH" sz="2000" dirty="0" err="1" smtClean="0"/>
              <a:t>small</a:t>
            </a:r>
            <a:r>
              <a:rPr lang="fr-CH" sz="2000" dirty="0" smtClean="0"/>
              <a:t> </a:t>
            </a:r>
            <a:r>
              <a:rPr lang="fr-CH" sz="2000" dirty="0" err="1" smtClean="0"/>
              <a:t>wall</a:t>
            </a:r>
            <a:r>
              <a:rPr lang="fr-CH" sz="2000" dirty="0" smtClean="0"/>
              <a:t>, Horizontal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installation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582105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23: Last </a:t>
            </a:r>
            <a:r>
              <a:rPr lang="fr-CH" sz="2000" dirty="0" err="1" smtClean="0"/>
              <a:t>small</a:t>
            </a:r>
            <a:r>
              <a:rPr lang="fr-CH" sz="2000" dirty="0" smtClean="0"/>
              <a:t> </a:t>
            </a:r>
            <a:r>
              <a:rPr lang="fr-CH" sz="2000" dirty="0" err="1" smtClean="0"/>
              <a:t>wall</a:t>
            </a:r>
            <a:r>
              <a:rPr lang="fr-CH" sz="2000" dirty="0" smtClean="0"/>
              <a:t>, </a:t>
            </a:r>
            <a:r>
              <a:rPr lang="fr-CH" sz="2000" dirty="0" err="1" smtClean="0"/>
              <a:t>Grid</a:t>
            </a:r>
            <a:r>
              <a:rPr lang="fr-CH" sz="2000" dirty="0" smtClean="0"/>
              <a:t> </a:t>
            </a:r>
            <a:r>
              <a:rPr lang="fr-CH" sz="2000" dirty="0" smtClean="0"/>
              <a:t>installation</a:t>
            </a:r>
          </a:p>
          <a:p>
            <a:r>
              <a:rPr lang="fr-CH" sz="2000" dirty="0" smtClean="0">
                <a:solidFill>
                  <a:srgbClr val="FF0000"/>
                </a:solidFill>
              </a:rPr>
              <a:t>Nota: If </a:t>
            </a:r>
            <a:r>
              <a:rPr lang="fr-CH" sz="2000" dirty="0" err="1" smtClean="0">
                <a:solidFill>
                  <a:srgbClr val="FF0000"/>
                </a:solidFill>
              </a:rPr>
              <a:t>internal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>
                <a:solidFill>
                  <a:srgbClr val="FF0000"/>
                </a:solidFill>
              </a:rPr>
              <a:t>skin of SS </a:t>
            </a:r>
            <a:r>
              <a:rPr lang="fr-CH" sz="2000" dirty="0" err="1">
                <a:solidFill>
                  <a:srgbClr val="FF0000"/>
                </a:solidFill>
              </a:rPr>
              <a:t>pre-assembled</a:t>
            </a:r>
            <a:r>
              <a:rPr lang="fr-CH" sz="2000" dirty="0">
                <a:solidFill>
                  <a:srgbClr val="FF0000"/>
                </a:solidFill>
              </a:rPr>
              <a:t> on the </a:t>
            </a:r>
            <a:r>
              <a:rPr lang="fr-CH" sz="2000" dirty="0" err="1" smtClean="0">
                <a:solidFill>
                  <a:srgbClr val="FF0000"/>
                </a:solidFill>
              </a:rPr>
              <a:t>grids</a:t>
            </a:r>
            <a:r>
              <a:rPr lang="fr-CH" sz="2000" dirty="0" smtClean="0">
                <a:solidFill>
                  <a:srgbClr val="FF0000"/>
                </a:solidFill>
              </a:rPr>
              <a:t>, </a:t>
            </a:r>
            <a:r>
              <a:rPr lang="fr-CH" sz="2000" dirty="0" err="1" smtClean="0">
                <a:solidFill>
                  <a:srgbClr val="FF0000"/>
                </a:solidFill>
              </a:rPr>
              <a:t>is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it</a:t>
            </a:r>
            <a:r>
              <a:rPr lang="fr-CH" sz="2000" dirty="0" smtClean="0">
                <a:solidFill>
                  <a:srgbClr val="FF0000"/>
                </a:solidFill>
              </a:rPr>
              <a:t> possible to insert last </a:t>
            </a:r>
            <a:r>
              <a:rPr lang="fr-CH" sz="2000" dirty="0" err="1" smtClean="0">
                <a:solidFill>
                  <a:srgbClr val="FF0000"/>
                </a:solidFill>
              </a:rPr>
              <a:t>grids</a:t>
            </a:r>
            <a:r>
              <a:rPr lang="fr-CH" sz="2000" dirty="0" smtClean="0">
                <a:solidFill>
                  <a:srgbClr val="FF0000"/>
                </a:solidFill>
              </a:rPr>
              <a:t>?</a:t>
            </a:r>
            <a:endParaRPr lang="fr-CH" sz="2000" dirty="0">
              <a:solidFill>
                <a:srgbClr val="FF0000"/>
              </a:solidFill>
            </a:endParaRPr>
          </a:p>
          <a:p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426706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0" y="1156682"/>
            <a:ext cx="55141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2: </a:t>
            </a:r>
            <a:r>
              <a:rPr lang="fr-CH" sz="2000" dirty="0" err="1" smtClean="0"/>
              <a:t>Floor</a:t>
            </a:r>
            <a:r>
              <a:rPr lang="fr-CH" sz="2000" dirty="0" smtClean="0"/>
              <a:t> </a:t>
            </a:r>
            <a:r>
              <a:rPr lang="fr-CH" sz="2000" dirty="0" err="1" smtClean="0"/>
              <a:t>grid</a:t>
            </a:r>
            <a:r>
              <a:rPr lang="fr-CH" sz="2000" dirty="0" smtClean="0"/>
              <a:t> </a:t>
            </a:r>
            <a:r>
              <a:rPr lang="fr-CH" sz="2000" dirty="0" err="1" smtClean="0"/>
              <a:t>screwed</a:t>
            </a:r>
            <a:r>
              <a:rPr lang="fr-CH" sz="2000" dirty="0" smtClean="0"/>
              <a:t> to I </a:t>
            </a:r>
            <a:r>
              <a:rPr lang="fr-CH" sz="2000" dirty="0" err="1" smtClean="0"/>
              <a:t>Beams</a:t>
            </a:r>
            <a:endParaRPr lang="fr-CH" sz="2000" dirty="0" smtClean="0"/>
          </a:p>
          <a:p>
            <a:r>
              <a:rPr lang="fr-CH" sz="2000" dirty="0" smtClean="0">
                <a:solidFill>
                  <a:srgbClr val="FF0000"/>
                </a:solidFill>
              </a:rPr>
              <a:t>Nota: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dirty="0" err="1" smtClean="0">
                <a:solidFill>
                  <a:srgbClr val="FF0000"/>
                </a:solidFill>
              </a:rPr>
              <a:t>Need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smtClean="0">
                <a:solidFill>
                  <a:srgbClr val="FF0000"/>
                </a:solidFill>
              </a:rPr>
              <a:t>of </a:t>
            </a:r>
            <a:r>
              <a:rPr lang="fr-CH" sz="2000" dirty="0" err="1" smtClean="0">
                <a:solidFill>
                  <a:srgbClr val="FF0000"/>
                </a:solidFill>
              </a:rPr>
              <a:t>additional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feet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under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floor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grid</a:t>
            </a:r>
            <a:endParaRPr lang="fr-CH" sz="20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CH" sz="2000" dirty="0" err="1" smtClean="0">
                <a:solidFill>
                  <a:srgbClr val="FF0000"/>
                </a:solidFill>
              </a:rPr>
              <a:t>Internal</a:t>
            </a:r>
            <a:r>
              <a:rPr lang="fr-CH" sz="2000" dirty="0" smtClean="0">
                <a:solidFill>
                  <a:srgbClr val="FF0000"/>
                </a:solidFill>
              </a:rPr>
              <a:t> skin of SS </a:t>
            </a:r>
            <a:r>
              <a:rPr lang="fr-CH" sz="2000" dirty="0" err="1" smtClean="0">
                <a:solidFill>
                  <a:srgbClr val="FF0000"/>
                </a:solidFill>
              </a:rPr>
              <a:t>pre-assembled</a:t>
            </a:r>
            <a:r>
              <a:rPr lang="fr-CH" sz="2000" dirty="0" smtClean="0">
                <a:solidFill>
                  <a:srgbClr val="FF0000"/>
                </a:solidFill>
              </a:rPr>
              <a:t> on the </a:t>
            </a:r>
            <a:r>
              <a:rPr lang="fr-CH" sz="2000" dirty="0" err="1" smtClean="0">
                <a:solidFill>
                  <a:srgbClr val="FF0000"/>
                </a:solidFill>
              </a:rPr>
              <a:t>grids</a:t>
            </a:r>
            <a:r>
              <a:rPr lang="fr-CH" sz="2000" dirty="0" smtClean="0">
                <a:solidFill>
                  <a:srgbClr val="FF0000"/>
                </a:solidFill>
              </a:rPr>
              <a:t>?</a:t>
            </a:r>
            <a:endParaRPr lang="fr-CH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60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0" y="1156682"/>
            <a:ext cx="8128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3: 1st vertical </a:t>
            </a:r>
            <a:r>
              <a:rPr lang="fr-CH" sz="2000" dirty="0" err="1" smtClean="0"/>
              <a:t>beam</a:t>
            </a:r>
            <a:r>
              <a:rPr lang="fr-CH" sz="2000" dirty="0" smtClean="0"/>
              <a:t>, position </a:t>
            </a:r>
            <a:r>
              <a:rPr lang="fr-CH" sz="2000" dirty="0" err="1" smtClean="0"/>
              <a:t>measured</a:t>
            </a:r>
            <a:r>
              <a:rPr lang="fr-CH" sz="2000" dirty="0" smtClean="0"/>
              <a:t>, and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36334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0" y="1156682"/>
            <a:ext cx="8272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4: 2nd vertical </a:t>
            </a:r>
            <a:r>
              <a:rPr lang="fr-CH" sz="2000" dirty="0" err="1" smtClean="0"/>
              <a:t>beam</a:t>
            </a:r>
            <a:r>
              <a:rPr lang="fr-CH" sz="2000" dirty="0" smtClean="0"/>
              <a:t>, position </a:t>
            </a:r>
            <a:r>
              <a:rPr lang="fr-CH" sz="2000" dirty="0" err="1" smtClean="0"/>
              <a:t>measured</a:t>
            </a:r>
            <a:r>
              <a:rPr lang="fr-CH" sz="2000" dirty="0" smtClean="0"/>
              <a:t>, and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228082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</a:t>
            </a:r>
            <a:r>
              <a:rPr lang="fr-CH" sz="2000" dirty="0"/>
              <a:t>5</a:t>
            </a:r>
            <a:r>
              <a:rPr lang="fr-CH" sz="2000" dirty="0" smtClean="0"/>
              <a:t>: Horizontal roof </a:t>
            </a:r>
            <a:r>
              <a:rPr lang="fr-CH" sz="2000" dirty="0" err="1" smtClean="0"/>
              <a:t>beam</a:t>
            </a:r>
            <a:r>
              <a:rPr lang="fr-CH" sz="2000" dirty="0" smtClean="0"/>
              <a:t>, position of module </a:t>
            </a:r>
            <a:r>
              <a:rPr lang="fr-CH" sz="2000" dirty="0" err="1" smtClean="0"/>
              <a:t>measured</a:t>
            </a:r>
            <a:r>
              <a:rPr lang="fr-CH" sz="2000" dirty="0" smtClean="0"/>
              <a:t>, and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82106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6: Small </a:t>
            </a:r>
            <a:r>
              <a:rPr lang="fr-CH" sz="2000" dirty="0" err="1" smtClean="0"/>
              <a:t>wall</a:t>
            </a:r>
            <a:r>
              <a:rPr lang="fr-CH" sz="2000" dirty="0" smtClean="0"/>
              <a:t>, 1st vertical </a:t>
            </a:r>
            <a:r>
              <a:rPr lang="fr-CH" sz="2000" dirty="0" err="1" smtClean="0"/>
              <a:t>beam</a:t>
            </a:r>
            <a:r>
              <a:rPr lang="fr-CH" sz="2000" dirty="0" smtClean="0"/>
              <a:t>, position </a:t>
            </a:r>
            <a:r>
              <a:rPr lang="fr-CH" sz="2000" dirty="0" err="1" smtClean="0"/>
              <a:t>measured</a:t>
            </a:r>
            <a:r>
              <a:rPr lang="fr-CH" sz="2000" dirty="0" smtClean="0"/>
              <a:t>, and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03891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7: Small </a:t>
            </a:r>
            <a:r>
              <a:rPr lang="fr-CH" sz="2000" dirty="0" err="1" smtClean="0"/>
              <a:t>wall</a:t>
            </a:r>
            <a:r>
              <a:rPr lang="fr-CH" sz="2000" dirty="0" smtClean="0"/>
              <a:t>, 1st vertical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linked</a:t>
            </a:r>
            <a:r>
              <a:rPr lang="fr-CH" sz="2000" dirty="0" smtClean="0"/>
              <a:t> to 1st module, module </a:t>
            </a:r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37245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1440000"/>
            <a:ext cx="7557334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04206" y="764704"/>
            <a:ext cx="24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Assembly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Process</a:t>
            </a:r>
            <a:endParaRPr lang="fr-CH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381" y="1156682"/>
            <a:ext cx="9109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Step</a:t>
            </a:r>
            <a:r>
              <a:rPr lang="fr-CH" sz="2000" dirty="0" smtClean="0"/>
              <a:t> 8: Small </a:t>
            </a:r>
            <a:r>
              <a:rPr lang="fr-CH" sz="2000" dirty="0" err="1" smtClean="0"/>
              <a:t>wall</a:t>
            </a:r>
            <a:r>
              <a:rPr lang="fr-CH" sz="2000" dirty="0" smtClean="0"/>
              <a:t>, Horizontal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and </a:t>
            </a:r>
            <a:r>
              <a:rPr lang="fr-CH" sz="2000" dirty="0" err="1" smtClean="0"/>
              <a:t>grid</a:t>
            </a:r>
            <a:r>
              <a:rPr lang="fr-CH" sz="2000" dirty="0" smtClean="0"/>
              <a:t> installation, module </a:t>
            </a:r>
            <a:r>
              <a:rPr lang="fr-CH" sz="2000" dirty="0" err="1" smtClean="0"/>
              <a:t>assembly</a:t>
            </a:r>
            <a:r>
              <a:rPr lang="fr-CH" sz="2000" dirty="0" smtClean="0"/>
              <a:t> and horizontal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 smtClean="0"/>
              <a:t>maintained</a:t>
            </a:r>
            <a:r>
              <a:rPr lang="fr-CH" sz="2000" dirty="0" smtClean="0"/>
              <a:t> by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</a:t>
            </a:r>
            <a:r>
              <a:rPr lang="fr-CH" sz="2000" dirty="0" err="1" smtClean="0"/>
              <a:t>tool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304183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462</Words>
  <Application>Microsoft Office PowerPoint</Application>
  <PresentationFormat>On-screen Show (4:3)</PresentationFormat>
  <Paragraphs>99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Comic Sans MS</vt:lpstr>
      <vt:lpstr>Office Theme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Bault</dc:creator>
  <cp:lastModifiedBy>Christophe Bault</cp:lastModifiedBy>
  <cp:revision>52</cp:revision>
  <dcterms:created xsi:type="dcterms:W3CDTF">2014-11-27T10:49:57Z</dcterms:created>
  <dcterms:modified xsi:type="dcterms:W3CDTF">2015-05-11T14:39:46Z</dcterms:modified>
</cp:coreProperties>
</file>