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68" r:id="rId12"/>
    <p:sldId id="269" r:id="rId13"/>
    <p:sldId id="270" r:id="rId14"/>
    <p:sldId id="272" r:id="rId15"/>
    <p:sldId id="273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36B7F-9D1E-4B5C-91EE-D1B687C02B50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7FDDB-12A3-4A40-B8AA-B7253E19A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033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FDDB-12A3-4A40-B8AA-B7253E19A41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08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Temp\LAr_62m\Bolts\Von_1_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340768"/>
            <a:ext cx="8952173" cy="538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256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Temp\LAr_62m\Pictures\LBNF_3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6"/>
          <a:stretch/>
        </p:blipFill>
        <p:spPr bwMode="auto">
          <a:xfrm>
            <a:off x="35496" y="27306"/>
            <a:ext cx="6408712" cy="332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Temp\LAr_62m\Pictures\LBNF_3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96969"/>
            <a:ext cx="6131143" cy="346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27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1" r="19318"/>
          <a:stretch/>
        </p:blipFill>
        <p:spPr bwMode="auto">
          <a:xfrm>
            <a:off x="35496" y="44235"/>
            <a:ext cx="4032448" cy="320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4" r="19124"/>
          <a:stretch/>
        </p:blipFill>
        <p:spPr bwMode="auto">
          <a:xfrm>
            <a:off x="35496" y="3650402"/>
            <a:ext cx="4032448" cy="316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" r="13495" b="9517"/>
          <a:stretch/>
        </p:blipFill>
        <p:spPr bwMode="auto">
          <a:xfrm>
            <a:off x="4276969" y="3650402"/>
            <a:ext cx="4791155" cy="309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" r="17192" b="9524"/>
          <a:stretch/>
        </p:blipFill>
        <p:spPr bwMode="auto">
          <a:xfrm>
            <a:off x="4276969" y="44624"/>
            <a:ext cx="4809170" cy="31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96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LAr_62m\ux_2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704856" cy="537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71700" y="5949278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FX [N]</a:t>
            </a:r>
            <a:r>
              <a:rPr lang="en-GB" sz="1200" b="1" dirty="0"/>
              <a:t>	</a:t>
            </a:r>
            <a:r>
              <a:rPr lang="en-GB" sz="1200" b="1" dirty="0" smtClean="0"/>
              <a:t>FY </a:t>
            </a:r>
            <a:r>
              <a:rPr lang="en-GB" sz="1200" b="1" dirty="0"/>
              <a:t>[N]	</a:t>
            </a:r>
            <a:r>
              <a:rPr lang="en-GB" sz="1200" b="1" dirty="0" smtClean="0"/>
              <a:t>FZ</a:t>
            </a:r>
            <a:r>
              <a:rPr lang="en-GB" sz="1200" b="1" dirty="0"/>
              <a:t> [N]	</a:t>
            </a:r>
            <a:r>
              <a:rPr lang="en-GB" sz="1200" b="1" dirty="0" smtClean="0"/>
              <a:t>MX [N/mm]</a:t>
            </a:r>
            <a:r>
              <a:rPr lang="en-GB" sz="1200" b="1" dirty="0"/>
              <a:t>	</a:t>
            </a:r>
            <a:r>
              <a:rPr lang="en-GB" sz="1200" b="1" dirty="0" smtClean="0"/>
              <a:t>MY [N/mm]</a:t>
            </a:r>
            <a:r>
              <a:rPr lang="en-GB" sz="1200" b="1" dirty="0"/>
              <a:t>	</a:t>
            </a:r>
            <a:r>
              <a:rPr lang="en-GB" sz="1200" b="1" dirty="0" smtClean="0"/>
              <a:t>MZ [N/mm]</a:t>
            </a:r>
            <a:endParaRPr lang="en-GB" sz="1200" b="1" dirty="0"/>
          </a:p>
          <a:p>
            <a:r>
              <a:rPr lang="en-GB" sz="1200" b="1" dirty="0" smtClean="0"/>
              <a:t>-</a:t>
            </a:r>
            <a:r>
              <a:rPr lang="bg-BG" sz="1200" b="1" dirty="0" smtClean="0"/>
              <a:t>1‘000‘000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250‘000</a:t>
            </a:r>
            <a:r>
              <a:rPr lang="en-GB" sz="1200" b="1" dirty="0" smtClean="0"/>
              <a:t> 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10</a:t>
            </a:r>
            <a:r>
              <a:rPr lang="en-GB" sz="1200" b="1" dirty="0" smtClean="0"/>
              <a:t>’</a:t>
            </a:r>
            <a:r>
              <a:rPr lang="bg-BG" sz="1200" b="1" dirty="0" smtClean="0"/>
              <a:t>000</a:t>
            </a:r>
            <a:r>
              <a:rPr lang="en-GB" sz="1200" b="1" dirty="0" smtClean="0"/>
              <a:t>    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3‘500‘000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120‘000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500‘000‘000</a:t>
            </a:r>
            <a:endParaRPr lang="en-GB" sz="1200" b="1" dirty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33901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2192"/>
            <a:ext cx="4104456" cy="23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7" y="2780928"/>
            <a:ext cx="4131554" cy="237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028" y="32192"/>
            <a:ext cx="4831770" cy="260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2808837"/>
            <a:ext cx="4773467" cy="234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881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134" y="31844"/>
            <a:ext cx="3990078" cy="332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5"/>
            <a:ext cx="2636150" cy="348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" y="15489"/>
            <a:ext cx="4320480" cy="310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76" y="3120498"/>
            <a:ext cx="2746835" cy="3575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575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Temp\LAr_62m\ux_2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7364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620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Temp\LAr_62m\us82greenville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/>
          <a:stretch/>
        </p:blipFill>
        <p:spPr bwMode="auto">
          <a:xfrm>
            <a:off x="0" y="260648"/>
            <a:ext cx="9144000" cy="641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3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LAr_62m\Bolts\Von_1_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71376"/>
            <a:ext cx="4427537" cy="266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LAr_62m\Bolts\Von_1_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8687"/>
            <a:ext cx="4427984" cy="266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Temp\LAr_62m\Bolts\Von_1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065" y="2962714"/>
            <a:ext cx="4441925" cy="267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Temp\LAr_62m\Bolts\Von_1_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4" y="138687"/>
            <a:ext cx="4404749" cy="265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1340768"/>
            <a:ext cx="382975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8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LAr_62m\Bolts\Von_1_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71611"/>
            <a:ext cx="5505051" cy="331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Temp\LAr_62m\Bolts\Von_1_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7" y="116632"/>
            <a:ext cx="5306109" cy="319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92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046"/>
            <a:ext cx="7632848" cy="657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0727"/>
            <a:ext cx="3744416" cy="415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961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" y="971576"/>
            <a:ext cx="4323497" cy="28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8669"/>
            <a:ext cx="4387307" cy="3123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34" y="4132112"/>
            <a:ext cx="3725814" cy="254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1" y="4581128"/>
            <a:ext cx="4565017" cy="155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04932"/>
            <a:ext cx="1212073" cy="197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57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5165"/>
            <a:ext cx="6552728" cy="626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40" y="4869159"/>
            <a:ext cx="3326260" cy="192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56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860032" cy="61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705699" cy="621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71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2" y="31880"/>
            <a:ext cx="4464496" cy="599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375" y="260648"/>
            <a:ext cx="4489297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387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Temp\LAr_62m\Pictures\LBNF_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260648"/>
            <a:ext cx="905680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197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5</Words>
  <Application>Microsoft Office PowerPoint</Application>
  <PresentationFormat>On-screen Show (4:3)</PresentationFormat>
  <Paragraphs>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19</cp:revision>
  <dcterms:created xsi:type="dcterms:W3CDTF">2015-04-29T12:56:47Z</dcterms:created>
  <dcterms:modified xsi:type="dcterms:W3CDTF">2015-05-13T14:45:51Z</dcterms:modified>
</cp:coreProperties>
</file>