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s/comment1.xml" ContentType="application/vnd.openxmlformats-officedocument.presentationml.comment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media1.mov" ContentType="video/unknown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ul Chesler" initials="P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comments" Target="comments/comment1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/Relationships>
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5-13T00:15:38.644" idx="1">
    <p:pos x="3136" y="2512"/>
    <p:text>stress = non-local piece + local piece</p:text>
  </p:cm>
</p:cmLst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3" name="Shape 4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  <a:defRPr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  <p:sp>
        <p:nvSpPr>
          <p:cNvPr id="37" name="Shape 37"/>
          <p:cNvSpPr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>
            <a:noAutofit/>
          </a:bodyPr>
          <a:lstStyle>
            <a:lvl1pPr marL="889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  <a:lvl2pPr marL="13335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2pPr>
            <a:lvl3pPr marL="1778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3pPr>
            <a:lvl4pPr marL="22225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4pPr>
            <a:lvl5pPr marL="2667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0" name="Shape 2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1800"/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spd="med" advClick="1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png"/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Relationship Id="rId4" Type="http://schemas.openxmlformats.org/officeDocument/2006/relationships/image" Target="../media/image59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27.png"/><Relationship Id="rId6" Type="http://schemas.openxmlformats.org/officeDocument/2006/relationships/image" Target="../media/image77.png"/><Relationship Id="rId7" Type="http://schemas.openxmlformats.org/officeDocument/2006/relationships/image" Target="../media/image78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9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comments" Target="../comments/comment1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tif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1.png"/><Relationship Id="rId3" Type="http://schemas.openxmlformats.org/officeDocument/2006/relationships/video" Target="../media/media1.mov"/><Relationship Id="rId4" Type="http://schemas.microsoft.com/office/2007/relationships/media" Target="../media/media1.mov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0" Type="http://schemas.openxmlformats.org/officeDocument/2006/relationships/image" Target="../media/image27.png"/><Relationship Id="rId11" Type="http://schemas.openxmlformats.org/officeDocument/2006/relationships/image" Target="../media/image28.png"/><Relationship Id="rId12" Type="http://schemas.openxmlformats.org/officeDocument/2006/relationships/image" Target="../media/image29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27.png"/><Relationship Id="rId9" Type="http://schemas.openxmlformats.org/officeDocument/2006/relationships/image" Target="../media/image36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png"/><Relationship Id="rId9" Type="http://schemas.openxmlformats.org/officeDocument/2006/relationships/image" Target="../media/image44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Relationship Id="rId9" Type="http://schemas.openxmlformats.org/officeDocument/2006/relationships/image" Target="../media/image52.png"/><Relationship Id="rId10" Type="http://schemas.openxmlformats.org/officeDocument/2006/relationships/image" Target="../media/image53.png"/><Relationship Id="rId11" Type="http://schemas.openxmlformats.org/officeDocument/2006/relationships/image" Target="../media/image5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>
            <p:ph type="sldNum" sz="quarter" idx="2"/>
          </p:nvPr>
        </p:nvSpPr>
        <p:spPr>
          <a:xfrm>
            <a:off x="6381749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pic>
        <p:nvPicPr>
          <p:cNvPr id="46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168" y="415382"/>
            <a:ext cx="12264059" cy="538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43686" y="2182217"/>
            <a:ext cx="3073028" cy="348903"/>
          </a:xfrm>
          <a:prstGeom prst="rect">
            <a:avLst/>
          </a:prstGeom>
          <a:ln w="12700">
            <a:miter lim="400000"/>
          </a:ln>
        </p:spPr>
      </p:pic>
      <p:pic>
        <p:nvPicPr>
          <p:cNvPr id="48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250065" y="3759054"/>
            <a:ext cx="7426710" cy="361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Group 235"/>
          <p:cNvGrpSpPr/>
          <p:nvPr/>
        </p:nvGrpSpPr>
        <p:grpSpPr>
          <a:xfrm>
            <a:off x="1151796" y="907005"/>
            <a:ext cx="10477470" cy="3952633"/>
            <a:chOff x="0" y="0"/>
            <a:chExt cx="10477468" cy="3952632"/>
          </a:xfrm>
        </p:grpSpPr>
        <p:pic>
          <p:nvPicPr>
            <p:cNvPr id="232" name="NullString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8704127" cy="39526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3" name="pasted-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8807808" y="116993"/>
              <a:ext cx="1669661" cy="3697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4" name="pasted-image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8811795" y="3120549"/>
              <a:ext cx="1336337" cy="3047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36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96898" y="238954"/>
            <a:ext cx="11421869" cy="56200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978728" y="5246723"/>
            <a:ext cx="9047344" cy="39265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junk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93656" y="2145357"/>
            <a:ext cx="6225018" cy="4910615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90641" y="196304"/>
            <a:ext cx="9318966" cy="7630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22182" y="4149146"/>
            <a:ext cx="5417803" cy="12332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5668" y="1241256"/>
            <a:ext cx="12253464" cy="321627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4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2137" y="5296065"/>
            <a:ext cx="5190540" cy="4440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45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7253" y="239168"/>
            <a:ext cx="11630294" cy="514215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10567" y="4828903"/>
            <a:ext cx="7155905" cy="451394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472915" y="6338168"/>
            <a:ext cx="6660537" cy="23561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/>
          <p:nvPr/>
        </p:nvSpPr>
        <p:spPr>
          <a:xfrm flipH="1" flipV="1">
            <a:off x="4711284" y="4089842"/>
            <a:ext cx="1930978" cy="733022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grpSp>
        <p:nvGrpSpPr>
          <p:cNvPr id="265" name="Group 265"/>
          <p:cNvGrpSpPr/>
          <p:nvPr/>
        </p:nvGrpSpPr>
        <p:grpSpPr>
          <a:xfrm>
            <a:off x="457200" y="2321315"/>
            <a:ext cx="5878143" cy="2591100"/>
            <a:chOff x="0" y="0"/>
            <a:chExt cx="5878142" cy="2591098"/>
          </a:xfrm>
        </p:grpSpPr>
        <p:grpSp>
          <p:nvGrpSpPr>
            <p:cNvPr id="252" name="Group 252"/>
            <p:cNvGrpSpPr/>
            <p:nvPr/>
          </p:nvGrpSpPr>
          <p:grpSpPr>
            <a:xfrm rot="21025023">
              <a:off x="2120354" y="1994421"/>
              <a:ext cx="1916835" cy="440197"/>
              <a:chOff x="0" y="0"/>
              <a:chExt cx="1916833" cy="440195"/>
            </a:xfrm>
          </p:grpSpPr>
          <p:sp>
            <p:nvSpPr>
              <p:cNvPr id="250" name="Shape 250"/>
              <p:cNvSpPr/>
              <p:nvPr/>
            </p:nvSpPr>
            <p:spPr>
              <a:xfrm>
                <a:off x="0" y="-1"/>
                <a:ext cx="1916835" cy="440197"/>
              </a:xfrm>
              <a:prstGeom prst="line">
                <a:avLst/>
              </a:prstGeom>
              <a:noFill/>
              <a:ln w="50800" cap="flat">
                <a:solidFill>
                  <a:srgbClr val="0365C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</a:p>
            </p:txBody>
          </p:sp>
          <p:sp>
            <p:nvSpPr>
              <p:cNvPr id="251" name="Shape 251"/>
              <p:cNvSpPr/>
              <p:nvPr/>
            </p:nvSpPr>
            <p:spPr>
              <a:xfrm rot="6238129">
                <a:off x="989657" y="113555"/>
                <a:ext cx="280889" cy="2808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365C0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</p:grpSp>
        <p:sp>
          <p:nvSpPr>
            <p:cNvPr id="253" name="Shape 253"/>
            <p:cNvSpPr/>
            <p:nvPr/>
          </p:nvSpPr>
          <p:spPr>
            <a:xfrm>
              <a:off x="0" y="2108721"/>
              <a:ext cx="2055493" cy="1"/>
            </a:xfrm>
            <a:prstGeom prst="line">
              <a:avLst/>
            </a:prstGeom>
            <a:noFill/>
            <a:ln w="50800" cap="flat">
              <a:solidFill>
                <a:srgbClr val="0365C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</a:p>
          </p:txBody>
        </p:sp>
        <p:sp>
          <p:nvSpPr>
            <p:cNvPr id="254" name="Shape 254"/>
            <p:cNvSpPr/>
            <p:nvPr/>
          </p:nvSpPr>
          <p:spPr>
            <a:xfrm flipV="1">
              <a:off x="2044699" y="1456457"/>
              <a:ext cx="1941144" cy="652265"/>
            </a:xfrm>
            <a:prstGeom prst="line">
              <a:avLst/>
            </a:prstGeom>
            <a:noFill/>
            <a:ln w="50800" cap="flat">
              <a:solidFill>
                <a:srgbClr val="0365C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</a:p>
          </p:txBody>
        </p:sp>
        <p:grpSp>
          <p:nvGrpSpPr>
            <p:cNvPr id="257" name="Group 257"/>
            <p:cNvGrpSpPr/>
            <p:nvPr/>
          </p:nvGrpSpPr>
          <p:grpSpPr>
            <a:xfrm>
              <a:off x="3937000" y="808757"/>
              <a:ext cx="1941143" cy="1081386"/>
              <a:chOff x="0" y="0"/>
              <a:chExt cx="1941142" cy="1081385"/>
            </a:xfrm>
          </p:grpSpPr>
          <p:sp>
            <p:nvSpPr>
              <p:cNvPr id="255" name="Shape 255"/>
              <p:cNvSpPr/>
              <p:nvPr/>
            </p:nvSpPr>
            <p:spPr>
              <a:xfrm flipV="1">
                <a:off x="0" y="-1"/>
                <a:ext cx="1941143" cy="652266"/>
              </a:xfrm>
              <a:prstGeom prst="line">
                <a:avLst/>
              </a:prstGeom>
              <a:noFill/>
              <a:ln w="50800" cap="flat">
                <a:solidFill>
                  <a:srgbClr val="0365C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</a:p>
            </p:txBody>
          </p:sp>
          <p:sp>
            <p:nvSpPr>
              <p:cNvPr id="256" name="Shape 256"/>
              <p:cNvSpPr/>
              <p:nvPr/>
            </p:nvSpPr>
            <p:spPr>
              <a:xfrm>
                <a:off x="12154" y="664963"/>
                <a:ext cx="1866035" cy="416423"/>
              </a:xfrm>
              <a:prstGeom prst="line">
                <a:avLst/>
              </a:prstGeom>
              <a:noFill/>
              <a:ln w="50800" cap="flat">
                <a:solidFill>
                  <a:srgbClr val="0365C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</a:p>
            </p:txBody>
          </p:sp>
        </p:grpSp>
        <p:sp>
          <p:nvSpPr>
            <p:cNvPr id="258" name="Shape 258"/>
            <p:cNvSpPr/>
            <p:nvPr/>
          </p:nvSpPr>
          <p:spPr>
            <a:xfrm>
              <a:off x="1917700" y="1936527"/>
              <a:ext cx="369789" cy="369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C825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59" name="Shape 259"/>
            <p:cNvSpPr/>
            <p:nvPr/>
          </p:nvSpPr>
          <p:spPr>
            <a:xfrm>
              <a:off x="3848100" y="1288827"/>
              <a:ext cx="369789" cy="369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C825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0" name="Shape 260"/>
            <p:cNvSpPr/>
            <p:nvPr/>
          </p:nvSpPr>
          <p:spPr>
            <a:xfrm rot="5400000">
              <a:off x="608111" y="1968277"/>
              <a:ext cx="280889" cy="280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365C0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1" name="Shape 261"/>
            <p:cNvSpPr/>
            <p:nvPr/>
          </p:nvSpPr>
          <p:spPr>
            <a:xfrm rot="4365784">
              <a:off x="5015011" y="914177"/>
              <a:ext cx="280889" cy="280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365C0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2" name="Shape 262"/>
            <p:cNvSpPr/>
            <p:nvPr/>
          </p:nvSpPr>
          <p:spPr>
            <a:xfrm flipH="1">
              <a:off x="1110000" y="6310"/>
              <a:ext cx="1374875" cy="184506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</a:p>
          </p:txBody>
        </p:sp>
        <p:sp>
          <p:nvSpPr>
            <p:cNvPr id="263" name="Shape 263"/>
            <p:cNvSpPr/>
            <p:nvPr/>
          </p:nvSpPr>
          <p:spPr>
            <a:xfrm>
              <a:off x="2611874" y="133310"/>
              <a:ext cx="359272" cy="135125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</a:p>
          </p:txBody>
        </p:sp>
        <p:sp>
          <p:nvSpPr>
            <p:cNvPr id="264" name="Shape 264"/>
            <p:cNvSpPr/>
            <p:nvPr/>
          </p:nvSpPr>
          <p:spPr>
            <a:xfrm>
              <a:off x="2937659" y="0"/>
              <a:ext cx="1790304" cy="95210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</a:p>
          </p:txBody>
        </p:sp>
      </p:grpSp>
      <p:pic>
        <p:nvPicPr>
          <p:cNvPr id="266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7061" y="179835"/>
            <a:ext cx="10868512" cy="559047"/>
          </a:xfrm>
          <a:prstGeom prst="rect">
            <a:avLst/>
          </a:prstGeom>
          <a:ln w="12700">
            <a:miter lim="400000"/>
          </a:ln>
        </p:spPr>
      </p:pic>
      <p:sp>
        <p:nvSpPr>
          <p:cNvPr id="267" name="Shape 267"/>
          <p:cNvSpPr/>
          <p:nvPr/>
        </p:nvSpPr>
        <p:spPr>
          <a:xfrm>
            <a:off x="9129613" y="2808723"/>
            <a:ext cx="574180" cy="5082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50800">
            <a:solidFill>
              <a:srgbClr val="00882B"/>
            </a:solidFill>
            <a:prstDash val="sysDot"/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pic>
        <p:nvPicPr>
          <p:cNvPr id="268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5237" y="1602812"/>
            <a:ext cx="10997449" cy="1906059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78973" y="4671144"/>
            <a:ext cx="4212826" cy="411312"/>
          </a:xfrm>
          <a:prstGeom prst="rect">
            <a:avLst/>
          </a:prstGeom>
          <a:ln w="12700">
            <a:miter lim="400000"/>
          </a:ln>
        </p:spPr>
      </p:pic>
      <p:pic>
        <p:nvPicPr>
          <p:cNvPr id="270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38000" y="6411230"/>
            <a:ext cx="8131624" cy="21223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438604" y="1021913"/>
            <a:ext cx="9945426" cy="2978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202" y="1400981"/>
            <a:ext cx="12664318" cy="37766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3781" y="5036840"/>
            <a:ext cx="11115965" cy="4556720"/>
          </a:xfrm>
          <a:prstGeom prst="rect">
            <a:avLst/>
          </a:prstGeom>
          <a:ln w="12700">
            <a:miter lim="400000"/>
          </a:ln>
        </p:spPr>
      </p:pic>
      <p:sp>
        <p:nvSpPr>
          <p:cNvPr id="275" name="Shape 275"/>
          <p:cNvSpPr/>
          <p:nvPr/>
        </p:nvSpPr>
        <p:spPr>
          <a:xfrm>
            <a:off x="900013" y="3227823"/>
            <a:ext cx="574180" cy="5082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50800">
            <a:solidFill>
              <a:srgbClr val="00882B"/>
            </a:solidFill>
            <a:prstDash val="sysDot"/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pic>
        <p:nvPicPr>
          <p:cNvPr id="276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40537" y="1097408"/>
            <a:ext cx="4913060" cy="357139"/>
          </a:xfrm>
          <a:prstGeom prst="rect">
            <a:avLst/>
          </a:prstGeom>
          <a:ln w="12700">
            <a:miter lim="400000"/>
          </a:ln>
        </p:spPr>
      </p:pic>
      <p:pic>
        <p:nvPicPr>
          <p:cNvPr id="277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265784" y="140972"/>
            <a:ext cx="8473232" cy="7332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8563" y="215102"/>
            <a:ext cx="11559459" cy="4947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3252" y="1241376"/>
            <a:ext cx="10257255" cy="347318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84" name="Group 284"/>
          <p:cNvGrpSpPr/>
          <p:nvPr/>
        </p:nvGrpSpPr>
        <p:grpSpPr>
          <a:xfrm>
            <a:off x="1654571" y="4947356"/>
            <a:ext cx="6690424" cy="4099073"/>
            <a:chOff x="0" y="0"/>
            <a:chExt cx="6690422" cy="4099071"/>
          </a:xfrm>
        </p:grpSpPr>
        <p:pic>
          <p:nvPicPr>
            <p:cNvPr id="281" name="pasted-image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62931" y="0"/>
              <a:ext cx="6327492" cy="40990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2" name="pasted-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16200000">
              <a:off x="-1227077" y="2323502"/>
              <a:ext cx="2739011" cy="2848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3" name="Shape 283"/>
            <p:cNvSpPr/>
            <p:nvPr/>
          </p:nvSpPr>
          <p:spPr>
            <a:xfrm>
              <a:off x="3126534" y="539341"/>
              <a:ext cx="859679" cy="219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33" y="1301"/>
                  </a:moveTo>
                  <a:lnTo>
                    <a:pt x="21600" y="0"/>
                  </a:lnTo>
                  <a:lnTo>
                    <a:pt x="15959" y="17633"/>
                  </a:lnTo>
                  <a:lnTo>
                    <a:pt x="0" y="21600"/>
                  </a:lnTo>
                  <a:lnTo>
                    <a:pt x="633" y="1301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</a:p>
          </p:txBody>
        </p:sp>
      </p:grpSp>
      <p:sp>
        <p:nvSpPr>
          <p:cNvPr id="285" name="Shape 285"/>
          <p:cNvSpPr/>
          <p:nvPr/>
        </p:nvSpPr>
        <p:spPr>
          <a:xfrm flipH="1">
            <a:off x="5626099" y="6328522"/>
            <a:ext cx="2916186" cy="440579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pic>
        <p:nvPicPr>
          <p:cNvPr id="286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740554" y="6136677"/>
            <a:ext cx="3270300" cy="421975"/>
          </a:xfrm>
          <a:prstGeom prst="rect">
            <a:avLst/>
          </a:prstGeom>
          <a:ln w="12700">
            <a:miter lim="400000"/>
          </a:ln>
        </p:spPr>
      </p:pic>
      <p:pic>
        <p:nvPicPr>
          <p:cNvPr id="287" name="pasted-image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140192" y="9134316"/>
            <a:ext cx="5390717" cy="4068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123295"/>
            <a:ext cx="13004800" cy="40454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type="sldNum" sz="quarter" idx="2"/>
          </p:nvPr>
        </p:nvSpPr>
        <p:spPr>
          <a:xfrm>
            <a:off x="6381749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grpSp>
        <p:nvGrpSpPr>
          <p:cNvPr id="76" name="Group 76"/>
          <p:cNvGrpSpPr/>
          <p:nvPr/>
        </p:nvGrpSpPr>
        <p:grpSpPr>
          <a:xfrm>
            <a:off x="1187694" y="4098147"/>
            <a:ext cx="3911601" cy="3820175"/>
            <a:chOff x="0" y="0"/>
            <a:chExt cx="3911600" cy="3820174"/>
          </a:xfrm>
        </p:grpSpPr>
        <p:grpSp>
          <p:nvGrpSpPr>
            <p:cNvPr id="69" name="Group 69"/>
            <p:cNvGrpSpPr/>
            <p:nvPr/>
          </p:nvGrpSpPr>
          <p:grpSpPr>
            <a:xfrm>
              <a:off x="304567" y="0"/>
              <a:ext cx="3607034" cy="3487792"/>
              <a:chOff x="0" y="0"/>
              <a:chExt cx="3607032" cy="3487791"/>
            </a:xfrm>
          </p:grpSpPr>
          <p:sp>
            <p:nvSpPr>
              <p:cNvPr id="51" name="Shape 51"/>
              <p:cNvSpPr/>
              <p:nvPr/>
            </p:nvSpPr>
            <p:spPr>
              <a:xfrm>
                <a:off x="0" y="0"/>
                <a:ext cx="3607033" cy="3487792"/>
              </a:xfrm>
              <a:prstGeom prst="roundRect">
                <a:avLst>
                  <a:gd name="adj" fmla="val 5462"/>
                </a:avLst>
              </a:prstGeom>
              <a:solidFill>
                <a:srgbClr val="FF625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grpSp>
            <p:nvGrpSpPr>
              <p:cNvPr id="68" name="Group 68"/>
              <p:cNvGrpSpPr/>
              <p:nvPr/>
            </p:nvGrpSpPr>
            <p:grpSpPr>
              <a:xfrm>
                <a:off x="100203" y="249928"/>
                <a:ext cx="3336650" cy="2981020"/>
                <a:chOff x="0" y="0"/>
                <a:chExt cx="3336649" cy="2981019"/>
              </a:xfrm>
            </p:grpSpPr>
            <p:sp>
              <p:nvSpPr>
                <p:cNvPr id="52" name="Shape 52"/>
                <p:cNvSpPr/>
                <p:nvPr/>
              </p:nvSpPr>
              <p:spPr>
                <a:xfrm>
                  <a:off x="2267596" y="1317697"/>
                  <a:ext cx="367135" cy="3672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0061FF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4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</a:p>
              </p:txBody>
            </p:sp>
            <p:sp>
              <p:nvSpPr>
                <p:cNvPr id="53" name="Shape 53"/>
                <p:cNvSpPr/>
                <p:nvPr/>
              </p:nvSpPr>
              <p:spPr>
                <a:xfrm flipH="1">
                  <a:off x="2710268" y="1495909"/>
                  <a:ext cx="626382" cy="1"/>
                </a:xfrm>
                <a:prstGeom prst="line">
                  <a:avLst/>
                </a:prstGeom>
                <a:noFill/>
                <a:ln w="50800" cap="flat">
                  <a:solidFill>
                    <a:srgbClr val="0000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l" defTabSz="457200">
                    <a:defRPr sz="12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  <p:grpSp>
              <p:nvGrpSpPr>
                <p:cNvPr id="56" name="Group 56"/>
                <p:cNvGrpSpPr/>
                <p:nvPr/>
              </p:nvGrpSpPr>
              <p:grpSpPr>
                <a:xfrm>
                  <a:off x="1349758" y="0"/>
                  <a:ext cx="1176992" cy="1209690"/>
                  <a:chOff x="0" y="0"/>
                  <a:chExt cx="1176990" cy="1209689"/>
                </a:xfrm>
              </p:grpSpPr>
              <p:sp>
                <p:nvSpPr>
                  <p:cNvPr id="54" name="Shape 54"/>
                  <p:cNvSpPr/>
                  <p:nvPr/>
                </p:nvSpPr>
                <p:spPr>
                  <a:xfrm>
                    <a:off x="345538" y="21601"/>
                    <a:ext cx="831453" cy="118808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0"/>
                        </a:moveTo>
                        <a:cubicBezTo>
                          <a:pt x="0" y="0"/>
                          <a:pt x="13389" y="11982"/>
                          <a:pt x="16551" y="15513"/>
                        </a:cubicBezTo>
                        <a:cubicBezTo>
                          <a:pt x="17725" y="16824"/>
                          <a:pt x="21600" y="21600"/>
                          <a:pt x="21600" y="21600"/>
                        </a:cubicBezTo>
                      </a:path>
                    </a:pathLst>
                  </a:custGeom>
                  <a:noFill/>
                  <a:ln w="381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4200"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  <p:sp>
                <p:nvSpPr>
                  <p:cNvPr id="55" name="Shape 55"/>
                  <p:cNvSpPr/>
                  <p:nvPr/>
                </p:nvSpPr>
                <p:spPr>
                  <a:xfrm>
                    <a:off x="0" y="0"/>
                    <a:ext cx="874645" cy="120969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0"/>
                        </a:moveTo>
                        <a:cubicBezTo>
                          <a:pt x="0" y="0"/>
                          <a:pt x="15141" y="12208"/>
                          <a:pt x="18133" y="15814"/>
                        </a:cubicBezTo>
                        <a:cubicBezTo>
                          <a:pt x="19629" y="17617"/>
                          <a:pt x="21600" y="21600"/>
                          <a:pt x="21600" y="21600"/>
                        </a:cubicBezTo>
                      </a:path>
                    </a:pathLst>
                  </a:custGeom>
                  <a:noFill/>
                  <a:ln w="381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4200"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</p:grpSp>
            <p:grpSp>
              <p:nvGrpSpPr>
                <p:cNvPr id="59" name="Group 59"/>
                <p:cNvGrpSpPr/>
                <p:nvPr/>
              </p:nvGrpSpPr>
              <p:grpSpPr>
                <a:xfrm flipH="1" rot="10800000">
                  <a:off x="1349758" y="1771329"/>
                  <a:ext cx="1176992" cy="1209691"/>
                  <a:chOff x="0" y="0"/>
                  <a:chExt cx="1176990" cy="1209689"/>
                </a:xfrm>
              </p:grpSpPr>
              <p:sp>
                <p:nvSpPr>
                  <p:cNvPr id="57" name="Shape 57"/>
                  <p:cNvSpPr/>
                  <p:nvPr/>
                </p:nvSpPr>
                <p:spPr>
                  <a:xfrm>
                    <a:off x="345538" y="21601"/>
                    <a:ext cx="831453" cy="118808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0"/>
                        </a:moveTo>
                        <a:cubicBezTo>
                          <a:pt x="0" y="0"/>
                          <a:pt x="13389" y="11982"/>
                          <a:pt x="16551" y="15513"/>
                        </a:cubicBezTo>
                        <a:cubicBezTo>
                          <a:pt x="17725" y="16824"/>
                          <a:pt x="21600" y="21600"/>
                          <a:pt x="21600" y="21600"/>
                        </a:cubicBezTo>
                      </a:path>
                    </a:pathLst>
                  </a:custGeom>
                  <a:noFill/>
                  <a:ln w="381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4200"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  <p:sp>
                <p:nvSpPr>
                  <p:cNvPr id="58" name="Shape 58"/>
                  <p:cNvSpPr/>
                  <p:nvPr/>
                </p:nvSpPr>
                <p:spPr>
                  <a:xfrm>
                    <a:off x="0" y="0"/>
                    <a:ext cx="874645" cy="120969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0"/>
                        </a:moveTo>
                        <a:cubicBezTo>
                          <a:pt x="0" y="0"/>
                          <a:pt x="15141" y="12208"/>
                          <a:pt x="18133" y="15814"/>
                        </a:cubicBezTo>
                        <a:cubicBezTo>
                          <a:pt x="19629" y="17617"/>
                          <a:pt x="21600" y="21600"/>
                          <a:pt x="21600" y="21600"/>
                        </a:cubicBezTo>
                      </a:path>
                    </a:pathLst>
                  </a:custGeom>
                  <a:noFill/>
                  <a:ln w="381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4200"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</p:grpSp>
            <p:sp>
              <p:nvSpPr>
                <p:cNvPr id="60" name="Shape 60"/>
                <p:cNvSpPr/>
                <p:nvPr/>
              </p:nvSpPr>
              <p:spPr>
                <a:xfrm>
                  <a:off x="10798" y="1274493"/>
                  <a:ext cx="2084029" cy="11881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cubicBezTo>
                        <a:pt x="0" y="0"/>
                        <a:pt x="8814" y="13268"/>
                        <a:pt x="11304" y="15709"/>
                      </a:cubicBezTo>
                      <a:cubicBezTo>
                        <a:pt x="13566" y="17927"/>
                        <a:pt x="21600" y="21600"/>
                        <a:pt x="21600" y="2160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</a:p>
              </p:txBody>
            </p:sp>
            <p:sp>
              <p:nvSpPr>
                <p:cNvPr id="61" name="Shape 61"/>
                <p:cNvSpPr/>
                <p:nvPr/>
              </p:nvSpPr>
              <p:spPr>
                <a:xfrm flipH="1" rot="10800000">
                  <a:off x="10798" y="1609317"/>
                  <a:ext cx="2084029" cy="11881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cubicBezTo>
                        <a:pt x="0" y="0"/>
                        <a:pt x="8814" y="13268"/>
                        <a:pt x="11304" y="15709"/>
                      </a:cubicBezTo>
                      <a:cubicBezTo>
                        <a:pt x="13566" y="17927"/>
                        <a:pt x="21600" y="21600"/>
                        <a:pt x="21600" y="2160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</a:p>
              </p:txBody>
            </p:sp>
            <p:sp>
              <p:nvSpPr>
                <p:cNvPr id="62" name="Shape 62"/>
                <p:cNvSpPr/>
                <p:nvPr/>
              </p:nvSpPr>
              <p:spPr>
                <a:xfrm>
                  <a:off x="0" y="1479709"/>
                  <a:ext cx="2084029" cy="32403"/>
                </a:xfrm>
                <a:prstGeom prst="line">
                  <a:avLst/>
                </a:pr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 algn="l" defTabSz="457200">
                    <a:defRPr sz="12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  <p:sp>
              <p:nvSpPr>
                <p:cNvPr id="63" name="Shape 63"/>
                <p:cNvSpPr/>
                <p:nvPr/>
              </p:nvSpPr>
              <p:spPr>
                <a:xfrm>
                  <a:off x="248355" y="1382501"/>
                  <a:ext cx="75588" cy="1836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21600" y="11435"/>
                      </a:lnTo>
                      <a:lnTo>
                        <a:pt x="3086" y="21600"/>
                      </a:ln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</a:p>
              </p:txBody>
            </p:sp>
            <p:sp>
              <p:nvSpPr>
                <p:cNvPr id="64" name="Shape 64"/>
                <p:cNvSpPr/>
                <p:nvPr/>
              </p:nvSpPr>
              <p:spPr>
                <a:xfrm>
                  <a:off x="835770" y="1268013"/>
                  <a:ext cx="86386" cy="1468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" y="0"/>
                      </a:moveTo>
                      <a:lnTo>
                        <a:pt x="21600" y="11435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</a:p>
              </p:txBody>
            </p:sp>
            <p:sp>
              <p:nvSpPr>
                <p:cNvPr id="65" name="Shape 65"/>
                <p:cNvSpPr/>
                <p:nvPr/>
              </p:nvSpPr>
              <p:spPr>
                <a:xfrm>
                  <a:off x="1015018" y="1566115"/>
                  <a:ext cx="86386" cy="1468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" y="0"/>
                      </a:moveTo>
                      <a:lnTo>
                        <a:pt x="21600" y="11435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</a:p>
              </p:txBody>
            </p:sp>
            <p:sp>
              <p:nvSpPr>
                <p:cNvPr id="66" name="Shape 66"/>
                <p:cNvSpPr/>
                <p:nvPr/>
              </p:nvSpPr>
              <p:spPr>
                <a:xfrm rot="163619">
                  <a:off x="2208268" y="172524"/>
                  <a:ext cx="410328" cy="36085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4078"/>
                      </a:moveTo>
                      <a:cubicBezTo>
                        <a:pt x="0" y="14078"/>
                        <a:pt x="5209" y="11260"/>
                        <a:pt x="6553" y="10395"/>
                      </a:cubicBezTo>
                      <a:cubicBezTo>
                        <a:pt x="7935" y="9505"/>
                        <a:pt x="12378" y="6073"/>
                        <a:pt x="12378" y="6073"/>
                      </a:cubicBezTo>
                      <a:lnTo>
                        <a:pt x="7584" y="2691"/>
                      </a:lnTo>
                      <a:lnTo>
                        <a:pt x="21600" y="0"/>
                      </a:lnTo>
                      <a:lnTo>
                        <a:pt x="16989" y="15872"/>
                      </a:lnTo>
                      <a:lnTo>
                        <a:pt x="14805" y="9178"/>
                      </a:lnTo>
                      <a:cubicBezTo>
                        <a:pt x="14805" y="9178"/>
                        <a:pt x="10974" y="13601"/>
                        <a:pt x="9951" y="14906"/>
                      </a:cubicBezTo>
                      <a:cubicBezTo>
                        <a:pt x="8891" y="16257"/>
                        <a:pt x="5339" y="21600"/>
                        <a:pt x="5339" y="21600"/>
                      </a:cubicBezTo>
                      <a:lnTo>
                        <a:pt x="0" y="140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</a:p>
              </p:txBody>
            </p:sp>
            <p:sp>
              <p:nvSpPr>
                <p:cNvPr id="67" name="Shape 67"/>
                <p:cNvSpPr/>
                <p:nvPr/>
              </p:nvSpPr>
              <p:spPr>
                <a:xfrm flipH="1" rot="10963619">
                  <a:off x="2167961" y="2515340"/>
                  <a:ext cx="410329" cy="3608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4078"/>
                      </a:moveTo>
                      <a:cubicBezTo>
                        <a:pt x="0" y="14078"/>
                        <a:pt x="5209" y="11260"/>
                        <a:pt x="6553" y="10395"/>
                      </a:cubicBezTo>
                      <a:cubicBezTo>
                        <a:pt x="7935" y="9505"/>
                        <a:pt x="12378" y="6073"/>
                        <a:pt x="12378" y="6073"/>
                      </a:cubicBezTo>
                      <a:lnTo>
                        <a:pt x="7584" y="2691"/>
                      </a:lnTo>
                      <a:lnTo>
                        <a:pt x="21600" y="0"/>
                      </a:lnTo>
                      <a:lnTo>
                        <a:pt x="16989" y="15872"/>
                      </a:lnTo>
                      <a:lnTo>
                        <a:pt x="14805" y="9178"/>
                      </a:lnTo>
                      <a:cubicBezTo>
                        <a:pt x="14805" y="9178"/>
                        <a:pt x="10974" y="13601"/>
                        <a:pt x="9951" y="14906"/>
                      </a:cubicBezTo>
                      <a:cubicBezTo>
                        <a:pt x="8891" y="16257"/>
                        <a:pt x="5339" y="21600"/>
                        <a:pt x="5339" y="21600"/>
                      </a:cubicBezTo>
                      <a:lnTo>
                        <a:pt x="0" y="140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</a:p>
              </p:txBody>
            </p:sp>
          </p:grpSp>
        </p:grpSp>
        <p:sp>
          <p:nvSpPr>
            <p:cNvPr id="70" name="Shape 70"/>
            <p:cNvSpPr/>
            <p:nvPr/>
          </p:nvSpPr>
          <p:spPr>
            <a:xfrm>
              <a:off x="894304" y="2153785"/>
              <a:ext cx="968832" cy="6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55" y="0"/>
                  </a:moveTo>
                  <a:lnTo>
                    <a:pt x="0" y="21600"/>
                  </a:lnTo>
                  <a:cubicBezTo>
                    <a:pt x="0" y="21600"/>
                    <a:pt x="8521" y="18140"/>
                    <a:pt x="10966" y="17581"/>
                  </a:cubicBezTo>
                  <a:cubicBezTo>
                    <a:pt x="13275" y="17053"/>
                    <a:pt x="21600" y="16577"/>
                    <a:pt x="21600" y="16577"/>
                  </a:cubicBezTo>
                </a:path>
              </a:pathLst>
            </a:custGeom>
            <a:noFill/>
            <a:ln w="38100" cap="flat">
              <a:solidFill>
                <a:srgbClr val="0056D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200"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71" name="Shape 71"/>
            <p:cNvSpPr/>
            <p:nvPr/>
          </p:nvSpPr>
          <p:spPr>
            <a:xfrm>
              <a:off x="0" y="2794704"/>
              <a:ext cx="894306" cy="993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600" y="0"/>
                    <a:pt x="12562" y="6941"/>
                    <a:pt x="11880" y="8100"/>
                  </a:cubicBezTo>
                  <a:cubicBezTo>
                    <a:pt x="10800" y="9936"/>
                    <a:pt x="18367" y="5747"/>
                    <a:pt x="18000" y="6480"/>
                  </a:cubicBezTo>
                  <a:cubicBezTo>
                    <a:pt x="16920" y="8640"/>
                    <a:pt x="6240" y="16416"/>
                    <a:pt x="6240" y="16416"/>
                  </a:cubicBezTo>
                  <a:lnTo>
                    <a:pt x="0" y="21600"/>
                  </a:lnTo>
                </a:path>
              </a:pathLst>
            </a:custGeom>
            <a:noFill/>
            <a:ln w="38100" cap="flat">
              <a:solidFill>
                <a:srgbClr val="0056D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200"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72" name="Shape 72"/>
            <p:cNvSpPr/>
            <p:nvPr/>
          </p:nvSpPr>
          <p:spPr>
            <a:xfrm>
              <a:off x="874431" y="2148817"/>
              <a:ext cx="298103" cy="139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13320" y="0"/>
                  </a:lnTo>
                  <a:lnTo>
                    <a:pt x="21600" y="20057"/>
                  </a:lnTo>
                </a:path>
              </a:pathLst>
            </a:custGeom>
            <a:noFill/>
            <a:ln w="38100" cap="flat">
              <a:solidFill>
                <a:srgbClr val="0056D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200"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73" name="Shape 73"/>
            <p:cNvSpPr/>
            <p:nvPr/>
          </p:nvSpPr>
          <p:spPr>
            <a:xfrm>
              <a:off x="1738925" y="2521444"/>
              <a:ext cx="109305" cy="243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855" y="0"/>
                  </a:moveTo>
                  <a:lnTo>
                    <a:pt x="21600" y="11902"/>
                  </a:lnTo>
                  <a:lnTo>
                    <a:pt x="0" y="21600"/>
                  </a:lnTo>
                </a:path>
              </a:pathLst>
            </a:custGeom>
            <a:noFill/>
            <a:ln w="38100" cap="flat">
              <a:solidFill>
                <a:srgbClr val="0056D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200"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74" name="Shape 74"/>
            <p:cNvSpPr/>
            <p:nvPr/>
          </p:nvSpPr>
          <p:spPr>
            <a:xfrm>
              <a:off x="3147954" y="2162728"/>
              <a:ext cx="667749" cy="1657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0" y="0"/>
                    <a:pt x="7493" y="9905"/>
                    <a:pt x="9546" y="10567"/>
                  </a:cubicBezTo>
                  <a:cubicBezTo>
                    <a:pt x="11957" y="11344"/>
                    <a:pt x="7425" y="3613"/>
                    <a:pt x="10125" y="5633"/>
                  </a:cubicBezTo>
                  <a:cubicBezTo>
                    <a:pt x="13422" y="8100"/>
                    <a:pt x="14749" y="12768"/>
                    <a:pt x="16200" y="14763"/>
                  </a:cubicBezTo>
                  <a:cubicBezTo>
                    <a:pt x="17301" y="16277"/>
                    <a:pt x="21600" y="21600"/>
                    <a:pt x="21600" y="21600"/>
                  </a:cubicBezTo>
                </a:path>
              </a:pathLst>
            </a:custGeom>
            <a:noFill/>
            <a:ln w="38100" cap="flat">
              <a:solidFill>
                <a:srgbClr val="0056D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200"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75" name="Shape 75"/>
            <p:cNvSpPr/>
            <p:nvPr/>
          </p:nvSpPr>
          <p:spPr>
            <a:xfrm>
              <a:off x="3052561" y="2174653"/>
              <a:ext cx="262331" cy="166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6873" y="0"/>
                  </a:lnTo>
                  <a:lnTo>
                    <a:pt x="21600" y="7714"/>
                  </a:lnTo>
                </a:path>
              </a:pathLst>
            </a:custGeom>
            <a:noFill/>
            <a:ln w="38100" cap="flat">
              <a:solidFill>
                <a:srgbClr val="0056D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200"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</p:grpSp>
      <p:pic>
        <p:nvPicPr>
          <p:cNvPr id="77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7129929" y="4056409"/>
            <a:ext cx="4332942" cy="3683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8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53108" y="7995592"/>
            <a:ext cx="680523" cy="547738"/>
          </a:xfrm>
          <a:prstGeom prst="rect">
            <a:avLst/>
          </a:prstGeom>
          <a:ln w="12700">
            <a:miter lim="400000"/>
          </a:ln>
        </p:spPr>
      </p:pic>
      <p:pic>
        <p:nvPicPr>
          <p:cNvPr id="79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3793" y="8040092"/>
            <a:ext cx="2766330" cy="458739"/>
          </a:xfrm>
          <a:prstGeom prst="rect">
            <a:avLst/>
          </a:prstGeom>
          <a:ln w="12700">
            <a:miter lim="400000"/>
          </a:ln>
        </p:spPr>
      </p:pic>
      <p:pic>
        <p:nvPicPr>
          <p:cNvPr id="80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71584" y="283347"/>
            <a:ext cx="11470339" cy="528445"/>
          </a:xfrm>
          <a:prstGeom prst="rect">
            <a:avLst/>
          </a:prstGeom>
          <a:ln w="12700">
            <a:miter lim="400000"/>
          </a:ln>
        </p:spPr>
      </p:pic>
      <p:pic>
        <p:nvPicPr>
          <p:cNvPr id="81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05742" y="1675368"/>
            <a:ext cx="11580442" cy="12124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sldNum" sz="quarter" idx="2"/>
          </p:nvPr>
        </p:nvSpPr>
        <p:spPr>
          <a:xfrm>
            <a:off x="6381749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grpSp>
        <p:nvGrpSpPr>
          <p:cNvPr id="102" name="Group 102"/>
          <p:cNvGrpSpPr/>
          <p:nvPr/>
        </p:nvGrpSpPr>
        <p:grpSpPr>
          <a:xfrm>
            <a:off x="323861" y="1494604"/>
            <a:ext cx="3607034" cy="3487792"/>
            <a:chOff x="0" y="0"/>
            <a:chExt cx="3607032" cy="3487791"/>
          </a:xfrm>
        </p:grpSpPr>
        <p:sp>
          <p:nvSpPr>
            <p:cNvPr id="84" name="Shape 84"/>
            <p:cNvSpPr/>
            <p:nvPr/>
          </p:nvSpPr>
          <p:spPr>
            <a:xfrm>
              <a:off x="0" y="0"/>
              <a:ext cx="3607033" cy="3487792"/>
            </a:xfrm>
            <a:prstGeom prst="roundRect">
              <a:avLst>
                <a:gd name="adj" fmla="val 5462"/>
              </a:avLst>
            </a:prstGeom>
            <a:solidFill>
              <a:srgbClr val="FF6251"/>
            </a:solidFill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grpSp>
          <p:nvGrpSpPr>
            <p:cNvPr id="101" name="Group 101"/>
            <p:cNvGrpSpPr/>
            <p:nvPr/>
          </p:nvGrpSpPr>
          <p:grpSpPr>
            <a:xfrm>
              <a:off x="100203" y="249928"/>
              <a:ext cx="3336650" cy="2981020"/>
              <a:chOff x="0" y="0"/>
              <a:chExt cx="3336649" cy="2981019"/>
            </a:xfrm>
          </p:grpSpPr>
          <p:sp>
            <p:nvSpPr>
              <p:cNvPr id="85" name="Shape 85"/>
              <p:cNvSpPr/>
              <p:nvPr/>
            </p:nvSpPr>
            <p:spPr>
              <a:xfrm>
                <a:off x="2267596" y="1317697"/>
                <a:ext cx="367135" cy="3672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61FF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86" name="Shape 86"/>
              <p:cNvSpPr/>
              <p:nvPr/>
            </p:nvSpPr>
            <p:spPr>
              <a:xfrm flipH="1">
                <a:off x="2710268" y="1495909"/>
                <a:ext cx="626382" cy="1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 defTabSz="457200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grpSp>
            <p:nvGrpSpPr>
              <p:cNvPr id="89" name="Group 89"/>
              <p:cNvGrpSpPr/>
              <p:nvPr/>
            </p:nvGrpSpPr>
            <p:grpSpPr>
              <a:xfrm>
                <a:off x="1349758" y="0"/>
                <a:ext cx="1176992" cy="1209690"/>
                <a:chOff x="0" y="0"/>
                <a:chExt cx="1176990" cy="1209689"/>
              </a:xfrm>
            </p:grpSpPr>
            <p:sp>
              <p:nvSpPr>
                <p:cNvPr id="87" name="Shape 87"/>
                <p:cNvSpPr/>
                <p:nvPr/>
              </p:nvSpPr>
              <p:spPr>
                <a:xfrm>
                  <a:off x="345538" y="21601"/>
                  <a:ext cx="831453" cy="11880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cubicBezTo>
                        <a:pt x="0" y="0"/>
                        <a:pt x="13389" y="11982"/>
                        <a:pt x="16551" y="15513"/>
                      </a:cubicBezTo>
                      <a:cubicBezTo>
                        <a:pt x="17725" y="16824"/>
                        <a:pt x="21600" y="21600"/>
                        <a:pt x="21600" y="2160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</a:p>
              </p:txBody>
            </p:sp>
            <p:sp>
              <p:nvSpPr>
                <p:cNvPr id="88" name="Shape 88"/>
                <p:cNvSpPr/>
                <p:nvPr/>
              </p:nvSpPr>
              <p:spPr>
                <a:xfrm>
                  <a:off x="0" y="0"/>
                  <a:ext cx="874645" cy="12096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cubicBezTo>
                        <a:pt x="0" y="0"/>
                        <a:pt x="15141" y="12208"/>
                        <a:pt x="18133" y="15814"/>
                      </a:cubicBezTo>
                      <a:cubicBezTo>
                        <a:pt x="19629" y="17617"/>
                        <a:pt x="21600" y="21600"/>
                        <a:pt x="21600" y="2160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</a:p>
              </p:txBody>
            </p:sp>
          </p:grpSp>
          <p:grpSp>
            <p:nvGrpSpPr>
              <p:cNvPr id="92" name="Group 92"/>
              <p:cNvGrpSpPr/>
              <p:nvPr/>
            </p:nvGrpSpPr>
            <p:grpSpPr>
              <a:xfrm flipH="1" rot="10800000">
                <a:off x="1349758" y="1771329"/>
                <a:ext cx="1176992" cy="1209691"/>
                <a:chOff x="0" y="0"/>
                <a:chExt cx="1176990" cy="1209689"/>
              </a:xfrm>
            </p:grpSpPr>
            <p:sp>
              <p:nvSpPr>
                <p:cNvPr id="90" name="Shape 90"/>
                <p:cNvSpPr/>
                <p:nvPr/>
              </p:nvSpPr>
              <p:spPr>
                <a:xfrm>
                  <a:off x="345538" y="21601"/>
                  <a:ext cx="831453" cy="11880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cubicBezTo>
                        <a:pt x="0" y="0"/>
                        <a:pt x="13389" y="11982"/>
                        <a:pt x="16551" y="15513"/>
                      </a:cubicBezTo>
                      <a:cubicBezTo>
                        <a:pt x="17725" y="16824"/>
                        <a:pt x="21600" y="21600"/>
                        <a:pt x="21600" y="2160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</a:p>
              </p:txBody>
            </p:sp>
            <p:sp>
              <p:nvSpPr>
                <p:cNvPr id="91" name="Shape 91"/>
                <p:cNvSpPr/>
                <p:nvPr/>
              </p:nvSpPr>
              <p:spPr>
                <a:xfrm>
                  <a:off x="0" y="0"/>
                  <a:ext cx="874645" cy="12096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cubicBezTo>
                        <a:pt x="0" y="0"/>
                        <a:pt x="15141" y="12208"/>
                        <a:pt x="18133" y="15814"/>
                      </a:cubicBezTo>
                      <a:cubicBezTo>
                        <a:pt x="19629" y="17617"/>
                        <a:pt x="21600" y="21600"/>
                        <a:pt x="21600" y="21600"/>
                      </a:cubicBezTo>
                    </a:path>
                  </a:pathLst>
                </a:custGeom>
                <a:noFill/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42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</a:p>
              </p:txBody>
            </p:sp>
          </p:grpSp>
          <p:sp>
            <p:nvSpPr>
              <p:cNvPr id="93" name="Shape 93"/>
              <p:cNvSpPr/>
              <p:nvPr/>
            </p:nvSpPr>
            <p:spPr>
              <a:xfrm>
                <a:off x="10798" y="1274493"/>
                <a:ext cx="2084029" cy="118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0"/>
                      <a:pt x="8814" y="13268"/>
                      <a:pt x="11304" y="15709"/>
                    </a:cubicBezTo>
                    <a:cubicBezTo>
                      <a:pt x="13566" y="17927"/>
                      <a:pt x="21600" y="21600"/>
                      <a:pt x="21600" y="21600"/>
                    </a:cubicBez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94" name="Shape 94"/>
              <p:cNvSpPr/>
              <p:nvPr/>
            </p:nvSpPr>
            <p:spPr>
              <a:xfrm flipH="1" rot="10800000">
                <a:off x="10798" y="1609317"/>
                <a:ext cx="2084029" cy="118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0"/>
                      <a:pt x="8814" y="13268"/>
                      <a:pt x="11304" y="15709"/>
                    </a:cubicBezTo>
                    <a:cubicBezTo>
                      <a:pt x="13566" y="17927"/>
                      <a:pt x="21600" y="21600"/>
                      <a:pt x="21600" y="21600"/>
                    </a:cubicBez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95" name="Shape 95"/>
              <p:cNvSpPr/>
              <p:nvPr/>
            </p:nvSpPr>
            <p:spPr>
              <a:xfrm>
                <a:off x="0" y="1479709"/>
                <a:ext cx="2084029" cy="32403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l" defTabSz="457200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96" name="Shape 96"/>
              <p:cNvSpPr/>
              <p:nvPr/>
            </p:nvSpPr>
            <p:spPr>
              <a:xfrm>
                <a:off x="248355" y="1382501"/>
                <a:ext cx="75588" cy="1836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11435"/>
                    </a:lnTo>
                    <a:lnTo>
                      <a:pt x="3086" y="21600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97" name="Shape 97"/>
              <p:cNvSpPr/>
              <p:nvPr/>
            </p:nvSpPr>
            <p:spPr>
              <a:xfrm>
                <a:off x="835770" y="1268013"/>
                <a:ext cx="86386" cy="1468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" y="0"/>
                    </a:moveTo>
                    <a:lnTo>
                      <a:pt x="21600" y="11435"/>
                    </a:lnTo>
                    <a:lnTo>
                      <a:pt x="0" y="21600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98" name="Shape 98"/>
              <p:cNvSpPr/>
              <p:nvPr/>
            </p:nvSpPr>
            <p:spPr>
              <a:xfrm>
                <a:off x="1015018" y="1566115"/>
                <a:ext cx="86386" cy="1468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" y="0"/>
                    </a:moveTo>
                    <a:lnTo>
                      <a:pt x="21600" y="11435"/>
                    </a:lnTo>
                    <a:lnTo>
                      <a:pt x="0" y="21600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99" name="Shape 99"/>
              <p:cNvSpPr/>
              <p:nvPr/>
            </p:nvSpPr>
            <p:spPr>
              <a:xfrm rot="163619">
                <a:off x="2208268" y="172524"/>
                <a:ext cx="410328" cy="3608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4078"/>
                    </a:moveTo>
                    <a:cubicBezTo>
                      <a:pt x="0" y="14078"/>
                      <a:pt x="5209" y="11260"/>
                      <a:pt x="6553" y="10395"/>
                    </a:cubicBezTo>
                    <a:cubicBezTo>
                      <a:pt x="7935" y="9505"/>
                      <a:pt x="12378" y="6073"/>
                      <a:pt x="12378" y="6073"/>
                    </a:cubicBezTo>
                    <a:lnTo>
                      <a:pt x="7584" y="2691"/>
                    </a:lnTo>
                    <a:lnTo>
                      <a:pt x="21600" y="0"/>
                    </a:lnTo>
                    <a:lnTo>
                      <a:pt x="16989" y="15872"/>
                    </a:lnTo>
                    <a:lnTo>
                      <a:pt x="14805" y="9178"/>
                    </a:lnTo>
                    <a:cubicBezTo>
                      <a:pt x="14805" y="9178"/>
                      <a:pt x="10974" y="13601"/>
                      <a:pt x="9951" y="14906"/>
                    </a:cubicBezTo>
                    <a:cubicBezTo>
                      <a:pt x="8891" y="16257"/>
                      <a:pt x="5339" y="21600"/>
                      <a:pt x="5339" y="21600"/>
                    </a:cubicBezTo>
                    <a:lnTo>
                      <a:pt x="0" y="14078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00" name="Shape 100"/>
              <p:cNvSpPr/>
              <p:nvPr/>
            </p:nvSpPr>
            <p:spPr>
              <a:xfrm flipH="1" rot="10963619">
                <a:off x="2167961" y="2515340"/>
                <a:ext cx="410329" cy="360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4078"/>
                    </a:moveTo>
                    <a:cubicBezTo>
                      <a:pt x="0" y="14078"/>
                      <a:pt x="5209" y="11260"/>
                      <a:pt x="6553" y="10395"/>
                    </a:cubicBezTo>
                    <a:cubicBezTo>
                      <a:pt x="7935" y="9505"/>
                      <a:pt x="12378" y="6073"/>
                      <a:pt x="12378" y="6073"/>
                    </a:cubicBezTo>
                    <a:lnTo>
                      <a:pt x="7584" y="2691"/>
                    </a:lnTo>
                    <a:lnTo>
                      <a:pt x="21600" y="0"/>
                    </a:lnTo>
                    <a:lnTo>
                      <a:pt x="16989" y="15872"/>
                    </a:lnTo>
                    <a:lnTo>
                      <a:pt x="14805" y="9178"/>
                    </a:lnTo>
                    <a:cubicBezTo>
                      <a:pt x="14805" y="9178"/>
                      <a:pt x="10974" y="13601"/>
                      <a:pt x="9951" y="14906"/>
                    </a:cubicBezTo>
                    <a:cubicBezTo>
                      <a:pt x="8891" y="16257"/>
                      <a:pt x="5339" y="21600"/>
                      <a:pt x="5339" y="21600"/>
                    </a:cubicBezTo>
                    <a:lnTo>
                      <a:pt x="0" y="14078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</p:grpSp>
      </p:grpSp>
      <p:sp>
        <p:nvSpPr>
          <p:cNvPr id="103" name="Shape 103"/>
          <p:cNvSpPr/>
          <p:nvPr/>
        </p:nvSpPr>
        <p:spPr>
          <a:xfrm>
            <a:off x="2197100" y="2603500"/>
            <a:ext cx="1270000" cy="127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63500">
            <a:solidFill>
              <a:srgbClr val="F5D328"/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pic>
        <p:nvPicPr>
          <p:cNvPr id="104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54673" y="2084061"/>
            <a:ext cx="7633174" cy="23088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7867" y="5491147"/>
            <a:ext cx="10351201" cy="33543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6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47825" y="257889"/>
            <a:ext cx="9709150" cy="6360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3" grpId="1"/>
      <p:bldP build="whole" bldLvl="1" animBg="1" rev="0" advAuto="0" spid="105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type="sldNum" sz="quarter" idx="2"/>
          </p:nvPr>
        </p:nvSpPr>
        <p:spPr>
          <a:xfrm>
            <a:off x="6381749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grpSp>
        <p:nvGrpSpPr>
          <p:cNvPr id="137" name="Group 137"/>
          <p:cNvGrpSpPr/>
          <p:nvPr/>
        </p:nvGrpSpPr>
        <p:grpSpPr>
          <a:xfrm>
            <a:off x="7284690" y="4682347"/>
            <a:ext cx="4981776" cy="4512404"/>
            <a:chOff x="0" y="0"/>
            <a:chExt cx="4981775" cy="4512402"/>
          </a:xfrm>
        </p:grpSpPr>
        <p:grpSp>
          <p:nvGrpSpPr>
            <p:cNvPr id="134" name="Group 134"/>
            <p:cNvGrpSpPr/>
            <p:nvPr/>
          </p:nvGrpSpPr>
          <p:grpSpPr>
            <a:xfrm>
              <a:off x="570503" y="0"/>
              <a:ext cx="3911602" cy="3820175"/>
              <a:chOff x="0" y="0"/>
              <a:chExt cx="3911600" cy="3820174"/>
            </a:xfrm>
          </p:grpSpPr>
          <p:grpSp>
            <p:nvGrpSpPr>
              <p:cNvPr id="127" name="Group 127"/>
              <p:cNvGrpSpPr/>
              <p:nvPr/>
            </p:nvGrpSpPr>
            <p:grpSpPr>
              <a:xfrm>
                <a:off x="304567" y="0"/>
                <a:ext cx="3607034" cy="3487792"/>
                <a:chOff x="0" y="0"/>
                <a:chExt cx="3607032" cy="3487791"/>
              </a:xfrm>
            </p:grpSpPr>
            <p:sp>
              <p:nvSpPr>
                <p:cNvPr id="109" name="Shape 109"/>
                <p:cNvSpPr/>
                <p:nvPr/>
              </p:nvSpPr>
              <p:spPr>
                <a:xfrm>
                  <a:off x="0" y="0"/>
                  <a:ext cx="3607033" cy="3487792"/>
                </a:xfrm>
                <a:prstGeom prst="roundRect">
                  <a:avLst>
                    <a:gd name="adj" fmla="val 5462"/>
                  </a:avLst>
                </a:prstGeom>
                <a:solidFill>
                  <a:srgbClr val="FF6251"/>
                </a:solidFill>
                <a:ln w="381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4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</a:p>
              </p:txBody>
            </p:sp>
            <p:grpSp>
              <p:nvGrpSpPr>
                <p:cNvPr id="126" name="Group 126"/>
                <p:cNvGrpSpPr/>
                <p:nvPr/>
              </p:nvGrpSpPr>
              <p:grpSpPr>
                <a:xfrm>
                  <a:off x="100203" y="249928"/>
                  <a:ext cx="3336650" cy="2981020"/>
                  <a:chOff x="0" y="0"/>
                  <a:chExt cx="3336649" cy="2981019"/>
                </a:xfrm>
              </p:grpSpPr>
              <p:sp>
                <p:nvSpPr>
                  <p:cNvPr id="110" name="Shape 110"/>
                  <p:cNvSpPr/>
                  <p:nvPr/>
                </p:nvSpPr>
                <p:spPr>
                  <a:xfrm>
                    <a:off x="2267596" y="1317697"/>
                    <a:ext cx="367135" cy="36722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fill="norm" stroke="1" extrusionOk="0">
                        <a:moveTo>
                          <a:pt x="16796" y="2882"/>
                        </a:moveTo>
                        <a:cubicBezTo>
                          <a:pt x="20639" y="6724"/>
                          <a:pt x="20639" y="12954"/>
                          <a:pt x="16796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6" y="2882"/>
                        </a:cubicBezTo>
                      </a:path>
                    </a:pathLst>
                  </a:custGeom>
                  <a:solidFill>
                    <a:srgbClr val="0061FF"/>
                  </a:solidFill>
                  <a:ln w="254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4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  <p:sp>
                <p:nvSpPr>
                  <p:cNvPr id="111" name="Shape 111"/>
                  <p:cNvSpPr/>
                  <p:nvPr/>
                </p:nvSpPr>
                <p:spPr>
                  <a:xfrm flipH="1">
                    <a:off x="2710268" y="1495909"/>
                    <a:ext cx="626382" cy="1"/>
                  </a:xfrm>
                  <a:prstGeom prst="line">
                    <a:avLst/>
                  </a:prstGeom>
                  <a:noFill/>
                  <a:ln w="50800" cap="flat">
                    <a:solidFill>
                      <a:srgbClr val="000000"/>
                    </a:solidFill>
                    <a:prstDash val="solid"/>
                    <a:miter lim="400000"/>
                    <a:headEnd type="stealth" w="med" len="med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l" defTabSz="457200">
                      <a:defRPr sz="120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</a:p>
                </p:txBody>
              </p:sp>
              <p:grpSp>
                <p:nvGrpSpPr>
                  <p:cNvPr id="114" name="Group 114"/>
                  <p:cNvGrpSpPr/>
                  <p:nvPr/>
                </p:nvGrpSpPr>
                <p:grpSpPr>
                  <a:xfrm>
                    <a:off x="1349758" y="0"/>
                    <a:ext cx="1176992" cy="1209690"/>
                    <a:chOff x="0" y="0"/>
                    <a:chExt cx="1176990" cy="1209689"/>
                  </a:xfrm>
                </p:grpSpPr>
                <p:sp>
                  <p:nvSpPr>
                    <p:cNvPr id="112" name="Shape 112"/>
                    <p:cNvSpPr/>
                    <p:nvPr/>
                  </p:nvSpPr>
                  <p:spPr>
                    <a:xfrm>
                      <a:off x="345538" y="21601"/>
                      <a:ext cx="831453" cy="118808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cubicBezTo>
                            <a:pt x="0" y="0"/>
                            <a:pt x="13389" y="11982"/>
                            <a:pt x="16551" y="15513"/>
                          </a:cubicBezTo>
                          <a:cubicBezTo>
                            <a:pt x="17725" y="16824"/>
                            <a:pt x="21600" y="21600"/>
                            <a:pt x="21600" y="21600"/>
                          </a:cubicBezTo>
                        </a:path>
                      </a:pathLst>
                    </a:custGeom>
                    <a:noFill/>
                    <a:ln w="381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 lvl="0">
                        <a:defRPr sz="42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13" name="Shape 113"/>
                    <p:cNvSpPr/>
                    <p:nvPr/>
                  </p:nvSpPr>
                  <p:spPr>
                    <a:xfrm>
                      <a:off x="0" y="0"/>
                      <a:ext cx="874645" cy="12096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cubicBezTo>
                            <a:pt x="0" y="0"/>
                            <a:pt x="15141" y="12208"/>
                            <a:pt x="18133" y="15814"/>
                          </a:cubicBezTo>
                          <a:cubicBezTo>
                            <a:pt x="19629" y="17617"/>
                            <a:pt x="21600" y="21600"/>
                            <a:pt x="21600" y="21600"/>
                          </a:cubicBezTo>
                        </a:path>
                      </a:pathLst>
                    </a:custGeom>
                    <a:noFill/>
                    <a:ln w="381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 lvl="0">
                        <a:defRPr sz="42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</a:p>
                  </p:txBody>
                </p:sp>
              </p:grpSp>
              <p:grpSp>
                <p:nvGrpSpPr>
                  <p:cNvPr id="117" name="Group 117"/>
                  <p:cNvGrpSpPr/>
                  <p:nvPr/>
                </p:nvGrpSpPr>
                <p:grpSpPr>
                  <a:xfrm flipH="1" rot="10800000">
                    <a:off x="1349758" y="1771329"/>
                    <a:ext cx="1176992" cy="1209691"/>
                    <a:chOff x="0" y="0"/>
                    <a:chExt cx="1176990" cy="1209689"/>
                  </a:xfrm>
                </p:grpSpPr>
                <p:sp>
                  <p:nvSpPr>
                    <p:cNvPr id="115" name="Shape 115"/>
                    <p:cNvSpPr/>
                    <p:nvPr/>
                  </p:nvSpPr>
                  <p:spPr>
                    <a:xfrm>
                      <a:off x="345538" y="21601"/>
                      <a:ext cx="831453" cy="118808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cubicBezTo>
                            <a:pt x="0" y="0"/>
                            <a:pt x="13389" y="11982"/>
                            <a:pt x="16551" y="15513"/>
                          </a:cubicBezTo>
                          <a:cubicBezTo>
                            <a:pt x="17725" y="16824"/>
                            <a:pt x="21600" y="21600"/>
                            <a:pt x="21600" y="21600"/>
                          </a:cubicBezTo>
                        </a:path>
                      </a:pathLst>
                    </a:custGeom>
                    <a:noFill/>
                    <a:ln w="381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 lvl="0">
                        <a:defRPr sz="42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16" name="Shape 116"/>
                    <p:cNvSpPr/>
                    <p:nvPr/>
                  </p:nvSpPr>
                  <p:spPr>
                    <a:xfrm>
                      <a:off x="0" y="0"/>
                      <a:ext cx="874645" cy="12096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cubicBezTo>
                            <a:pt x="0" y="0"/>
                            <a:pt x="15141" y="12208"/>
                            <a:pt x="18133" y="15814"/>
                          </a:cubicBezTo>
                          <a:cubicBezTo>
                            <a:pt x="19629" y="17617"/>
                            <a:pt x="21600" y="21600"/>
                            <a:pt x="21600" y="21600"/>
                          </a:cubicBezTo>
                        </a:path>
                      </a:pathLst>
                    </a:custGeom>
                    <a:noFill/>
                    <a:ln w="381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 lvl="0">
                        <a:defRPr sz="42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</a:p>
                  </p:txBody>
                </p:sp>
              </p:grpSp>
              <p:sp>
                <p:nvSpPr>
                  <p:cNvPr id="118" name="Shape 118"/>
                  <p:cNvSpPr/>
                  <p:nvPr/>
                </p:nvSpPr>
                <p:spPr>
                  <a:xfrm>
                    <a:off x="10798" y="1274493"/>
                    <a:ext cx="2084029" cy="11881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0"/>
                        </a:moveTo>
                        <a:cubicBezTo>
                          <a:pt x="0" y="0"/>
                          <a:pt x="8814" y="13268"/>
                          <a:pt x="11304" y="15709"/>
                        </a:cubicBezTo>
                        <a:cubicBezTo>
                          <a:pt x="13566" y="17927"/>
                          <a:pt x="21600" y="21600"/>
                          <a:pt x="21600" y="21600"/>
                        </a:cubicBezTo>
                      </a:path>
                    </a:pathLst>
                  </a:custGeom>
                  <a:noFill/>
                  <a:ln w="381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4200"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  <p:sp>
                <p:nvSpPr>
                  <p:cNvPr id="119" name="Shape 119"/>
                  <p:cNvSpPr/>
                  <p:nvPr/>
                </p:nvSpPr>
                <p:spPr>
                  <a:xfrm flipH="1" rot="10800000">
                    <a:off x="10798" y="1609317"/>
                    <a:ext cx="2084029" cy="11881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0"/>
                        </a:moveTo>
                        <a:cubicBezTo>
                          <a:pt x="0" y="0"/>
                          <a:pt x="8814" y="13268"/>
                          <a:pt x="11304" y="15709"/>
                        </a:cubicBezTo>
                        <a:cubicBezTo>
                          <a:pt x="13566" y="17927"/>
                          <a:pt x="21600" y="21600"/>
                          <a:pt x="21600" y="21600"/>
                        </a:cubicBezTo>
                      </a:path>
                    </a:pathLst>
                  </a:custGeom>
                  <a:noFill/>
                  <a:ln w="381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4200"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  <p:sp>
                <p:nvSpPr>
                  <p:cNvPr id="120" name="Shape 120"/>
                  <p:cNvSpPr/>
                  <p:nvPr/>
                </p:nvSpPr>
                <p:spPr>
                  <a:xfrm>
                    <a:off x="0" y="1479709"/>
                    <a:ext cx="2084029" cy="32403"/>
                  </a:xfrm>
                  <a:prstGeom prst="line">
                    <a:avLst/>
                  </a:prstGeom>
                  <a:noFill/>
                  <a:ln w="381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 lvl="0" algn="l" defTabSz="457200">
                      <a:defRPr sz="120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</a:p>
                </p:txBody>
              </p:sp>
              <p:sp>
                <p:nvSpPr>
                  <p:cNvPr id="121" name="Shape 121"/>
                  <p:cNvSpPr/>
                  <p:nvPr/>
                </p:nvSpPr>
                <p:spPr>
                  <a:xfrm>
                    <a:off x="248355" y="1382501"/>
                    <a:ext cx="75588" cy="18361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0"/>
                        </a:moveTo>
                        <a:lnTo>
                          <a:pt x="21600" y="11435"/>
                        </a:lnTo>
                        <a:lnTo>
                          <a:pt x="3086" y="21600"/>
                        </a:lnTo>
                      </a:path>
                    </a:pathLst>
                  </a:custGeom>
                  <a:noFill/>
                  <a:ln w="381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4200"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  <p:sp>
                <p:nvSpPr>
                  <p:cNvPr id="122" name="Shape 122"/>
                  <p:cNvSpPr/>
                  <p:nvPr/>
                </p:nvSpPr>
                <p:spPr>
                  <a:xfrm>
                    <a:off x="835770" y="1268013"/>
                    <a:ext cx="86386" cy="14689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" y="0"/>
                        </a:moveTo>
                        <a:lnTo>
                          <a:pt x="21600" y="11435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381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4200"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  <p:sp>
                <p:nvSpPr>
                  <p:cNvPr id="123" name="Shape 123"/>
                  <p:cNvSpPr/>
                  <p:nvPr/>
                </p:nvSpPr>
                <p:spPr>
                  <a:xfrm>
                    <a:off x="1015018" y="1566115"/>
                    <a:ext cx="86386" cy="14689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" y="0"/>
                        </a:moveTo>
                        <a:lnTo>
                          <a:pt x="21600" y="11435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381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4200"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  <p:sp>
                <p:nvSpPr>
                  <p:cNvPr id="124" name="Shape 124"/>
                  <p:cNvSpPr/>
                  <p:nvPr/>
                </p:nvSpPr>
                <p:spPr>
                  <a:xfrm rot="163619">
                    <a:off x="2208268" y="172524"/>
                    <a:ext cx="410328" cy="36085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4078"/>
                        </a:moveTo>
                        <a:cubicBezTo>
                          <a:pt x="0" y="14078"/>
                          <a:pt x="5209" y="11260"/>
                          <a:pt x="6553" y="10395"/>
                        </a:cubicBezTo>
                        <a:cubicBezTo>
                          <a:pt x="7935" y="9505"/>
                          <a:pt x="12378" y="6073"/>
                          <a:pt x="12378" y="6073"/>
                        </a:cubicBezTo>
                        <a:lnTo>
                          <a:pt x="7584" y="2691"/>
                        </a:lnTo>
                        <a:lnTo>
                          <a:pt x="21600" y="0"/>
                        </a:lnTo>
                        <a:lnTo>
                          <a:pt x="16989" y="15872"/>
                        </a:lnTo>
                        <a:lnTo>
                          <a:pt x="14805" y="9178"/>
                        </a:lnTo>
                        <a:cubicBezTo>
                          <a:pt x="14805" y="9178"/>
                          <a:pt x="10974" y="13601"/>
                          <a:pt x="9951" y="14906"/>
                        </a:cubicBezTo>
                        <a:cubicBezTo>
                          <a:pt x="8891" y="16257"/>
                          <a:pt x="5339" y="21600"/>
                          <a:pt x="5339" y="21600"/>
                        </a:cubicBezTo>
                        <a:lnTo>
                          <a:pt x="0" y="1407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4200"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  <p:sp>
                <p:nvSpPr>
                  <p:cNvPr id="125" name="Shape 125"/>
                  <p:cNvSpPr/>
                  <p:nvPr/>
                </p:nvSpPr>
                <p:spPr>
                  <a:xfrm flipH="1" rot="10963619">
                    <a:off x="2167961" y="2515340"/>
                    <a:ext cx="410329" cy="36085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4078"/>
                        </a:moveTo>
                        <a:cubicBezTo>
                          <a:pt x="0" y="14078"/>
                          <a:pt x="5209" y="11260"/>
                          <a:pt x="6553" y="10395"/>
                        </a:cubicBezTo>
                        <a:cubicBezTo>
                          <a:pt x="7935" y="9505"/>
                          <a:pt x="12378" y="6073"/>
                          <a:pt x="12378" y="6073"/>
                        </a:cubicBezTo>
                        <a:lnTo>
                          <a:pt x="7584" y="2691"/>
                        </a:lnTo>
                        <a:lnTo>
                          <a:pt x="21600" y="0"/>
                        </a:lnTo>
                        <a:lnTo>
                          <a:pt x="16989" y="15872"/>
                        </a:lnTo>
                        <a:lnTo>
                          <a:pt x="14805" y="9178"/>
                        </a:lnTo>
                        <a:cubicBezTo>
                          <a:pt x="14805" y="9178"/>
                          <a:pt x="10974" y="13601"/>
                          <a:pt x="9951" y="14906"/>
                        </a:cubicBezTo>
                        <a:cubicBezTo>
                          <a:pt x="8891" y="16257"/>
                          <a:pt x="5339" y="21600"/>
                          <a:pt x="5339" y="21600"/>
                        </a:cubicBezTo>
                        <a:lnTo>
                          <a:pt x="0" y="1407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>
                      <a:defRPr sz="4200"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</p:grpSp>
          </p:grpSp>
          <p:sp>
            <p:nvSpPr>
              <p:cNvPr id="128" name="Shape 128"/>
              <p:cNvSpPr/>
              <p:nvPr/>
            </p:nvSpPr>
            <p:spPr>
              <a:xfrm>
                <a:off x="894304" y="2153785"/>
                <a:ext cx="968832" cy="6409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3655" y="0"/>
                    </a:moveTo>
                    <a:lnTo>
                      <a:pt x="0" y="21600"/>
                    </a:lnTo>
                    <a:cubicBezTo>
                      <a:pt x="0" y="21600"/>
                      <a:pt x="8521" y="18140"/>
                      <a:pt x="10966" y="17581"/>
                    </a:cubicBezTo>
                    <a:cubicBezTo>
                      <a:pt x="13275" y="17053"/>
                      <a:pt x="21600" y="16577"/>
                      <a:pt x="21600" y="16577"/>
                    </a:cubicBezTo>
                  </a:path>
                </a:pathLst>
              </a:custGeom>
              <a:noFill/>
              <a:ln w="38100" cap="flat">
                <a:solidFill>
                  <a:srgbClr val="0056D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29" name="Shape 129"/>
              <p:cNvSpPr/>
              <p:nvPr/>
            </p:nvSpPr>
            <p:spPr>
              <a:xfrm>
                <a:off x="0" y="2794704"/>
                <a:ext cx="894306" cy="9936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21600" y="0"/>
                      <a:pt x="12562" y="6941"/>
                      <a:pt x="11880" y="8100"/>
                    </a:cubicBezTo>
                    <a:cubicBezTo>
                      <a:pt x="10800" y="9936"/>
                      <a:pt x="18367" y="5747"/>
                      <a:pt x="18000" y="6480"/>
                    </a:cubicBezTo>
                    <a:cubicBezTo>
                      <a:pt x="16920" y="8640"/>
                      <a:pt x="6240" y="16416"/>
                      <a:pt x="6240" y="16416"/>
                    </a:cubicBezTo>
                    <a:lnTo>
                      <a:pt x="0" y="21600"/>
                    </a:lnTo>
                  </a:path>
                </a:pathLst>
              </a:custGeom>
              <a:noFill/>
              <a:ln w="38100" cap="flat">
                <a:solidFill>
                  <a:srgbClr val="0056D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30" name="Shape 130"/>
              <p:cNvSpPr/>
              <p:nvPr/>
            </p:nvSpPr>
            <p:spPr>
              <a:xfrm>
                <a:off x="874431" y="2148817"/>
                <a:ext cx="298103" cy="139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3320" y="0"/>
                    </a:lnTo>
                    <a:lnTo>
                      <a:pt x="21600" y="20057"/>
                    </a:lnTo>
                  </a:path>
                </a:pathLst>
              </a:custGeom>
              <a:noFill/>
              <a:ln w="38100" cap="flat">
                <a:solidFill>
                  <a:srgbClr val="0056D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31" name="Shape 131"/>
              <p:cNvSpPr/>
              <p:nvPr/>
            </p:nvSpPr>
            <p:spPr>
              <a:xfrm>
                <a:off x="1738925" y="2521444"/>
                <a:ext cx="109305" cy="243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855" y="0"/>
                    </a:moveTo>
                    <a:lnTo>
                      <a:pt x="21600" y="11902"/>
                    </a:lnTo>
                    <a:lnTo>
                      <a:pt x="0" y="21600"/>
                    </a:lnTo>
                  </a:path>
                </a:pathLst>
              </a:custGeom>
              <a:noFill/>
              <a:ln w="38100" cap="flat">
                <a:solidFill>
                  <a:srgbClr val="0056D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32" name="Shape 132"/>
              <p:cNvSpPr/>
              <p:nvPr/>
            </p:nvSpPr>
            <p:spPr>
              <a:xfrm>
                <a:off x="3147954" y="2162728"/>
                <a:ext cx="667749" cy="16574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0"/>
                      <a:pt x="7493" y="9905"/>
                      <a:pt x="9546" y="10567"/>
                    </a:cubicBezTo>
                    <a:cubicBezTo>
                      <a:pt x="11957" y="11344"/>
                      <a:pt x="7425" y="3613"/>
                      <a:pt x="10125" y="5633"/>
                    </a:cubicBezTo>
                    <a:cubicBezTo>
                      <a:pt x="13422" y="8100"/>
                      <a:pt x="14749" y="12768"/>
                      <a:pt x="16200" y="14763"/>
                    </a:cubicBezTo>
                    <a:cubicBezTo>
                      <a:pt x="17301" y="16277"/>
                      <a:pt x="21600" y="21600"/>
                      <a:pt x="21600" y="21600"/>
                    </a:cubicBezTo>
                  </a:path>
                </a:pathLst>
              </a:custGeom>
              <a:noFill/>
              <a:ln w="38100" cap="flat">
                <a:solidFill>
                  <a:srgbClr val="0056D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33" name="Shape 133"/>
              <p:cNvSpPr/>
              <p:nvPr/>
            </p:nvSpPr>
            <p:spPr>
              <a:xfrm>
                <a:off x="3052561" y="2174653"/>
                <a:ext cx="262331" cy="1669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6873" y="0"/>
                    </a:lnTo>
                    <a:lnTo>
                      <a:pt x="21600" y="7714"/>
                    </a:lnTo>
                  </a:path>
                </a:pathLst>
              </a:custGeom>
              <a:noFill/>
              <a:ln w="38100" cap="flat">
                <a:solidFill>
                  <a:srgbClr val="0056D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</p:grpSp>
        <p:pic>
          <p:nvPicPr>
            <p:cNvPr id="135" name="pasted-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3926119"/>
              <a:ext cx="1172568" cy="5862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6" name="pasted-image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226121" y="3877502"/>
              <a:ext cx="755655" cy="5862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38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46120" y="290458"/>
            <a:ext cx="11312560" cy="6019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23427" y="1334591"/>
            <a:ext cx="9900769" cy="789022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45511" y="2460724"/>
            <a:ext cx="4581178" cy="37653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3442" y="1695674"/>
            <a:ext cx="11624694" cy="2697715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Shape 143"/>
          <p:cNvSpPr/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pic>
        <p:nvPicPr>
          <p:cNvPr id="144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97804" y="4715466"/>
            <a:ext cx="4850834" cy="771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7102" y="433969"/>
            <a:ext cx="12019585" cy="426961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Shape 146"/>
          <p:cNvSpPr/>
          <p:nvPr/>
        </p:nvSpPr>
        <p:spPr>
          <a:xfrm>
            <a:off x="5333107" y="7124700"/>
            <a:ext cx="6589118" cy="771724"/>
          </a:xfrm>
          <a:prstGeom prst="roundRect">
            <a:avLst>
              <a:gd name="adj" fmla="val 24685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pic>
        <p:nvPicPr>
          <p:cNvPr id="147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87021" y="6322877"/>
            <a:ext cx="12026020" cy="237536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type="sldNum" sz="quarter" idx="2"/>
          </p:nvPr>
        </p:nvSpPr>
        <p:spPr>
          <a:xfrm>
            <a:off x="6381749" y="9258300"/>
            <a:ext cx="2286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/>
          </a:p>
        </p:txBody>
      </p:sp>
      <p:pic>
        <p:nvPicPr>
          <p:cNvPr id="150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66024" y="5197234"/>
            <a:ext cx="1319366" cy="30090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lightquark.mov"/>
          <p:cNvPicPr/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1401267" y="264197"/>
            <a:ext cx="8507453" cy="6372623"/>
          </a:xfrm>
          <a:prstGeom prst="rect">
            <a:avLst/>
          </a:prstGeom>
        </p:spPr>
      </p:pic>
      <p:pic>
        <p:nvPicPr>
          <p:cNvPr id="152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166690" y="2780945"/>
            <a:ext cx="1545623" cy="34232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5" name="Group 155"/>
          <p:cNvGrpSpPr/>
          <p:nvPr/>
        </p:nvGrpSpPr>
        <p:grpSpPr>
          <a:xfrm>
            <a:off x="8336694" y="1568097"/>
            <a:ext cx="4386765" cy="717227"/>
            <a:chOff x="0" y="0"/>
            <a:chExt cx="4386764" cy="717226"/>
          </a:xfrm>
        </p:grpSpPr>
        <p:pic>
          <p:nvPicPr>
            <p:cNvPr id="153" name="pasted-image.pdf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459692" y="0"/>
              <a:ext cx="2927073" cy="5557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4" name="Shape 154"/>
            <p:cNvSpPr/>
            <p:nvPr/>
          </p:nvSpPr>
          <p:spPr>
            <a:xfrm flipH="1">
              <a:off x="-1" y="324202"/>
              <a:ext cx="1315804" cy="393025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</a:p>
          </p:txBody>
        </p:sp>
      </p:grpSp>
      <p:pic>
        <p:nvPicPr>
          <p:cNvPr id="156" name="pasted-image.pdf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16293" y="176791"/>
            <a:ext cx="11296014" cy="1048085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Shape 157"/>
          <p:cNvSpPr/>
          <p:nvPr/>
        </p:nvSpPr>
        <p:spPr>
          <a:xfrm>
            <a:off x="2030551" y="3968650"/>
            <a:ext cx="7872930" cy="2359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857" y="4834"/>
                </a:moveTo>
                <a:lnTo>
                  <a:pt x="1007" y="0"/>
                </a:lnTo>
                <a:lnTo>
                  <a:pt x="0" y="3768"/>
                </a:lnTo>
                <a:lnTo>
                  <a:pt x="150" y="15430"/>
                </a:lnTo>
                <a:lnTo>
                  <a:pt x="4181" y="20933"/>
                </a:lnTo>
                <a:lnTo>
                  <a:pt x="9221" y="21140"/>
                </a:lnTo>
                <a:lnTo>
                  <a:pt x="14621" y="21600"/>
                </a:lnTo>
                <a:lnTo>
                  <a:pt x="21600" y="15410"/>
                </a:lnTo>
                <a:lnTo>
                  <a:pt x="21345" y="8240"/>
                </a:lnTo>
                <a:lnTo>
                  <a:pt x="17373" y="12204"/>
                </a:lnTo>
                <a:lnTo>
                  <a:pt x="6599" y="15886"/>
                </a:lnTo>
                <a:lnTo>
                  <a:pt x="2857" y="4834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grpSp>
        <p:nvGrpSpPr>
          <p:cNvPr id="160" name="Group 160"/>
          <p:cNvGrpSpPr/>
          <p:nvPr/>
        </p:nvGrpSpPr>
        <p:grpSpPr>
          <a:xfrm>
            <a:off x="215900" y="6032500"/>
            <a:ext cx="7136408" cy="2868861"/>
            <a:chOff x="0" y="0"/>
            <a:chExt cx="7136407" cy="2868860"/>
          </a:xfrm>
        </p:grpSpPr>
        <p:sp>
          <p:nvSpPr>
            <p:cNvPr id="158" name="Shape 158"/>
            <p:cNvSpPr/>
            <p:nvPr/>
          </p:nvSpPr>
          <p:spPr>
            <a:xfrm>
              <a:off x="0" y="0"/>
              <a:ext cx="7136408" cy="2868861"/>
            </a:xfrm>
            <a:prstGeom prst="roundRect">
              <a:avLst>
                <a:gd name="adj" fmla="val 15000"/>
              </a:avLst>
            </a:prstGeom>
            <a:solidFill>
              <a:srgbClr val="F5D328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</a:p>
          </p:txBody>
        </p:sp>
        <p:pic>
          <p:nvPicPr>
            <p:cNvPr id="159" name="pasted-image.pdf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235579" y="181553"/>
              <a:ext cx="6573770" cy="26076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61" name="pasted-image.pdf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 rot="16200000">
            <a:off x="732295" y="3587859"/>
            <a:ext cx="2739011" cy="28485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3" name="Group 173"/>
          <p:cNvGrpSpPr/>
          <p:nvPr/>
        </p:nvGrpSpPr>
        <p:grpSpPr>
          <a:xfrm>
            <a:off x="8156306" y="6254262"/>
            <a:ext cx="4503184" cy="2425337"/>
            <a:chOff x="0" y="0"/>
            <a:chExt cx="4503182" cy="2425336"/>
          </a:xfrm>
        </p:grpSpPr>
        <p:grpSp>
          <p:nvGrpSpPr>
            <p:cNvPr id="170" name="Group 170"/>
            <p:cNvGrpSpPr/>
            <p:nvPr/>
          </p:nvGrpSpPr>
          <p:grpSpPr>
            <a:xfrm>
              <a:off x="256933" y="734307"/>
              <a:ext cx="4169366" cy="1691030"/>
              <a:chOff x="0" y="0"/>
              <a:chExt cx="4169365" cy="1691029"/>
            </a:xfrm>
          </p:grpSpPr>
          <p:sp>
            <p:nvSpPr>
              <p:cNvPr id="162" name="Shape 162"/>
              <p:cNvSpPr/>
              <p:nvPr/>
            </p:nvSpPr>
            <p:spPr>
              <a:xfrm flipV="1">
                <a:off x="0" y="514872"/>
                <a:ext cx="4169366" cy="2"/>
              </a:xfrm>
              <a:prstGeom prst="line">
                <a:avLst/>
              </a:prstGeom>
              <a:noFill/>
              <a:ln w="762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 defTabSz="457200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63" name="Shape 163"/>
              <p:cNvSpPr/>
              <p:nvPr/>
            </p:nvSpPr>
            <p:spPr>
              <a:xfrm>
                <a:off x="533492" y="-1"/>
                <a:ext cx="3076483" cy="4589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05" fill="norm" stroke="1" extrusionOk="0">
                    <a:moveTo>
                      <a:pt x="0" y="21379"/>
                    </a:moveTo>
                    <a:cubicBezTo>
                      <a:pt x="0" y="21379"/>
                      <a:pt x="3533" y="21598"/>
                      <a:pt x="4509" y="20775"/>
                    </a:cubicBezTo>
                    <a:cubicBezTo>
                      <a:pt x="5013" y="20350"/>
                      <a:pt x="6322" y="18446"/>
                      <a:pt x="6764" y="16910"/>
                    </a:cubicBezTo>
                    <a:cubicBezTo>
                      <a:pt x="7292" y="15073"/>
                      <a:pt x="8353" y="6850"/>
                      <a:pt x="8873" y="4831"/>
                    </a:cubicBezTo>
                    <a:cubicBezTo>
                      <a:pt x="9273" y="3276"/>
                      <a:pt x="10447" y="-2"/>
                      <a:pt x="10891" y="0"/>
                    </a:cubicBezTo>
                    <a:cubicBezTo>
                      <a:pt x="11311" y="2"/>
                      <a:pt x="11855" y="483"/>
                      <a:pt x="12800" y="4590"/>
                    </a:cubicBezTo>
                    <a:cubicBezTo>
                      <a:pt x="13903" y="9380"/>
                      <a:pt x="13818" y="11837"/>
                      <a:pt x="14545" y="15460"/>
                    </a:cubicBezTo>
                    <a:cubicBezTo>
                      <a:pt x="15239" y="18918"/>
                      <a:pt x="15900" y="20067"/>
                      <a:pt x="16291" y="20412"/>
                    </a:cubicBezTo>
                    <a:cubicBezTo>
                      <a:pt x="17439" y="21427"/>
                      <a:pt x="21600" y="21016"/>
                      <a:pt x="21600" y="21016"/>
                    </a:cubicBezTo>
                  </a:path>
                </a:pathLst>
              </a:custGeom>
              <a:noFill/>
              <a:ln w="38100" cap="flat">
                <a:solidFill>
                  <a:srgbClr val="0061FF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64" name="Shape 164"/>
              <p:cNvSpPr/>
              <p:nvPr/>
            </p:nvSpPr>
            <p:spPr>
              <a:xfrm>
                <a:off x="1922829" y="1393221"/>
                <a:ext cx="297809" cy="2978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E3240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65" name="Shape 165"/>
              <p:cNvSpPr/>
              <p:nvPr/>
            </p:nvSpPr>
            <p:spPr>
              <a:xfrm>
                <a:off x="1320740" y="556770"/>
                <a:ext cx="603385" cy="976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0"/>
                      <a:pt x="2" y="5676"/>
                      <a:pt x="371" y="7162"/>
                    </a:cubicBezTo>
                    <a:cubicBezTo>
                      <a:pt x="829" y="9011"/>
                      <a:pt x="2518" y="13896"/>
                      <a:pt x="4079" y="15412"/>
                    </a:cubicBezTo>
                    <a:cubicBezTo>
                      <a:pt x="6675" y="17933"/>
                      <a:pt x="9119" y="18808"/>
                      <a:pt x="12608" y="19767"/>
                    </a:cubicBezTo>
                    <a:cubicBezTo>
                      <a:pt x="15945" y="20683"/>
                      <a:pt x="21600" y="21600"/>
                      <a:pt x="21600" y="21600"/>
                    </a:cubicBez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66" name="Shape 166"/>
              <p:cNvSpPr/>
              <p:nvPr/>
            </p:nvSpPr>
            <p:spPr>
              <a:xfrm flipH="1">
                <a:off x="2214164" y="551590"/>
                <a:ext cx="603385" cy="976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0"/>
                      <a:pt x="2" y="5676"/>
                      <a:pt x="371" y="7162"/>
                    </a:cubicBezTo>
                    <a:cubicBezTo>
                      <a:pt x="829" y="9011"/>
                      <a:pt x="2518" y="13896"/>
                      <a:pt x="4079" y="15412"/>
                    </a:cubicBezTo>
                    <a:cubicBezTo>
                      <a:pt x="6675" y="17933"/>
                      <a:pt x="9119" y="18808"/>
                      <a:pt x="12608" y="19767"/>
                    </a:cubicBezTo>
                    <a:cubicBezTo>
                      <a:pt x="15945" y="20683"/>
                      <a:pt x="21600" y="21600"/>
                      <a:pt x="21600" y="21600"/>
                    </a:cubicBez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67" name="Shape 167"/>
              <p:cNvSpPr/>
              <p:nvPr/>
            </p:nvSpPr>
            <p:spPr>
              <a:xfrm>
                <a:off x="1693647" y="559359"/>
                <a:ext cx="279682" cy="8804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0"/>
                      <a:pt x="783" y="6167"/>
                      <a:pt x="1600" y="7878"/>
                    </a:cubicBezTo>
                    <a:cubicBezTo>
                      <a:pt x="2385" y="9520"/>
                      <a:pt x="5253" y="13718"/>
                      <a:pt x="7200" y="15247"/>
                    </a:cubicBezTo>
                    <a:cubicBezTo>
                      <a:pt x="8487" y="16258"/>
                      <a:pt x="13093" y="18702"/>
                      <a:pt x="15200" y="19567"/>
                    </a:cubicBezTo>
                    <a:cubicBezTo>
                      <a:pt x="16409" y="20063"/>
                      <a:pt x="21600" y="21600"/>
                      <a:pt x="21600" y="21600"/>
                    </a:cubicBez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68" name="Shape 168"/>
              <p:cNvSpPr/>
              <p:nvPr/>
            </p:nvSpPr>
            <p:spPr>
              <a:xfrm flipH="1">
                <a:off x="2162371" y="551590"/>
                <a:ext cx="279681" cy="8804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0" y="0"/>
                      <a:pt x="783" y="6167"/>
                      <a:pt x="1600" y="7878"/>
                    </a:cubicBezTo>
                    <a:cubicBezTo>
                      <a:pt x="2385" y="9520"/>
                      <a:pt x="5253" y="13718"/>
                      <a:pt x="7200" y="15247"/>
                    </a:cubicBezTo>
                    <a:cubicBezTo>
                      <a:pt x="8487" y="16258"/>
                      <a:pt x="13093" y="18702"/>
                      <a:pt x="15200" y="19567"/>
                    </a:cubicBezTo>
                    <a:cubicBezTo>
                      <a:pt x="16409" y="20063"/>
                      <a:pt x="21600" y="21600"/>
                      <a:pt x="21600" y="21600"/>
                    </a:cubicBez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4200"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sp>
            <p:nvSpPr>
              <p:cNvPr id="169" name="Shape 169"/>
              <p:cNvSpPr/>
              <p:nvPr/>
            </p:nvSpPr>
            <p:spPr>
              <a:xfrm>
                <a:off x="2069144" y="546411"/>
                <a:ext cx="1" cy="851990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l" defTabSz="457200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pic>
          <p:nvPicPr>
            <p:cNvPr id="171" name="pasted-image.pdf"/>
            <p:cNvPicPr/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2958876" y="701201"/>
              <a:ext cx="408376" cy="30090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2" name="pasted-image.pdf"/>
            <p:cNvPicPr/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0" y="0"/>
              <a:ext cx="4503183" cy="3168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mediacall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0" fill="hold"/>
                                        <p:tgtEl>
                                          <p:spTgt spid="1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51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StringSnapShots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4372" y="1345307"/>
            <a:ext cx="11023601" cy="3873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62169" y="1430734"/>
            <a:ext cx="1759697" cy="3897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35949" y="4148980"/>
            <a:ext cx="1486302" cy="33898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1" name="Group 181"/>
          <p:cNvGrpSpPr/>
          <p:nvPr/>
        </p:nvGrpSpPr>
        <p:grpSpPr>
          <a:xfrm>
            <a:off x="5986673" y="5414019"/>
            <a:ext cx="3668799" cy="338982"/>
            <a:chOff x="0" y="0"/>
            <a:chExt cx="3668798" cy="338980"/>
          </a:xfrm>
        </p:grpSpPr>
        <p:sp>
          <p:nvSpPr>
            <p:cNvPr id="178" name="Shape 178"/>
            <p:cNvSpPr/>
            <p:nvPr/>
          </p:nvSpPr>
          <p:spPr>
            <a:xfrm>
              <a:off x="2584149" y="118690"/>
              <a:ext cx="1084650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</a:p>
          </p:txBody>
        </p:sp>
        <p:sp>
          <p:nvSpPr>
            <p:cNvPr id="179" name="Shape 179"/>
            <p:cNvSpPr/>
            <p:nvPr/>
          </p:nvSpPr>
          <p:spPr>
            <a:xfrm flipH="1" flipV="1">
              <a:off x="0" y="118690"/>
              <a:ext cx="1084650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</a:p>
          </p:txBody>
        </p:sp>
        <p:pic>
          <p:nvPicPr>
            <p:cNvPr id="180" name="pasted-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344324" y="0"/>
              <a:ext cx="903950" cy="3389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82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020570" y="210740"/>
            <a:ext cx="8260298" cy="571997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pasted-image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5501962" y="5487390"/>
            <a:ext cx="7174161" cy="5314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pasted-image.pdf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 rot="16200000">
            <a:off x="-880605" y="3025328"/>
            <a:ext cx="2739011" cy="284858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pasted-image.pdf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18899" y="5781377"/>
            <a:ext cx="8836799" cy="32317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/>
        </p:nvSpPr>
        <p:spPr>
          <a:xfrm>
            <a:off x="4370686" y="3459658"/>
            <a:ext cx="5071823" cy="341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78" fill="norm" stroke="1" extrusionOk="0">
                <a:moveTo>
                  <a:pt x="0" y="0"/>
                </a:moveTo>
                <a:cubicBezTo>
                  <a:pt x="2063" y="8422"/>
                  <a:pt x="4206" y="12079"/>
                  <a:pt x="6348" y="10834"/>
                </a:cubicBezTo>
                <a:cubicBezTo>
                  <a:pt x="8642" y="9502"/>
                  <a:pt x="10903" y="2560"/>
                  <a:pt x="13196" y="1101"/>
                </a:cubicBezTo>
                <a:cubicBezTo>
                  <a:pt x="16063" y="-722"/>
                  <a:pt x="18924" y="6012"/>
                  <a:pt x="21600" y="20878"/>
                </a:cubicBezTo>
              </a:path>
            </a:pathLst>
          </a:custGeom>
          <a:ln w="508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sp>
        <p:nvSpPr>
          <p:cNvPr id="188" name="Shape 188"/>
          <p:cNvSpPr/>
          <p:nvPr/>
        </p:nvSpPr>
        <p:spPr>
          <a:xfrm>
            <a:off x="4370686" y="4120058"/>
            <a:ext cx="5071823" cy="4559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711" fill="norm" stroke="1" extrusionOk="0">
                <a:moveTo>
                  <a:pt x="0" y="0"/>
                </a:moveTo>
                <a:cubicBezTo>
                  <a:pt x="1942" y="5304"/>
                  <a:pt x="3956" y="7757"/>
                  <a:pt x="5974" y="7276"/>
                </a:cubicBezTo>
                <a:cubicBezTo>
                  <a:pt x="9418" y="6454"/>
                  <a:pt x="12827" y="-2889"/>
                  <a:pt x="16256" y="921"/>
                </a:cubicBezTo>
                <a:cubicBezTo>
                  <a:pt x="18151" y="3026"/>
                  <a:pt x="19975" y="9097"/>
                  <a:pt x="21600" y="18711"/>
                </a:cubicBezTo>
              </a:path>
            </a:pathLst>
          </a:custGeom>
          <a:ln w="508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sp>
        <p:nvSpPr>
          <p:cNvPr id="189" name="Shape 189"/>
          <p:cNvSpPr/>
          <p:nvPr/>
        </p:nvSpPr>
        <p:spPr>
          <a:xfrm>
            <a:off x="4370686" y="4894758"/>
            <a:ext cx="5071823" cy="6210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1943" y="6610"/>
                  <a:pt x="4040" y="9672"/>
                  <a:pt x="6144" y="8970"/>
                </a:cubicBezTo>
                <a:cubicBezTo>
                  <a:pt x="8514" y="8179"/>
                  <a:pt x="10825" y="2615"/>
                  <a:pt x="13196" y="1952"/>
                </a:cubicBezTo>
                <a:cubicBezTo>
                  <a:pt x="16181" y="1117"/>
                  <a:pt x="19122" y="7992"/>
                  <a:pt x="21600" y="21600"/>
                </a:cubicBezTo>
              </a:path>
            </a:pathLst>
          </a:custGeom>
          <a:ln w="508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sp>
        <p:nvSpPr>
          <p:cNvPr id="190" name="Shape 190"/>
          <p:cNvSpPr/>
          <p:nvPr/>
        </p:nvSpPr>
        <p:spPr>
          <a:xfrm>
            <a:off x="4459090" y="5780788"/>
            <a:ext cx="4983419" cy="433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24" fill="norm" stroke="1" extrusionOk="0">
                <a:moveTo>
                  <a:pt x="0" y="10147"/>
                </a:moveTo>
                <a:cubicBezTo>
                  <a:pt x="1975" y="15849"/>
                  <a:pt x="4041" y="17448"/>
                  <a:pt x="6078" y="14850"/>
                </a:cubicBezTo>
                <a:cubicBezTo>
                  <a:pt x="8431" y="11848"/>
                  <a:pt x="10688" y="3294"/>
                  <a:pt x="13047" y="784"/>
                </a:cubicBezTo>
                <a:cubicBezTo>
                  <a:pt x="16016" y="-2376"/>
                  <a:pt x="19008" y="4074"/>
                  <a:pt x="21600" y="19224"/>
                </a:cubicBezTo>
              </a:path>
            </a:pathLst>
          </a:custGeom>
          <a:ln w="508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sp>
        <p:nvSpPr>
          <p:cNvPr id="191" name="Shape 191"/>
          <p:cNvSpPr/>
          <p:nvPr/>
        </p:nvSpPr>
        <p:spPr>
          <a:xfrm rot="4796554">
            <a:off x="6753744" y="3373983"/>
            <a:ext cx="307926" cy="296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DE6A1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92" name="Shape 192"/>
          <p:cNvSpPr/>
          <p:nvPr/>
        </p:nvSpPr>
        <p:spPr>
          <a:xfrm rot="4796554">
            <a:off x="7198244" y="4809083"/>
            <a:ext cx="307926" cy="296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DE6A1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grpSp>
        <p:nvGrpSpPr>
          <p:cNvPr id="203" name="Group 203"/>
          <p:cNvGrpSpPr/>
          <p:nvPr/>
        </p:nvGrpSpPr>
        <p:grpSpPr>
          <a:xfrm>
            <a:off x="4655031" y="2678747"/>
            <a:ext cx="4785246" cy="3903615"/>
            <a:chOff x="0" y="0"/>
            <a:chExt cx="4785245" cy="3903614"/>
          </a:xfrm>
        </p:grpSpPr>
        <p:grpSp>
          <p:nvGrpSpPr>
            <p:cNvPr id="199" name="Group 199"/>
            <p:cNvGrpSpPr/>
            <p:nvPr/>
          </p:nvGrpSpPr>
          <p:grpSpPr>
            <a:xfrm>
              <a:off x="-1" y="467231"/>
              <a:ext cx="4447200" cy="3436384"/>
              <a:chOff x="0" y="0"/>
              <a:chExt cx="4447198" cy="3436383"/>
            </a:xfrm>
          </p:grpSpPr>
          <p:sp>
            <p:nvSpPr>
              <p:cNvPr id="193" name="Shape 193"/>
              <p:cNvSpPr/>
              <p:nvPr/>
            </p:nvSpPr>
            <p:spPr>
              <a:xfrm rot="252244">
                <a:off x="58040" y="2702061"/>
                <a:ext cx="241921" cy="241921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194" name="Shape 194"/>
              <p:cNvSpPr/>
              <p:nvPr/>
            </p:nvSpPr>
            <p:spPr>
              <a:xfrm rot="21102426">
                <a:off x="2070286" y="1614576"/>
                <a:ext cx="241921" cy="241921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195" name="Shape 195"/>
              <p:cNvSpPr/>
              <p:nvPr/>
            </p:nvSpPr>
            <p:spPr>
              <a:xfrm rot="1032001">
                <a:off x="4140067" y="918021"/>
                <a:ext cx="241921" cy="241921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196" name="Shape 196"/>
              <p:cNvSpPr/>
              <p:nvPr/>
            </p:nvSpPr>
            <p:spPr>
              <a:xfrm>
                <a:off x="0" y="45342"/>
                <a:ext cx="333788" cy="33106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09" h="21600" fill="norm" stroke="1" extrusionOk="0">
                    <a:moveTo>
                      <a:pt x="20709" y="0"/>
                    </a:moveTo>
                    <a:cubicBezTo>
                      <a:pt x="18657" y="876"/>
                      <a:pt x="16909" y="1759"/>
                      <a:pt x="15467" y="2648"/>
                    </a:cubicBezTo>
                    <a:cubicBezTo>
                      <a:pt x="13245" y="4019"/>
                      <a:pt x="11753" y="5402"/>
                      <a:pt x="9178" y="6766"/>
                    </a:cubicBezTo>
                    <a:cubicBezTo>
                      <a:pt x="6011" y="8443"/>
                      <a:pt x="1209" y="10091"/>
                      <a:pt x="209" y="11799"/>
                    </a:cubicBezTo>
                    <a:cubicBezTo>
                      <a:pt x="-891" y="13680"/>
                      <a:pt x="2652" y="15542"/>
                      <a:pt x="3627" y="17414"/>
                    </a:cubicBezTo>
                    <a:cubicBezTo>
                      <a:pt x="4354" y="18811"/>
                      <a:pt x="3660" y="20214"/>
                      <a:pt x="1542" y="21600"/>
                    </a:cubicBezTo>
                  </a:path>
                </a:pathLst>
              </a:custGeom>
              <a:noFill/>
              <a:ln w="50800" cap="flat">
                <a:solidFill>
                  <a:srgbClr val="0365C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</a:p>
            </p:txBody>
          </p:sp>
          <p:sp>
            <p:nvSpPr>
              <p:cNvPr id="197" name="Shape 197"/>
              <p:cNvSpPr/>
              <p:nvPr/>
            </p:nvSpPr>
            <p:spPr>
              <a:xfrm>
                <a:off x="1811155" y="0"/>
                <a:ext cx="591473" cy="33757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447" y="942"/>
                      <a:pt x="1012" y="1882"/>
                      <a:pt x="1694" y="2820"/>
                    </a:cubicBezTo>
                    <a:cubicBezTo>
                      <a:pt x="2703" y="4208"/>
                      <a:pt x="3967" y="5589"/>
                      <a:pt x="5262" y="6970"/>
                    </a:cubicBezTo>
                    <a:cubicBezTo>
                      <a:pt x="6868" y="8682"/>
                      <a:pt x="8521" y="10393"/>
                      <a:pt x="10264" y="12101"/>
                    </a:cubicBezTo>
                    <a:cubicBezTo>
                      <a:pt x="12110" y="13909"/>
                      <a:pt x="14058" y="15714"/>
                      <a:pt x="16234" y="17511"/>
                    </a:cubicBezTo>
                    <a:cubicBezTo>
                      <a:pt x="17891" y="18879"/>
                      <a:pt x="19680" y="20242"/>
                      <a:pt x="21600" y="21600"/>
                    </a:cubicBezTo>
                  </a:path>
                </a:pathLst>
              </a:custGeom>
              <a:noFill/>
              <a:ln w="50800" cap="flat">
                <a:solidFill>
                  <a:srgbClr val="0365C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</a:p>
            </p:txBody>
          </p:sp>
          <p:sp>
            <p:nvSpPr>
              <p:cNvPr id="198" name="Shape 198"/>
              <p:cNvSpPr/>
              <p:nvPr/>
            </p:nvSpPr>
            <p:spPr>
              <a:xfrm>
                <a:off x="3685449" y="111472"/>
                <a:ext cx="761750" cy="3324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20441" y="783"/>
                      <a:pt x="19288" y="1566"/>
                      <a:pt x="18139" y="2350"/>
                    </a:cubicBezTo>
                    <a:cubicBezTo>
                      <a:pt x="16090" y="3749"/>
                      <a:pt x="14057" y="5150"/>
                      <a:pt x="12107" y="6556"/>
                    </a:cubicBezTo>
                    <a:cubicBezTo>
                      <a:pt x="9742" y="8261"/>
                      <a:pt x="7497" y="9976"/>
                      <a:pt x="5734" y="11719"/>
                    </a:cubicBezTo>
                    <a:cubicBezTo>
                      <a:pt x="4117" y="13318"/>
                      <a:pt x="2910" y="14936"/>
                      <a:pt x="1981" y="16563"/>
                    </a:cubicBezTo>
                    <a:cubicBezTo>
                      <a:pt x="1026" y="18235"/>
                      <a:pt x="365" y="19915"/>
                      <a:pt x="0" y="21600"/>
                    </a:cubicBezTo>
                  </a:path>
                </a:pathLst>
              </a:custGeom>
              <a:noFill/>
              <a:ln w="50800" cap="flat">
                <a:solidFill>
                  <a:srgbClr val="0365C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</a:p>
            </p:txBody>
          </p:sp>
        </p:grpSp>
        <p:pic>
          <p:nvPicPr>
            <p:cNvPr id="200" name="pasted-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61224" y="57996"/>
              <a:ext cx="336025" cy="3897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1" name="pasted-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612163" y="0"/>
              <a:ext cx="349466" cy="3897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2" name="pasted-image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435780" y="122257"/>
              <a:ext cx="349466" cy="3897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04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78473" y="216594"/>
            <a:ext cx="5925561" cy="64323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703389" y="3287266"/>
            <a:ext cx="355601" cy="2923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pasted-image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492698" y="4144184"/>
            <a:ext cx="1817490" cy="9727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pasted-image.pdf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46047" y="1526874"/>
            <a:ext cx="12190414" cy="45446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2" name="Group 212"/>
          <p:cNvGrpSpPr/>
          <p:nvPr/>
        </p:nvGrpSpPr>
        <p:grpSpPr>
          <a:xfrm>
            <a:off x="4899220" y="6508984"/>
            <a:ext cx="4296867" cy="1566266"/>
            <a:chOff x="0" y="0"/>
            <a:chExt cx="4296866" cy="1566265"/>
          </a:xfrm>
        </p:grpSpPr>
        <p:pic>
          <p:nvPicPr>
            <p:cNvPr id="208" name="pasted-image.pdf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0" y="1063440"/>
              <a:ext cx="4296867" cy="502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9" name="Shape 209"/>
            <p:cNvSpPr/>
            <p:nvPr/>
          </p:nvSpPr>
          <p:spPr>
            <a:xfrm flipV="1">
              <a:off x="1984179" y="202204"/>
              <a:ext cx="179756" cy="70002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</a:p>
          </p:txBody>
        </p:sp>
        <p:sp>
          <p:nvSpPr>
            <p:cNvPr id="210" name="Shape 210"/>
            <p:cNvSpPr/>
            <p:nvPr/>
          </p:nvSpPr>
          <p:spPr>
            <a:xfrm flipV="1">
              <a:off x="2111179" y="202204"/>
              <a:ext cx="1224083" cy="82702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</a:p>
          </p:txBody>
        </p:sp>
        <p:sp>
          <p:nvSpPr>
            <p:cNvPr id="211" name="Shape 211"/>
            <p:cNvSpPr/>
            <p:nvPr/>
          </p:nvSpPr>
          <p:spPr>
            <a:xfrm flipH="1" flipV="1">
              <a:off x="21920" y="-1"/>
              <a:ext cx="1518027" cy="96204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2" grpId="2"/>
      <p:bldP build="whole" bldLvl="1" animBg="1" rev="0" advAuto="0" spid="20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NullString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3155" y="810807"/>
            <a:ext cx="9537800" cy="433121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8" name="Group 218"/>
          <p:cNvGrpSpPr/>
          <p:nvPr/>
        </p:nvGrpSpPr>
        <p:grpSpPr>
          <a:xfrm>
            <a:off x="2539999" y="1130300"/>
            <a:ext cx="5765802" cy="747514"/>
            <a:chOff x="0" y="0"/>
            <a:chExt cx="5765800" cy="747513"/>
          </a:xfrm>
        </p:grpSpPr>
        <p:sp>
          <p:nvSpPr>
            <p:cNvPr id="215" name="Shape 215"/>
            <p:cNvSpPr/>
            <p:nvPr/>
          </p:nvSpPr>
          <p:spPr>
            <a:xfrm>
              <a:off x="0" y="12700"/>
              <a:ext cx="5765801" cy="734814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</a:p>
          </p:txBody>
        </p:sp>
        <p:sp>
          <p:nvSpPr>
            <p:cNvPr id="216" name="Shape 216"/>
            <p:cNvSpPr/>
            <p:nvPr/>
          </p:nvSpPr>
          <p:spPr>
            <a:xfrm>
              <a:off x="0" y="0"/>
              <a:ext cx="5765800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</a:p>
          </p:txBody>
        </p:sp>
        <p:pic>
          <p:nvPicPr>
            <p:cNvPr id="217" name="pasted-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573131" y="218876"/>
              <a:ext cx="394018" cy="2462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19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1711" y="5111725"/>
            <a:ext cx="1845023" cy="428774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393509" y="5009207"/>
            <a:ext cx="3745112" cy="405210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Shape 221"/>
          <p:cNvSpPr/>
          <p:nvPr/>
        </p:nvSpPr>
        <p:spPr>
          <a:xfrm flipV="1">
            <a:off x="2087264" y="3828752"/>
            <a:ext cx="2037657" cy="1331864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sp>
        <p:nvSpPr>
          <p:cNvPr id="222" name="Shape 222"/>
          <p:cNvSpPr/>
          <p:nvPr/>
        </p:nvSpPr>
        <p:spPr>
          <a:xfrm flipV="1">
            <a:off x="2120899" y="3887291"/>
            <a:ext cx="2731345" cy="1395909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sp>
        <p:nvSpPr>
          <p:cNvPr id="223" name="Shape 223"/>
          <p:cNvSpPr/>
          <p:nvPr/>
        </p:nvSpPr>
        <p:spPr>
          <a:xfrm flipV="1">
            <a:off x="9428015" y="4579932"/>
            <a:ext cx="1" cy="428773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pic>
        <p:nvPicPr>
          <p:cNvPr id="224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974567" y="939006"/>
            <a:ext cx="1829580" cy="4052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" name="pasted-image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978936" y="4230241"/>
            <a:ext cx="1464330" cy="33397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6" name="pasted-image.pdf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65807" y="192280"/>
            <a:ext cx="11599442" cy="437716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Shape 227"/>
          <p:cNvSpPr/>
          <p:nvPr/>
        </p:nvSpPr>
        <p:spPr>
          <a:xfrm>
            <a:off x="114300" y="5609569"/>
            <a:ext cx="12776200" cy="3883968"/>
          </a:xfrm>
          <a:prstGeom prst="roundRect">
            <a:avLst>
              <a:gd name="adj" fmla="val 14403"/>
            </a:avLst>
          </a:prstGeom>
          <a:solidFill>
            <a:srgbClr val="F5D328"/>
          </a:solidFill>
          <a:ln w="25400">
            <a:solidFill/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pic>
        <p:nvPicPr>
          <p:cNvPr id="228" name="pasted-image.pdf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70480" y="8450205"/>
            <a:ext cx="12292440" cy="7475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29" name="pasted-image.pdf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416939" y="5795322"/>
            <a:ext cx="8135497" cy="53146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0" name="pasted-image.pdf"/>
          <p:cNvPicPr/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255524" y="6438690"/>
            <a:ext cx="8251406" cy="17289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8" grpId="1"/>
    </p:bld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