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</p:sldMasterIdLst>
  <p:notesMasterIdLst>
    <p:notesMasterId r:id="rId13"/>
  </p:notesMasterIdLst>
  <p:sldIdLst>
    <p:sldId id="258" r:id="rId6"/>
    <p:sldId id="267" r:id="rId7"/>
    <p:sldId id="259" r:id="rId8"/>
    <p:sldId id="262" r:id="rId9"/>
    <p:sldId id="260" r:id="rId10"/>
    <p:sldId id="261" r:id="rId11"/>
    <p:sldId id="266" r:id="rId1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83" autoAdjust="0"/>
  </p:normalViewPr>
  <p:slideViewPr>
    <p:cSldViewPr>
      <p:cViewPr varScale="1">
        <p:scale>
          <a:sx n="111" d="100"/>
          <a:sy n="111" d="100"/>
        </p:scale>
        <p:origin x="84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87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0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GDB Mars 2015, Amsterdam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Vincent Brillault, CERN/EGI-CSIRT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GDB Mars 2015, Amsterdam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Vincent Brillault, CERN/EGI-CSIRT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229600" cy="1470025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Traceability &amp; Isolation WG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5036515" cy="6096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Vincent BRILLAULT, CERN/EGI-CSIRT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3886200" cy="5334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GDB April 2016, CERN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Emergence of new isolation technologies (</a:t>
            </a:r>
            <a:r>
              <a:rPr lang="en-US" dirty="0" err="1" smtClean="0"/>
              <a:t>cgroups</a:t>
            </a:r>
            <a:r>
              <a:rPr lang="en-US" dirty="0" smtClean="0"/>
              <a:t>, namespaces…)</a:t>
            </a:r>
          </a:p>
          <a:p>
            <a:endParaRPr lang="en-US" dirty="0"/>
          </a:p>
          <a:p>
            <a:r>
              <a:rPr lang="en-US" dirty="0" smtClean="0"/>
              <a:t>Site to VO expertise shift via virtualization:</a:t>
            </a:r>
          </a:p>
          <a:p>
            <a:pPr lvl="1"/>
            <a:r>
              <a:rPr lang="en-US" dirty="0" smtClean="0"/>
              <a:t>VOs controlling the execution context (e.g. VM)</a:t>
            </a:r>
          </a:p>
          <a:p>
            <a:pPr lvl="1"/>
            <a:r>
              <a:rPr lang="en-US" dirty="0" smtClean="0"/>
              <a:t>Sites unable to monitor/ensure user isolation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Commercial clouds?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now?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60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Explore new traceability and isolation paradigms, propose a new model taking advantage of new technologies and VO frameworks while keeping full trustworthy traceability and isolation of users actions.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Mandate proposal</a:t>
            </a:r>
            <a:endParaRPr lang="en-US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GDB Mars 2015,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7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noProof="0" dirty="0" smtClean="0"/>
          </a:p>
          <a:p>
            <a:r>
              <a:rPr lang="en-US" noProof="0" dirty="0" smtClean="0"/>
              <a:t>Created at </a:t>
            </a:r>
            <a:r>
              <a:rPr lang="en-US" noProof="0" dirty="0" smtClean="0"/>
              <a:t>the last GDB (March 2016, AMS)</a:t>
            </a:r>
          </a:p>
          <a:p>
            <a:endParaRPr lang="en-US" dirty="0"/>
          </a:p>
          <a:p>
            <a:r>
              <a:rPr lang="en-US" dirty="0" smtClean="0"/>
              <a:t>New m</a:t>
            </a:r>
            <a:r>
              <a:rPr lang="en-US" noProof="0" dirty="0" err="1" smtClean="0"/>
              <a:t>andate</a:t>
            </a:r>
            <a:endParaRPr lang="en-US" noProof="0" dirty="0" smtClean="0"/>
          </a:p>
          <a:p>
            <a:endParaRPr lang="en-US" dirty="0"/>
          </a:p>
          <a:p>
            <a:r>
              <a:rPr lang="en-US" noProof="0" dirty="0" smtClean="0"/>
              <a:t>Call for participants open:</a:t>
            </a:r>
          </a:p>
          <a:p>
            <a:pPr lvl="1"/>
            <a:r>
              <a:rPr lang="en-US" dirty="0" smtClean="0"/>
              <a:t>VO framework experts needed</a:t>
            </a:r>
          </a:p>
          <a:p>
            <a:pPr lvl="1"/>
            <a:r>
              <a:rPr lang="en-US" noProof="0" dirty="0" smtClean="0"/>
              <a:t>Site experts needed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Working Group status</a:t>
            </a:r>
            <a:endParaRPr lang="en-US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22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noProof="0" dirty="0" smtClean="0"/>
          </a:p>
          <a:p>
            <a:r>
              <a:rPr lang="en-US" noProof="0" dirty="0" smtClean="0"/>
              <a:t>Split Host/Time         user/payload identification</a:t>
            </a:r>
          </a:p>
          <a:p>
            <a:pPr lvl="1"/>
            <a:r>
              <a:rPr lang="en-US" noProof="0" dirty="0" smtClean="0"/>
              <a:t>Sites only identify the VO</a:t>
            </a:r>
          </a:p>
          <a:p>
            <a:pPr lvl="1"/>
            <a:r>
              <a:rPr lang="en-US" dirty="0" smtClean="0"/>
              <a:t>VOs </a:t>
            </a:r>
            <a:r>
              <a:rPr lang="en-US" noProof="0" dirty="0" smtClean="0"/>
              <a:t> can identify the user &amp; payload</a:t>
            </a:r>
          </a:p>
          <a:p>
            <a:pPr lvl="4"/>
            <a:endParaRPr lang="en-US" dirty="0"/>
          </a:p>
          <a:p>
            <a:r>
              <a:rPr lang="en-US" noProof="0" dirty="0" smtClean="0"/>
              <a:t>Trust the pilot job &amp; VO framework</a:t>
            </a:r>
          </a:p>
          <a:p>
            <a:pPr lvl="1"/>
            <a:r>
              <a:rPr lang="en-US" dirty="0" smtClean="0"/>
              <a:t>Sites should only monitor external behavior</a:t>
            </a:r>
          </a:p>
          <a:p>
            <a:pPr lvl="4"/>
            <a:endParaRPr lang="en-US" dirty="0"/>
          </a:p>
          <a:p>
            <a:r>
              <a:rPr lang="en-US" noProof="0" dirty="0" smtClean="0"/>
              <a:t>Protect pilot jobs from the users using container technologies (</a:t>
            </a:r>
            <a:r>
              <a:rPr lang="en-US" noProof="0" dirty="0" err="1" smtClean="0"/>
              <a:t>cgroup</a:t>
            </a:r>
            <a:r>
              <a:rPr lang="en-US" noProof="0" dirty="0" smtClean="0"/>
              <a:t>/namespaces)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ideas</a:t>
            </a:r>
            <a:endParaRPr lang="en-US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GDB Mars 2015, Amsterdam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810000" y="16764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From Brian </a:t>
            </a:r>
            <a:r>
              <a:rPr lang="en-US" dirty="0" err="1" smtClean="0"/>
              <a:t>Bockelman</a:t>
            </a:r>
            <a:r>
              <a:rPr lang="en-US" dirty="0" smtClean="0"/>
              <a:t>/OSG: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In RHEL7 groups/namespaces still privileged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RHEL8? </a:t>
            </a:r>
            <a:r>
              <a:rPr lang="en-US" dirty="0" smtClean="0"/>
              <a:t>Newer </a:t>
            </a:r>
            <a:r>
              <a:rPr lang="en-US" dirty="0" smtClean="0"/>
              <a:t>kernels? Other distributions?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Protecting pilot jobs from file interactions hard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Existing </a:t>
            </a:r>
            <a:r>
              <a:rPr lang="en-US" dirty="0" err="1" smtClean="0"/>
              <a:t>glexec</a:t>
            </a:r>
            <a:r>
              <a:rPr lang="en-US" dirty="0" smtClean="0"/>
              <a:t> plugins:</a:t>
            </a:r>
          </a:p>
          <a:p>
            <a:pPr lvl="1"/>
            <a:r>
              <a:rPr lang="en-US" dirty="0" err="1" smtClean="0"/>
              <a:t>lcmaps</a:t>
            </a:r>
            <a:r>
              <a:rPr lang="en-US" dirty="0" smtClean="0"/>
              <a:t>-plugins-namespace</a:t>
            </a:r>
          </a:p>
          <a:p>
            <a:pPr lvl="1"/>
            <a:r>
              <a:rPr lang="en-US" dirty="0" err="1" smtClean="0"/>
              <a:t>lcmaps</a:t>
            </a:r>
            <a:r>
              <a:rPr lang="en-US" dirty="0" smtClean="0"/>
              <a:t>-plugins-anonymous-accounts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Feedback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5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More people and ideas needed, please join!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Vincent Brillault, CERN/EGI-CSIRT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GDB Mars 2015,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28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1863</TotalTime>
  <Words>262</Words>
  <Application>Microsoft Office PowerPoint</Application>
  <PresentationFormat>On-screen Show (4:3)</PresentationFormat>
  <Paragraphs>70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Candara</vt:lpstr>
      <vt:lpstr>Office Theme</vt:lpstr>
      <vt:lpstr>Custom Design</vt:lpstr>
      <vt:lpstr>Traceability &amp; Isolation WG</vt:lpstr>
      <vt:lpstr>Why now?</vt:lpstr>
      <vt:lpstr>Mandate proposal</vt:lpstr>
      <vt:lpstr>Working Group status</vt:lpstr>
      <vt:lpstr>Initial ideas</vt:lpstr>
      <vt:lpstr>First Feedback</vt:lpstr>
      <vt:lpstr>Next step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Vincent Brillault</cp:lastModifiedBy>
  <cp:revision>275</cp:revision>
  <dcterms:created xsi:type="dcterms:W3CDTF">2009-11-20T09:29:17Z</dcterms:created>
  <dcterms:modified xsi:type="dcterms:W3CDTF">2016-04-12T20:05:20Z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