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2"/>
  </p:notesMasterIdLst>
  <p:sldIdLst>
    <p:sldId id="258" r:id="rId5"/>
    <p:sldId id="263" r:id="rId6"/>
    <p:sldId id="265" r:id="rId7"/>
    <p:sldId id="269" r:id="rId8"/>
    <p:sldId id="271" r:id="rId9"/>
    <p:sldId id="273" r:id="rId10"/>
    <p:sldId id="272" r:id="rId1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 autoAdjust="0"/>
    <p:restoredTop sz="94679" autoAdjust="0"/>
  </p:normalViewPr>
  <p:slideViewPr>
    <p:cSldViewPr>
      <p:cViewPr>
        <p:scale>
          <a:sx n="108" d="100"/>
          <a:sy n="108" d="100"/>
        </p:scale>
        <p:origin x="464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6/8/16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digitalinfrastructures.eu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GDB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Ian Collier</a:t>
            </a:r>
          </a:p>
          <a:p>
            <a:r>
              <a:rPr lang="en-US" dirty="0" err="1" smtClean="0"/>
              <a:t>Ian.collier@stfc.ac.uk</a:t>
            </a:r>
            <a:endParaRPr lang="en-US" dirty="0" smtClean="0"/>
          </a:p>
          <a:p>
            <a:r>
              <a:rPr lang="en-US" dirty="0" smtClean="0"/>
              <a:t>STFC Rutherford Appleton Laboratory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5" y="3505200"/>
            <a:ext cx="31242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GDB, </a:t>
            </a:r>
            <a:r>
              <a:rPr lang="en-GB" dirty="0" smtClean="0"/>
              <a:t>June 08</a:t>
            </a:r>
            <a:r>
              <a:rPr lang="en-US" baseline="30000" dirty="0" err="1" smtClean="0"/>
              <a:t>th</a:t>
            </a:r>
            <a:r>
              <a:rPr lang="en-US" dirty="0" smtClean="0"/>
              <a:t>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</a:t>
            </a:r>
            <a:r>
              <a:rPr lang="en-US" dirty="0" smtClean="0"/>
              <a:t>ummaries prepared by team of volunteers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oday: </a:t>
            </a:r>
            <a:r>
              <a:rPr lang="en-US" dirty="0" smtClean="0"/>
              <a:t>Ulf </a:t>
            </a:r>
            <a:r>
              <a:rPr lang="en-US" dirty="0" err="1" smtClean="0"/>
              <a:t>Tigerstedt</a:t>
            </a:r>
            <a:r>
              <a:rPr lang="en-US" dirty="0" smtClean="0"/>
              <a:t> for the morning – </a:t>
            </a:r>
            <a:r>
              <a:rPr lang="en-US" b="1" dirty="0" smtClean="0"/>
              <a:t>still need a volunteer for the afternoon discussion</a:t>
            </a:r>
            <a:endParaRPr lang="en-US" b="1" dirty="0" smtClean="0"/>
          </a:p>
          <a:p>
            <a:pPr lvl="1"/>
            <a:r>
              <a:rPr lang="en-US" dirty="0" smtClean="0"/>
              <a:t>Will be available at </a:t>
            </a:r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 smtClean="0"/>
              <a:t>Vidyo</a:t>
            </a:r>
            <a:r>
              <a:rPr lang="en-US" dirty="0" smtClean="0"/>
              <a:t> &amp; mailing list monitoring</a:t>
            </a:r>
          </a:p>
          <a:p>
            <a:pPr lvl="1"/>
            <a:r>
              <a:rPr lang="en-US" dirty="0" smtClean="0"/>
              <a:t>I am unlikely to check email during the day– please use the list.</a:t>
            </a:r>
          </a:p>
          <a:p>
            <a:pPr lvl="1"/>
            <a:r>
              <a:rPr lang="en-US" dirty="0" smtClean="0"/>
              <a:t>Can someone in the room monitor that and </a:t>
            </a:r>
            <a:r>
              <a:rPr lang="en-US" dirty="0" err="1"/>
              <a:t>V</a:t>
            </a:r>
            <a:r>
              <a:rPr lang="en-US" dirty="0" err="1" smtClean="0"/>
              <a:t>idyo</a:t>
            </a:r>
            <a:r>
              <a:rPr lang="en-US" dirty="0" smtClean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Main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Introduction of GDB Steering Group</a:t>
            </a:r>
          </a:p>
          <a:p>
            <a:r>
              <a:rPr lang="en-GB" dirty="0" smtClean="0"/>
              <a:t>Traceability WG F2F report</a:t>
            </a:r>
            <a:endParaRPr lang="en-GB" dirty="0"/>
          </a:p>
          <a:p>
            <a:r>
              <a:rPr lang="en-GB" dirty="0" smtClean="0"/>
              <a:t>Accounting update</a:t>
            </a:r>
            <a:endParaRPr lang="en-US" dirty="0" smtClean="0"/>
          </a:p>
          <a:p>
            <a:r>
              <a:rPr lang="en-GB" dirty="0" smtClean="0"/>
              <a:t>Journal proposal</a:t>
            </a:r>
          </a:p>
          <a:p>
            <a:r>
              <a:rPr lang="en-GB" dirty="0"/>
              <a:t>CVMFS update </a:t>
            </a:r>
            <a:r>
              <a:rPr lang="en-GB" dirty="0" smtClean="0"/>
              <a:t>- Integration </a:t>
            </a:r>
            <a:r>
              <a:rPr lang="en-GB" dirty="0"/>
              <a:t>with Data Federation</a:t>
            </a:r>
            <a:endParaRPr lang="en-US" dirty="0"/>
          </a:p>
          <a:p>
            <a:r>
              <a:rPr lang="en-GB" dirty="0" smtClean="0"/>
              <a:t>In depth session – IPv6</a:t>
            </a:r>
          </a:p>
          <a:p>
            <a:pPr lvl="1"/>
            <a:r>
              <a:rPr lang="en-GB" dirty="0" smtClean="0"/>
              <a:t>Report on yesterday’s workshop &amp; proposals for future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GDBs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smtClean="0"/>
              <a:t>Format reasonably </a:t>
            </a:r>
            <a:r>
              <a:rPr lang="en-GB" dirty="0" smtClean="0"/>
              <a:t>settled now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July pre-GDB – likely Security Operation Centre WG F2F</a:t>
            </a:r>
          </a:p>
          <a:p>
            <a:r>
              <a:rPr lang="en-US" dirty="0" smtClean="0"/>
              <a:t>July GDB – More detailed review of new accounting portal</a:t>
            </a:r>
          </a:p>
          <a:p>
            <a:r>
              <a:rPr lang="en-US" dirty="0" smtClean="0"/>
              <a:t>August – likely to be cancelled</a:t>
            </a:r>
          </a:p>
          <a:p>
            <a:r>
              <a:rPr lang="en-US" dirty="0" smtClean="0"/>
              <a:t>September – Data Management</a:t>
            </a:r>
          </a:p>
          <a:p>
            <a:endParaRPr lang="en-US" dirty="0"/>
          </a:p>
          <a:p>
            <a:r>
              <a:rPr lang="en-US" dirty="0" smtClean="0"/>
              <a:t>October will be one week early</a:t>
            </a:r>
          </a:p>
          <a:p>
            <a:pPr lvl="1"/>
            <a:r>
              <a:rPr lang="en-US" dirty="0" smtClean="0"/>
              <a:t>Wednesday 5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/>
              <a:t>Let me know if you have topics to bring to the GDB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CernVM</a:t>
            </a:r>
            <a:r>
              <a:rPr lang="en-US" dirty="0"/>
              <a:t>[-FS] Workshop, RAL, </a:t>
            </a:r>
            <a:r>
              <a:rPr lang="en-US" dirty="0" smtClean="0"/>
              <a:t>6th-8</a:t>
            </a:r>
            <a:r>
              <a:rPr lang="en-US" baseline="30000" dirty="0" smtClean="0"/>
              <a:t>th</a:t>
            </a:r>
            <a:r>
              <a:rPr lang="en-US" dirty="0" smtClean="0"/>
              <a:t> June</a:t>
            </a:r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/event/469775/</a:t>
            </a:r>
          </a:p>
          <a:p>
            <a:r>
              <a:rPr lang="en-GB" dirty="0" smtClean="0"/>
              <a:t>Benchmarking Working Group – 17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</a:p>
          <a:p>
            <a:r>
              <a:rPr lang="en-GB" dirty="0" smtClean="0"/>
              <a:t>LHCONE/LHCOPN, Helsinki, 19-20</a:t>
            </a:r>
            <a:r>
              <a:rPr lang="en-GB" baseline="30000" dirty="0" smtClean="0"/>
              <a:t>th</a:t>
            </a:r>
            <a:r>
              <a:rPr lang="en-GB" dirty="0" smtClean="0"/>
              <a:t> September</a:t>
            </a:r>
          </a:p>
          <a:p>
            <a:pPr lvl="1"/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/event/527372/</a:t>
            </a:r>
          </a:p>
          <a:p>
            <a:r>
              <a:rPr lang="en-GB" dirty="0" smtClean="0"/>
              <a:t>Digital </a:t>
            </a:r>
            <a:r>
              <a:rPr lang="en-GB" dirty="0"/>
              <a:t>Infrastructures 4 Research (</a:t>
            </a:r>
            <a:r>
              <a:rPr lang="en-GB" dirty="0" smtClean="0"/>
              <a:t>DI4R)</a:t>
            </a:r>
          </a:p>
          <a:p>
            <a:pPr lvl="1"/>
            <a:r>
              <a:rPr lang="en-GB" dirty="0" smtClean="0"/>
              <a:t>28-30</a:t>
            </a:r>
            <a:r>
              <a:rPr lang="en-GB" baseline="30000" dirty="0" smtClean="0"/>
              <a:t>th</a:t>
            </a:r>
            <a:r>
              <a:rPr lang="en-GB" dirty="0" smtClean="0"/>
              <a:t> September, Krakow, Poland</a:t>
            </a:r>
            <a:endParaRPr lang="en-GB" dirty="0"/>
          </a:p>
          <a:p>
            <a:pPr lvl="1"/>
            <a:r>
              <a:rPr lang="en-GB" u="sng" dirty="0">
                <a:hlinkClick r:id="rId2"/>
              </a:rPr>
              <a:t>http://www.digitalinfrastructures.eu</a:t>
            </a:r>
            <a:r>
              <a:rPr lang="en-GB" u="sng" dirty="0" smtClean="0">
                <a:hlinkClick r:id="rId2"/>
              </a:rPr>
              <a:t>/</a:t>
            </a:r>
            <a:endParaRPr lang="en-GB" dirty="0"/>
          </a:p>
          <a:p>
            <a:pPr lvl="1"/>
            <a:r>
              <a:rPr lang="en-GB" dirty="0"/>
              <a:t>J</a:t>
            </a:r>
            <a:r>
              <a:rPr lang="en-GB" dirty="0" smtClean="0"/>
              <a:t>oint </a:t>
            </a:r>
            <a:r>
              <a:rPr lang="en-GB" dirty="0"/>
              <a:t>user forum involving EGI, EUDAT, GEANT, </a:t>
            </a:r>
            <a:r>
              <a:rPr lang="en-GB" dirty="0" err="1"/>
              <a:t>OpenAIRE</a:t>
            </a:r>
            <a:r>
              <a:rPr lang="en-GB" dirty="0"/>
              <a:t>, RDA-Europe with the support of PRACE.</a:t>
            </a:r>
            <a:endParaRPr lang="en-US" dirty="0" smtClean="0"/>
          </a:p>
          <a:p>
            <a:r>
              <a:rPr lang="en-US" dirty="0" smtClean="0"/>
              <a:t>WLCG Workshop, October 8-9</a:t>
            </a:r>
            <a:r>
              <a:rPr lang="en-US" baseline="30000" dirty="0" smtClean="0"/>
              <a:t>th</a:t>
            </a:r>
            <a:r>
              <a:rPr lang="en-US" dirty="0" smtClean="0"/>
              <a:t>, San Francisco</a:t>
            </a:r>
          </a:p>
          <a:p>
            <a:r>
              <a:rPr lang="en-US" dirty="0" smtClean="0"/>
              <a:t>CHEP, San Francisco, October 10-14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HEPiX</a:t>
            </a:r>
            <a:r>
              <a:rPr lang="en-US" dirty="0"/>
              <a:t>, </a:t>
            </a:r>
            <a:r>
              <a:rPr lang="en-US" dirty="0" smtClean="0"/>
              <a:t>Berkeley, October 17-21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6" y="0"/>
            <a:ext cx="9499991" cy="7116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5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2125</TotalTime>
  <Words>312</Words>
  <Application>Microsoft Macintosh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Candara</vt:lpstr>
      <vt:lpstr>Arial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PowerPoint Presentation</vt:lpstr>
      <vt:lpstr>Questions?</vt:lpstr>
    </vt:vector>
  </TitlesOfParts>
  <Company>CERN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252</cp:revision>
  <cp:lastPrinted>2016-05-11T07:41:18Z</cp:lastPrinted>
  <dcterms:created xsi:type="dcterms:W3CDTF">2009-11-20T09:29:17Z</dcterms:created>
  <dcterms:modified xsi:type="dcterms:W3CDTF">2016-06-08T08:09:57Z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