
<file path=[Content_Types].xml><?xml version="1.0" encoding="utf-8"?>
<Types xmlns="http://schemas.openxmlformats.org/package/2006/content-types"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4.xml" ContentType="application/vnd.openxmlformats-officedocument.theme+xml"/>
  <Override PartName="/ppt/slideMasters/slideMaster3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r:id="rId1"/>
    <p:sldMasterId r:id="rId2"/>
    <p:sldMasterId r:id="rId3"/>
  </p:sldMasterIdLst>
  <p:notesMasterIdLst>
    <p:notesMasterId r:id="rId11"/>
  </p:notesMasterIdLst>
  <p:handoutMasterIdLst>
    <p:handoutMasterId r:id="rId12"/>
  </p:handoutMasterIdLst>
  <p:sldIdLst>
    <p:sldId id="261" r:id="rId4"/>
    <p:sldId id="269" r:id="rId5"/>
    <p:sldId id="270" r:id="rId6"/>
    <p:sldId id="271" r:id="rId7"/>
    <p:sldId id="272" r:id="rId8"/>
    <p:sldId id="273" r:id="rId9"/>
    <p:sldId id="275" r:id="rId10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9900"/>
    <a:srgbClr val="080808"/>
    <a:srgbClr val="009900"/>
    <a:srgbClr val="FFFF99"/>
    <a:srgbClr val="104282"/>
    <a:srgbClr val="0B387C"/>
    <a:srgbClr val="0055A0"/>
    <a:srgbClr val="0C377B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FD5EFAAD-0ECE-453E-9831-46B23BE46B34}">
      <p15:chartTrackingRefBased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horzBarState="maximized"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pPr/>
              <a:t>4/11/16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pPr/>
              <a:t>4/11/16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4/11/16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4/11/16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4/11/16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4/11/16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325868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4/11/16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7738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4/11/16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8141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4/11/16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7700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3346B3F-C9B3-468C-957D-C9834FD2CA67}" type="datetime1">
              <a:rPr lang="en-US" smtClean="0"/>
              <a:pPr/>
              <a:t>4/11/16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email">
              <a:alphaModFix amt="51000"/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36787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3ED9DD27-062A-4377-B35B-B62780D14DB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4/11/16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2297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email">
              <a:alphaModFix amt="51000"/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0F7F2-20A7-428C-B3F3-372FC7A247E0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4/11/16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alphaModFix amt="50000"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43850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193D-0F80-48B2-AA3A-A74F7B74B871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4/11/16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61282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4/11/16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4/11/16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4/11/16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theme" Target="../theme/theme2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4" Type="http://schemas.openxmlformats.org/officeDocument/2006/relationships/slideLayout" Target="../slideLayouts/slideLayout21.xml"/><Relationship Id="rId5" Type="http://schemas.openxmlformats.org/officeDocument/2006/relationships/theme" Target="../theme/theme3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4/11/16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5731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email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/>
            <a:fld id="{6D5A69AD-92D4-40B1-BF32-510381822325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 defTabSz="457200"/>
              <a:t>4/11/16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r>
              <a:rPr lang="en-US" dirty="0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/>
            <a:fld id="{1EF85638-2995-764F-975A-3D74C15A7C7B}" type="slidenum">
              <a:rPr lang="en-US" smtClean="0"/>
              <a:pPr defTabSz="45720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8766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event/514077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0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Accounting </a:t>
            </a:r>
            <a:r>
              <a:rPr lang="en-US" dirty="0" smtClean="0">
                <a:solidFill>
                  <a:srgbClr val="7030A0"/>
                </a:solidFill>
              </a:rPr>
              <a:t>Review Introduction</a:t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rgbClr val="7030A0"/>
                </a:solidFill>
              </a:rPr>
              <a:t>Julia Andreeva CERN-IT</a:t>
            </a:r>
            <a:r>
              <a:rPr lang="en-US" dirty="0" smtClean="0">
                <a:solidFill>
                  <a:srgbClr val="7030A0"/>
                </a:solidFill>
              </a:rPr>
              <a:t/>
            </a:r>
            <a:br>
              <a:rPr lang="en-US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pre-GDB</a:t>
            </a: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r>
              <a:rPr lang="en-US" sz="2800" dirty="0" smtClean="0">
                <a:solidFill>
                  <a:srgbClr val="7030A0"/>
                </a:solidFill>
              </a:rPr>
              <a:t>12</a:t>
            </a:r>
            <a:r>
              <a:rPr lang="en-US" sz="2800" dirty="0" smtClean="0">
                <a:solidFill>
                  <a:srgbClr val="7030A0"/>
                </a:solidFill>
              </a:rPr>
              <a:t>th </a:t>
            </a:r>
            <a:r>
              <a:rPr lang="en-US" sz="2800" dirty="0" smtClean="0">
                <a:solidFill>
                  <a:srgbClr val="7030A0"/>
                </a:solidFill>
              </a:rPr>
              <a:t>April 2016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goals of the accounting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quite some issues and open questions related to the accounting</a:t>
            </a:r>
          </a:p>
          <a:p>
            <a:r>
              <a:rPr lang="en-US" dirty="0" smtClean="0"/>
              <a:t>E</a:t>
            </a:r>
            <a:r>
              <a:rPr lang="en-US" dirty="0" smtClean="0"/>
              <a:t>ffort is dispersed across various task forces and working groups (IS task force, benchmarking WG, cloud procurement work, WLCG resource reporting task force, etc…)</a:t>
            </a:r>
          </a:p>
          <a:p>
            <a:r>
              <a:rPr lang="en-US" dirty="0" smtClean="0"/>
              <a:t>Need to summarize issues we have, define an action plan  and propose how we can better organize this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Areas to be covered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CPU (</a:t>
            </a:r>
            <a:r>
              <a:rPr lang="en-US" dirty="0" err="1" smtClean="0"/>
              <a:t>wallclock</a:t>
            </a:r>
            <a:r>
              <a:rPr lang="en-US" dirty="0" smtClean="0"/>
              <a:t>) accounting</a:t>
            </a:r>
          </a:p>
          <a:p>
            <a:pPr lvl="2"/>
            <a:r>
              <a:rPr lang="en-US" dirty="0" smtClean="0"/>
              <a:t>Review of the EGI accounting portal and accounting reports generated by REBUS</a:t>
            </a:r>
          </a:p>
          <a:p>
            <a:pPr lvl="2"/>
            <a:r>
              <a:rPr lang="en-US" dirty="0" err="1" smtClean="0"/>
              <a:t>Multicore</a:t>
            </a:r>
            <a:r>
              <a:rPr lang="en-US" dirty="0" smtClean="0"/>
              <a:t> accounting</a:t>
            </a:r>
          </a:p>
          <a:p>
            <a:pPr lvl="2"/>
            <a:r>
              <a:rPr lang="en-US" dirty="0" smtClean="0"/>
              <a:t>Accounting of the resources provided through cloud interfaces</a:t>
            </a:r>
          </a:p>
          <a:p>
            <a:pPr lvl="2"/>
            <a:r>
              <a:rPr lang="en-US" dirty="0" smtClean="0"/>
              <a:t>Accounting of the opportunistic resources</a:t>
            </a:r>
          </a:p>
          <a:p>
            <a:r>
              <a:rPr lang="en-US" dirty="0" smtClean="0"/>
              <a:t>Space accounting. In particular what are our plans for no-</a:t>
            </a:r>
            <a:r>
              <a:rPr lang="en-US" dirty="0" err="1" smtClean="0"/>
              <a:t>srm</a:t>
            </a:r>
            <a:r>
              <a:rPr lang="en-US" dirty="0" smtClean="0"/>
              <a:t> storage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done by WLCG 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WLCG Operations Coordination meeting was dedicated for the </a:t>
            </a:r>
            <a:r>
              <a:rPr lang="en-US" dirty="0" smtClean="0"/>
              <a:t>preparation to this review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i="1" dirty="0" smtClean="0">
                <a:solidFill>
                  <a:srgbClr val="008000"/>
                </a:solidFill>
                <a:hlinkClick r:id="rId2"/>
              </a:rPr>
              <a:t>https</a:t>
            </a:r>
            <a:r>
              <a:rPr lang="en-US" i="1" dirty="0" smtClean="0">
                <a:solidFill>
                  <a:srgbClr val="008000"/>
                </a:solidFill>
                <a:hlinkClick r:id="rId2"/>
              </a:rPr>
              <a:t>://indico.cern.ch/event/514077</a:t>
            </a:r>
            <a:r>
              <a:rPr lang="en-US" i="1" dirty="0" smtClean="0">
                <a:solidFill>
                  <a:srgbClr val="008000"/>
                </a:solidFill>
                <a:hlinkClick r:id="rId2"/>
              </a:rPr>
              <a:t>/</a:t>
            </a:r>
            <a:endParaRPr lang="en-US" i="1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Input collected from the experiments and sites regarding topics</a:t>
            </a:r>
            <a:r>
              <a:rPr lang="en-US" i="1" dirty="0" smtClean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55A0"/>
                </a:solidFill>
              </a:rPr>
              <a:t>mentioned at the previous slide</a:t>
            </a:r>
          </a:p>
          <a:p>
            <a:r>
              <a:rPr lang="en-US" dirty="0" smtClean="0">
                <a:solidFill>
                  <a:srgbClr val="0055A0"/>
                </a:solidFill>
              </a:rPr>
              <a:t>The summary of the discussion will be presented today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Some concerns from the WLCG ops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Benchmarking TF to become more active as it is very much related to accounting</a:t>
            </a:r>
          </a:p>
          <a:p>
            <a:pPr lvl="1"/>
            <a:r>
              <a:rPr lang="en-GB" dirty="0" smtClean="0"/>
              <a:t>Should this be integrated in WLCG Ops to have regular reports at Ops </a:t>
            </a:r>
            <a:r>
              <a:rPr lang="en-GB" dirty="0" err="1" smtClean="0"/>
              <a:t>Coord</a:t>
            </a:r>
            <a:r>
              <a:rPr lang="en-GB" dirty="0" smtClean="0"/>
              <a:t> meetings</a:t>
            </a:r>
            <a:r>
              <a:rPr lang="en-GB" dirty="0" smtClean="0"/>
              <a:t>?</a:t>
            </a:r>
          </a:p>
          <a:p>
            <a:r>
              <a:rPr lang="en-GB" dirty="0" smtClean="0"/>
              <a:t>Better coordination with the developers of the EGI accounting portal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Organization of today and tomorrow sessions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aim to have a </a:t>
            </a:r>
            <a:r>
              <a:rPr lang="en-US" dirty="0" smtClean="0"/>
              <a:t>lively, informative and interactive </a:t>
            </a:r>
            <a:r>
              <a:rPr lang="en-US" dirty="0" smtClean="0"/>
              <a:t>meeting with a lot of discussions</a:t>
            </a:r>
          </a:p>
          <a:p>
            <a:r>
              <a:rPr lang="en-US" dirty="0" smtClean="0"/>
              <a:t>Today morning we will have small sessions on </a:t>
            </a:r>
            <a:r>
              <a:rPr lang="en-US" dirty="0" err="1" smtClean="0"/>
              <a:t>multicore</a:t>
            </a:r>
            <a:r>
              <a:rPr lang="en-US" dirty="0" smtClean="0"/>
              <a:t> accounting, space accounting and accounting of the resources provided through cloud interfaces.</a:t>
            </a:r>
          </a:p>
          <a:p>
            <a:r>
              <a:rPr lang="en-US" dirty="0" smtClean="0"/>
              <a:t>Afternoon is dedicated to the review of the accounting portal and input from the experiments and sites</a:t>
            </a:r>
          </a:p>
          <a:p>
            <a:r>
              <a:rPr lang="en-US" dirty="0" smtClean="0"/>
              <a:t>Hopefully today discussion will allow to draft the plan of how we can move forward in terms of concrete objectives and work organization.</a:t>
            </a:r>
          </a:p>
          <a:p>
            <a:r>
              <a:rPr lang="en-US" dirty="0" smtClean="0"/>
              <a:t>Tomorrow we will have presentations and demo from our colleagues working on EGI accounting including accounting portal and we present a summary of today discussion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GoAhead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425101"/>
            <a:ext cx="8940800" cy="5562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9768</TotalTime>
  <Words>355</Words>
  <Application>Microsoft Office PowerPoint</Application>
  <PresentationFormat>On-screen Show (4:3)</PresentationFormat>
  <Paragraphs>35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CERNCorporate4-3</vt:lpstr>
      <vt:lpstr>IT Groups</vt:lpstr>
      <vt:lpstr>1_IT Groups</vt:lpstr>
      <vt:lpstr>Accounting Review Introduction  Julia Andreeva CERN-IT pre-GDB 12th April 2016</vt:lpstr>
      <vt:lpstr>The goals of the accounting review</vt:lpstr>
      <vt:lpstr>Areas to be covered </vt:lpstr>
      <vt:lpstr>Homework done by WLCG ops</vt:lpstr>
      <vt:lpstr>Some concerns from the WLCG ops</vt:lpstr>
      <vt:lpstr>Organization of today and tomorrow sessions</vt:lpstr>
      <vt:lpstr>Slide 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Julia Andreeva</cp:lastModifiedBy>
  <cp:revision>222</cp:revision>
  <cp:lastPrinted>2015-03-25T10:23:14Z</cp:lastPrinted>
  <dcterms:created xsi:type="dcterms:W3CDTF">2016-04-11T16:30:31Z</dcterms:created>
  <dcterms:modified xsi:type="dcterms:W3CDTF">2016-04-12T05:24:18Z</dcterms:modified>
</cp:coreProperties>
</file>