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457F0C"/>
    <a:srgbClr val="9825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22" autoAdjust="0"/>
  </p:normalViewPr>
  <p:slideViewPr>
    <p:cSldViewPr snapToGrid="0" snapToObjects="1">
      <p:cViewPr>
        <p:scale>
          <a:sx n="145" d="100"/>
          <a:sy n="145" d="100"/>
        </p:scale>
        <p:origin x="148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4/12/16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4/12/16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3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rgbClr val="0000FF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457F0C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630" indent="-342900" algn="l" rtl="0" eaLnBrk="1" latinLnBrk="0" hangingPunct="1">
        <a:spcBef>
          <a:spcPct val="20000"/>
        </a:spcBef>
        <a:buClr>
          <a:schemeClr val="accent1">
            <a:lumMod val="10000"/>
          </a:schemeClr>
        </a:buClr>
        <a:buSzPct val="85000"/>
        <a:buFont typeface="Courier New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review -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Document: </a:t>
            </a:r>
          </a:p>
          <a:p>
            <a:pPr lvl="1"/>
            <a:r>
              <a:rPr lang="en-US" dirty="0"/>
              <a:t>List stakeholders, what they need to see from the accounting </a:t>
            </a:r>
          </a:p>
          <a:p>
            <a:pPr lvl="2"/>
            <a:r>
              <a:rPr lang="en-US" dirty="0"/>
              <a:t>in the portal</a:t>
            </a:r>
          </a:p>
          <a:p>
            <a:pPr lvl="2"/>
            <a:r>
              <a:rPr lang="en-US" dirty="0"/>
              <a:t>in the monthly reports</a:t>
            </a:r>
          </a:p>
          <a:p>
            <a:pPr lvl="1"/>
            <a:r>
              <a:rPr lang="en-US" dirty="0"/>
              <a:t>List the issues and concerns</a:t>
            </a:r>
          </a:p>
          <a:p>
            <a:pPr lvl="1"/>
            <a:r>
              <a:rPr lang="en-US" dirty="0"/>
              <a:t>Agree</a:t>
            </a:r>
          </a:p>
          <a:p>
            <a:pPr lvl="2"/>
            <a:r>
              <a:rPr lang="en-US" dirty="0"/>
              <a:t>what to report - wall, </a:t>
            </a:r>
            <a:r>
              <a:rPr lang="en-US" dirty="0" err="1"/>
              <a:t>cpu</a:t>
            </a:r>
            <a:r>
              <a:rPr lang="en-US" dirty="0"/>
              <a:t>, # </a:t>
            </a:r>
            <a:r>
              <a:rPr lang="en-US" dirty="0" err="1"/>
              <a:t>proc</a:t>
            </a:r>
            <a:r>
              <a:rPr lang="en-US" dirty="0"/>
              <a:t>, efficiency,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How to report cloud use</a:t>
            </a:r>
          </a:p>
          <a:p>
            <a:pPr lvl="1"/>
            <a:r>
              <a:rPr lang="en-US" dirty="0"/>
              <a:t>How to (if to) report opportunistic use - will not be complete, but useful to see</a:t>
            </a:r>
          </a:p>
          <a:p>
            <a:pPr lvl="1"/>
            <a:r>
              <a:rPr lang="en-US" dirty="0"/>
              <a:t>How to address storage space accounting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8389"/>
      </p:ext>
    </p:extLst>
  </p:cSld>
  <p:clrMapOvr>
    <a:masterClrMapping/>
  </p:clrMapOvr>
</p:sld>
</file>

<file path=ppt/theme/theme1.xml><?xml version="1.0" encoding="utf-8"?>
<a:theme xmlns:a="http://schemas.openxmlformats.org/drawingml/2006/main" name="CERN-WLCG-4-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CERN-WLCG-4-3</Template>
  <TotalTime>1</TotalTime>
  <Words>21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CERN-WLCG-4-3</vt:lpstr>
      <vt:lpstr>Accounting review -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 review -</dc:title>
  <dc:creator>Ian Bird</dc:creator>
  <cp:lastModifiedBy>Ian Bird</cp:lastModifiedBy>
  <cp:revision>1</cp:revision>
  <cp:lastPrinted>2013-11-14T14:03:19Z</cp:lastPrinted>
  <dcterms:created xsi:type="dcterms:W3CDTF">2016-04-12T07:40:44Z</dcterms:created>
  <dcterms:modified xsi:type="dcterms:W3CDTF">2016-04-12T07:41:49Z</dcterms:modified>
</cp:coreProperties>
</file>