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90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 reporting via DAV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The storage providers have agreed that the way to provide usage information via HTTP/DAV is via RFC4331.</a:t>
            </a:r>
          </a:p>
          <a:p>
            <a:r>
              <a:rPr lang="en-GB" dirty="0" smtClean="0"/>
              <a:t>NB – this is related to PATHS and </a:t>
            </a:r>
            <a:r>
              <a:rPr lang="en-GB" b="1" dirty="0" smtClean="0"/>
              <a:t>not</a:t>
            </a:r>
            <a:r>
              <a:rPr lang="en-GB" dirty="0" smtClean="0"/>
              <a:t> to SPACE TOKENS.</a:t>
            </a:r>
          </a:p>
          <a:p>
            <a:pPr lvl="1"/>
            <a:r>
              <a:rPr lang="en-GB" dirty="0" smtClean="0"/>
              <a:t>Migration depends upon existing conventions linking these concepts</a:t>
            </a:r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/>
              <a:t>&lt;</a:t>
            </a:r>
            <a:r>
              <a:rPr lang="en-GB" dirty="0" err="1"/>
              <a:t>d:multistatus</a:t>
            </a:r>
            <a:r>
              <a:rPr lang="en-GB" dirty="0"/>
              <a:t> </a:t>
            </a:r>
            <a:r>
              <a:rPr lang="en-GB" dirty="0" err="1"/>
              <a:t>xmlns:d</a:t>
            </a:r>
            <a:r>
              <a:rPr lang="en-GB" dirty="0"/>
              <a:t>="DAV:"&gt;</a:t>
            </a:r>
          </a:p>
          <a:p>
            <a:pPr marL="36576" indent="0">
              <a:buNone/>
            </a:pPr>
            <a:r>
              <a:rPr lang="en-GB" dirty="0" smtClean="0"/>
              <a:t>&lt;</a:t>
            </a:r>
            <a:r>
              <a:rPr lang="en-GB" dirty="0" err="1"/>
              <a:t>d:href</a:t>
            </a:r>
            <a:r>
              <a:rPr lang="en-GB" dirty="0" smtClean="0"/>
              <a:t>&gt;</a:t>
            </a:r>
            <a:r>
              <a:rPr lang="en-GB" dirty="0" smtClean="0">
                <a:solidFill>
                  <a:srgbClr val="FF0000"/>
                </a:solidFill>
              </a:rPr>
              <a:t>/</a:t>
            </a:r>
            <a:r>
              <a:rPr lang="en-GB" dirty="0" err="1" smtClean="0">
                <a:solidFill>
                  <a:srgbClr val="FF0000"/>
                </a:solidFill>
              </a:rPr>
              <a:t>dpm</a:t>
            </a:r>
            <a:r>
              <a:rPr lang="en-GB" dirty="0" smtClean="0">
                <a:solidFill>
                  <a:srgbClr val="FF0000"/>
                </a:solidFill>
              </a:rPr>
              <a:t>/cern.ch/home/</a:t>
            </a:r>
            <a:r>
              <a:rPr lang="en-GB" dirty="0" err="1" smtClean="0">
                <a:solidFill>
                  <a:srgbClr val="FF0000"/>
                </a:solidFill>
              </a:rPr>
              <a:t>dteam</a:t>
            </a:r>
            <a:r>
              <a:rPr lang="en-GB" dirty="0" smtClean="0"/>
              <a:t>&lt;/</a:t>
            </a:r>
            <a:r>
              <a:rPr lang="en-GB" dirty="0" err="1"/>
              <a:t>d:href</a:t>
            </a:r>
            <a:r>
              <a:rPr lang="en-GB" dirty="0"/>
              <a:t>&gt;</a:t>
            </a:r>
          </a:p>
          <a:p>
            <a:pPr marL="36576" indent="0">
              <a:buNone/>
            </a:pPr>
            <a:r>
              <a:rPr lang="en-GB" dirty="0"/>
              <a:t>      </a:t>
            </a:r>
            <a:r>
              <a:rPr lang="en-GB" dirty="0" smtClean="0"/>
              <a:t>…</a:t>
            </a:r>
            <a:endParaRPr lang="en-GB" dirty="0"/>
          </a:p>
          <a:p>
            <a:pPr marL="36576" indent="0">
              <a:buNone/>
            </a:pPr>
            <a:r>
              <a:rPr lang="en-GB" dirty="0"/>
              <a:t>         &lt;</a:t>
            </a:r>
            <a:r>
              <a:rPr lang="en-GB" dirty="0" err="1"/>
              <a:t>d:prop</a:t>
            </a:r>
            <a:r>
              <a:rPr lang="en-GB" dirty="0"/>
              <a:t>&gt;</a:t>
            </a:r>
          </a:p>
          <a:p>
            <a:pPr marL="36576" indent="0">
              <a:buNone/>
            </a:pPr>
            <a:r>
              <a:rPr lang="en-GB" dirty="0"/>
              <a:t>            &lt;</a:t>
            </a:r>
            <a:r>
              <a:rPr lang="en-GB" dirty="0" err="1"/>
              <a:t>d:</a:t>
            </a:r>
            <a:r>
              <a:rPr lang="en-GB" dirty="0" err="1">
                <a:solidFill>
                  <a:srgbClr val="FF0000"/>
                </a:solidFill>
              </a:rPr>
              <a:t>quota-available-bytes</a:t>
            </a:r>
            <a:r>
              <a:rPr lang="en-GB" dirty="0"/>
              <a:t>&gt;282476624607&lt;/</a:t>
            </a:r>
            <a:r>
              <a:rPr lang="en-GB" dirty="0" err="1"/>
              <a:t>d:quota-available-bytes</a:t>
            </a:r>
            <a:r>
              <a:rPr lang="en-GB" dirty="0"/>
              <a:t>&gt;</a:t>
            </a:r>
          </a:p>
          <a:p>
            <a:pPr marL="36576" indent="0">
              <a:buNone/>
            </a:pPr>
            <a:r>
              <a:rPr lang="en-GB" dirty="0"/>
              <a:t>            &lt;</a:t>
            </a:r>
            <a:r>
              <a:rPr lang="en-GB" dirty="0" err="1"/>
              <a:t>d:</a:t>
            </a:r>
            <a:r>
              <a:rPr lang="en-GB" dirty="0" err="1">
                <a:solidFill>
                  <a:srgbClr val="FF0000"/>
                </a:solidFill>
              </a:rPr>
              <a:t>quota-used-bytes</a:t>
            </a:r>
            <a:r>
              <a:rPr lang="en-GB" dirty="0"/>
              <a:t>&gt;4212442401&lt;/</a:t>
            </a:r>
            <a:r>
              <a:rPr lang="en-GB" dirty="0" err="1"/>
              <a:t>d:quota-used-bytes</a:t>
            </a:r>
            <a:r>
              <a:rPr lang="en-GB" dirty="0" smtClean="0"/>
              <a:t>&gt;</a:t>
            </a:r>
            <a:endParaRPr lang="en-GB" dirty="0"/>
          </a:p>
          <a:p>
            <a:pPr marL="36576" indent="0">
              <a:buNone/>
            </a:pPr>
            <a:r>
              <a:rPr lang="en-GB" dirty="0"/>
              <a:t>         &lt;/</a:t>
            </a:r>
            <a:r>
              <a:rPr lang="en-GB" dirty="0" err="1"/>
              <a:t>d:prop</a:t>
            </a:r>
            <a:r>
              <a:rPr lang="en-GB" dirty="0" smtClean="0"/>
              <a:t>&gt;</a:t>
            </a:r>
          </a:p>
          <a:p>
            <a:pPr marL="36576" indent="0">
              <a:buNone/>
            </a:pPr>
            <a:r>
              <a:rPr lang="en-GB" dirty="0"/>
              <a:t> </a:t>
            </a:r>
            <a:r>
              <a:rPr lang="en-GB" dirty="0" smtClean="0"/>
              <a:t>     …</a:t>
            </a:r>
            <a:endParaRPr lang="en-GB" dirty="0"/>
          </a:p>
          <a:p>
            <a:pPr marL="36576" indent="0">
              <a:buNone/>
            </a:pPr>
            <a:r>
              <a:rPr lang="en-GB" dirty="0" smtClean="0"/>
              <a:t>&lt;/</a:t>
            </a:r>
            <a:r>
              <a:rPr lang="en-GB" dirty="0" err="1"/>
              <a:t>d:multistatus</a:t>
            </a:r>
            <a:r>
              <a:rPr lang="en-GB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RFC4331 implementation status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Among grid storage systems, RFC4331 support is </a:t>
            </a:r>
            <a:r>
              <a:rPr lang="en-GB" b="1" u="sng" dirty="0" smtClean="0">
                <a:solidFill>
                  <a:srgbClr val="FF0000"/>
                </a:solidFill>
              </a:rPr>
              <a:t>not available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GB" sz="3000" dirty="0" smtClean="0"/>
              <a:t>There is no </a:t>
            </a:r>
            <a:r>
              <a:rPr lang="en-GB" sz="3000" smtClean="0"/>
              <a:t>known </a:t>
            </a:r>
            <a:r>
              <a:rPr lang="en-GB" sz="3000" smtClean="0"/>
              <a:t>date for </a:t>
            </a:r>
            <a:r>
              <a:rPr lang="en-GB" sz="3000" dirty="0" smtClean="0"/>
              <a:t>its </a:t>
            </a:r>
            <a:r>
              <a:rPr lang="en-GB" sz="3000" dirty="0" smtClean="0"/>
              <a:t>implementation</a:t>
            </a:r>
          </a:p>
          <a:p>
            <a:pPr lvl="2"/>
            <a:r>
              <a:rPr lang="en-GB" sz="2800" dirty="0" err="1" smtClean="0"/>
              <a:t>dCache</a:t>
            </a:r>
            <a:r>
              <a:rPr lang="en-GB" sz="2800" dirty="0" smtClean="0"/>
              <a:t> have it on the roadmap</a:t>
            </a:r>
            <a:endParaRPr lang="en-GB" sz="2800" dirty="0"/>
          </a:p>
          <a:p>
            <a:r>
              <a:rPr lang="en-GB" dirty="0" smtClean="0"/>
              <a:t>The only exception is DPM</a:t>
            </a:r>
          </a:p>
          <a:p>
            <a:pPr lvl="1"/>
            <a:r>
              <a:rPr lang="en-GB" dirty="0" smtClean="0"/>
              <a:t>For SRM-less systems, </a:t>
            </a:r>
            <a:r>
              <a:rPr lang="en-GB" dirty="0" smtClean="0">
                <a:solidFill>
                  <a:srgbClr val="FF0000"/>
                </a:solidFill>
              </a:rPr>
              <a:t>quota-used-bytes </a:t>
            </a:r>
            <a:r>
              <a:rPr lang="en-GB" dirty="0" smtClean="0"/>
              <a:t>is available </a:t>
            </a:r>
          </a:p>
          <a:p>
            <a:pPr lvl="2"/>
            <a:r>
              <a:rPr lang="en-GB" dirty="0" smtClean="0"/>
              <a:t>Full support will be available by the end of the year</a:t>
            </a:r>
          </a:p>
          <a:p>
            <a:pPr lvl="1"/>
            <a:endParaRPr lang="en-GB" dirty="0"/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3025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30</TotalTime>
  <Words>134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CERNCorporate4-3</vt:lpstr>
      <vt:lpstr>Space reporting via DAV</vt:lpstr>
      <vt:lpstr>RFC4331 implementation status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Oliver Keeble</cp:lastModifiedBy>
  <cp:revision>12</cp:revision>
  <dcterms:created xsi:type="dcterms:W3CDTF">2016-04-11T15:19:50Z</dcterms:created>
  <dcterms:modified xsi:type="dcterms:W3CDTF">2016-04-12T07:19:53Z</dcterms:modified>
</cp:coreProperties>
</file>