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5" r:id="rId2"/>
    <p:sldId id="268" r:id="rId3"/>
    <p:sldId id="267" r:id="rId4"/>
    <p:sldId id="27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5" r:id="rId13"/>
    <p:sldId id="283" r:id="rId14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25E9F"/>
    <a:srgbClr val="88A0B8"/>
    <a:srgbClr val="979F07"/>
    <a:srgbClr val="112E50"/>
    <a:srgbClr val="DEDFE6"/>
    <a:srgbClr val="5F0E0B"/>
    <a:srgbClr val="9C9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40" autoAdjust="0"/>
    <p:restoredTop sz="94673" autoAdjust="0"/>
  </p:normalViewPr>
  <p:slideViewPr>
    <p:cSldViewPr>
      <p:cViewPr varScale="1">
        <p:scale>
          <a:sx n="53" d="100"/>
          <a:sy n="53" d="100"/>
        </p:scale>
        <p:origin x="-7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766" y="-10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A2692FBC-F1C2-456D-B8AE-221291B9390C}" type="datetimeFigureOut">
              <a:rPr lang="en-US"/>
              <a:pPr>
                <a:defRPr/>
              </a:pPr>
              <a:t>04/06/15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EB7ADF41-1C85-4EF2-A36B-1118D33BA7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03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460BCA98-BB90-4701-8E42-85564DB03430}" type="datetimeFigureOut">
              <a:rPr lang="en-US"/>
              <a:pPr>
                <a:defRPr/>
              </a:pPr>
              <a:t>04/06/15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6125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804C596C-A6C2-41C1-ABEB-83B3FDF65D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526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60161"/>
            <a:ext cx="4495800" cy="2523703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43000"/>
            <a:ext cx="4495800" cy="1728446"/>
          </a:xfrm>
        </p:spPr>
        <p:txBody>
          <a:bodyPr/>
          <a:lstStyle>
            <a:lvl1pPr algn="l">
              <a:defRPr>
                <a:solidFill>
                  <a:srgbClr val="112E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5181600" y="1149172"/>
            <a:ext cx="3581400" cy="4718228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4400" y="304800"/>
            <a:ext cx="457200" cy="304800"/>
          </a:xfrm>
          <a:prstGeom prst="rect">
            <a:avLst/>
          </a:prstGeom>
        </p:spPr>
        <p:txBody>
          <a:bodyPr/>
          <a:lstStyle>
            <a:lvl1pPr>
              <a:defRPr lang="en-US"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880E6F9-0020-4C42-85C5-D096A940CE24}" type="slidenum">
              <a:rPr lang="es-ES"/>
              <a:pPr>
                <a:defRPr/>
              </a:pPr>
              <a:t>‹#›</a:t>
            </a:fld>
            <a:endParaRPr lang="es-ES" dirty="0"/>
          </a:p>
        </p:txBody>
      </p:sp>
      <p:pic>
        <p:nvPicPr>
          <p:cNvPr id="15" name="Image 4" descr="bande-01.eps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EuroCirCol-1505271400-EuroCirCol</a:t>
            </a:r>
          </a:p>
          <a:p>
            <a:r>
              <a:rPr lang="en-GB" smtClean="0"/>
              <a:t>WP4 – Cryogenic Beam Vacuum Concept</a:t>
            </a:r>
            <a:endParaRPr lang="en-GB" dirty="0"/>
          </a:p>
        </p:txBody>
      </p:sp>
      <p:sp>
        <p:nvSpPr>
          <p:cNvPr id="18" name="Slide Number Placeholder 3"/>
          <p:cNvSpPr txBox="1">
            <a:spLocks/>
          </p:cNvSpPr>
          <p:nvPr userDrawn="1"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0" y="6241264"/>
            <a:ext cx="1123823" cy="5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E262D-4D93-9B4B-A1EB-A16329880E1A}" type="datetimeFigureOut">
              <a:rPr lang="en-US" smtClean="0"/>
              <a:t>04/06/15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4A74D-AFC7-204B-98A7-4A11DCD67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5" Type="http://schemas.openxmlformats.org/officeDocument/2006/relationships/image" Target="../media/image2.emf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76200"/>
            <a:ext cx="152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828800" y="304800"/>
            <a:ext cx="65532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1" name="Image 4" descr="bande-01.eps"/>
          <p:cNvPicPr>
            <a:picLocks noChangeAspect="1"/>
          </p:cNvPicPr>
          <p:nvPr userDrawn="1"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72200"/>
            <a:ext cx="9151749" cy="707202"/>
          </a:xfrm>
          <a:prstGeom prst="rect">
            <a:avLst/>
          </a:prstGeom>
        </p:spPr>
      </p:pic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EuroCirCol-1505271400-EuroCirCol</a:t>
            </a:r>
          </a:p>
          <a:p>
            <a:r>
              <a:rPr lang="en-GB" smtClean="0"/>
              <a:t>WP4 – Cryogenic Beam Vacuum Concept</a:t>
            </a:r>
            <a:endParaRPr lang="en-GB" dirty="0"/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0" y="6241264"/>
            <a:ext cx="1123823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500" b="1" kern="1200">
          <a:solidFill>
            <a:srgbClr val="112E50"/>
          </a:solidFill>
          <a:latin typeface="Arial" pitchFamily="34" charset="0"/>
          <a:ea typeface="+mn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500" b="1">
          <a:solidFill>
            <a:srgbClr val="112E5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59F38"/>
        </a:buClr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12E50"/>
        </a:buClr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8A0B8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09800" y="5172075"/>
            <a:ext cx="4495800" cy="6953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dirty="0" smtClean="0"/>
              <a:t>Francis Perez</a:t>
            </a:r>
            <a:endParaRPr lang="en-US" dirty="0"/>
          </a:p>
        </p:txBody>
      </p:sp>
      <p:sp>
        <p:nvSpPr>
          <p:cNvPr id="15362" name="Title 3"/>
          <p:cNvSpPr>
            <a:spLocks noGrp="1"/>
          </p:cNvSpPr>
          <p:nvPr>
            <p:ph type="title"/>
          </p:nvPr>
        </p:nvSpPr>
        <p:spPr>
          <a:xfrm>
            <a:off x="1066800" y="1219200"/>
            <a:ext cx="5410200" cy="2246769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WP4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Cryogenic Beam Vacuum System Conception</a:t>
            </a:r>
            <a:endParaRPr dirty="0" smtClean="0">
              <a:latin typeface="Arial" charset="0"/>
              <a:cs typeface="Arial" charset="0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602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867400" y="1219200"/>
            <a:ext cx="2174828" cy="2278000"/>
            <a:chOff x="2261379" y="3581121"/>
            <a:chExt cx="2174828" cy="2278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3448" t="15242" r="2644" b="3807"/>
            <a:stretch/>
          </p:blipFill>
          <p:spPr>
            <a:xfrm>
              <a:off x="2266405" y="3585772"/>
              <a:ext cx="2169802" cy="1797899"/>
            </a:xfrm>
            <a:prstGeom prst="round2SameRect">
              <a:avLst>
                <a:gd name="adj1" fmla="val 3622"/>
                <a:gd name="adj2" fmla="val 0"/>
              </a:avLst>
            </a:prstGeom>
            <a:ln>
              <a:noFill/>
            </a:ln>
          </p:spPr>
        </p:pic>
        <p:sp>
          <p:nvSpPr>
            <p:cNvPr id="9" name="Round Same Side Corner Rectangle 8"/>
            <p:cNvSpPr/>
            <p:nvPr/>
          </p:nvSpPr>
          <p:spPr>
            <a:xfrm flipV="1">
              <a:off x="2261379" y="5383671"/>
              <a:ext cx="2174827" cy="468000"/>
            </a:xfrm>
            <a:prstGeom prst="round2Same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chemeClr val="tx2"/>
                </a:solidFill>
                <a:effectLst/>
                <a:latin typeface="Myriad Pro" panose="020B0503030403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76207" y="5383671"/>
              <a:ext cx="2159999" cy="4754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Cryo</a:t>
              </a:r>
              <a:r>
                <a:rPr lang="en-GB" dirty="0" smtClean="0">
                  <a:solidFill>
                    <a:schemeClr val="tx2"/>
                  </a:solidFill>
                  <a:latin typeface="Myriad Pro" panose="020B0503030403020204" pitchFamily="34" charset="0"/>
                </a:rPr>
                <a:t> Beam Vacuum</a:t>
              </a:r>
              <a:endParaRPr lang="en-GB" dirty="0">
                <a:solidFill>
                  <a:schemeClr val="tx2"/>
                </a:solidFill>
                <a:latin typeface="Myriad Pro" panose="020B0503030403020204" pitchFamily="34" charset="0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2261379" y="3581121"/>
              <a:ext cx="2174828" cy="1802550"/>
            </a:xfrm>
            <a:prstGeom prst="round2SameRect">
              <a:avLst>
                <a:gd name="adj1" fmla="val 4686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429000" y="4201180"/>
            <a:ext cx="1838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Summary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05000" y="152400"/>
            <a:ext cx="7239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 smtClean="0"/>
              <a:t>Task 4.6: Measurements on cryogenic</a:t>
            </a:r>
          </a:p>
          <a:p>
            <a:r>
              <a:rPr lang="en-US" sz="2400" b="1" baseline="30000" dirty="0" smtClean="0"/>
              <a:t> beam vacuum system prototype</a:t>
            </a:r>
          </a:p>
          <a:p>
            <a:r>
              <a:rPr lang="en-US" sz="2400" b="1" baseline="30000" dirty="0" smtClean="0"/>
              <a:t> </a:t>
            </a:r>
            <a:r>
              <a:rPr lang="en-US" sz="2400" baseline="30000" dirty="0" smtClean="0"/>
              <a:t>(</a:t>
            </a:r>
            <a:r>
              <a:rPr lang="en-US" sz="2400" b="1" baseline="30000" dirty="0" smtClean="0"/>
              <a:t>KIT</a:t>
            </a:r>
            <a:r>
              <a:rPr lang="en-US" sz="2400" baseline="30000" dirty="0" smtClean="0"/>
              <a:t>, INFN, CERN)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KIT  will  be  responsible  for  the  </a:t>
            </a:r>
            <a:r>
              <a:rPr lang="en-US" sz="2400" baseline="30000" dirty="0"/>
              <a:t>“</a:t>
            </a:r>
            <a:r>
              <a:rPr lang="en-US" sz="2400" baseline="30000" dirty="0" smtClean="0"/>
              <a:t>beam  </a:t>
            </a:r>
            <a:r>
              <a:rPr lang="en-US" sz="2400" baseline="30000" dirty="0"/>
              <a:t>qualification</a:t>
            </a:r>
            <a:r>
              <a:rPr lang="en-US" sz="2400" baseline="30000" dirty="0" smtClean="0"/>
              <a:t>”  of  the 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 prototype  supplied  by  CERN. The goal is to determine synchrotron radiation heat loads and photoelectrons generation inside the 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 </a:t>
            </a:r>
            <a:r>
              <a:rPr lang="en-US" sz="2400" baseline="30000" dirty="0"/>
              <a:t>prototype</a:t>
            </a:r>
            <a:r>
              <a:rPr lang="en-US" sz="2400" baseline="30000" dirty="0" smtClean="0"/>
              <a:t>. 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This 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 will  be  qualified  with  beam  by  installing  the  </a:t>
            </a:r>
            <a:r>
              <a:rPr lang="en-US" sz="2400" baseline="30000" dirty="0" smtClean="0">
                <a:solidFill>
                  <a:schemeClr val="bg1">
                    <a:lumMod val="65000"/>
                  </a:schemeClr>
                </a:solidFill>
              </a:rPr>
              <a:t>CERN  COLDEX experiment </a:t>
            </a:r>
            <a:r>
              <a:rPr lang="en-US" sz="2400" baseline="30000" dirty="0" smtClean="0"/>
              <a:t>in the ANKA synchrotron ring and exposing the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prototype to significant levels of  synchrotron  radiation.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ANKA will assist for the installation and integration of </a:t>
            </a:r>
            <a:r>
              <a:rPr lang="en-US" sz="2400" baseline="30000" dirty="0" smtClean="0">
                <a:solidFill>
                  <a:srgbClr val="A6A6A6"/>
                </a:solidFill>
              </a:rPr>
              <a:t>COLDEX </a:t>
            </a:r>
            <a:r>
              <a:rPr lang="en-US" sz="2400" baseline="30000" dirty="0" smtClean="0"/>
              <a:t>carried out by  CERN and INFN. INFN will commission the experiment and perform the measurements under CERN advice</a:t>
            </a:r>
            <a:r>
              <a:rPr lang="en-US" sz="2400" baseline="30000" dirty="0"/>
              <a:t>.</a:t>
            </a:r>
            <a:endParaRPr lang="en-US" sz="2400" dirty="0"/>
          </a:p>
        </p:txBody>
      </p:sp>
      <p:pic>
        <p:nvPicPr>
          <p:cNvPr id="8" name="Picture 15" descr="anka"/>
          <p:cNvPicPr>
            <a:picLocks noChangeAspect="1" noChangeArrowheads="1"/>
          </p:cNvPicPr>
          <p:nvPr/>
        </p:nvPicPr>
        <p:blipFill rotWithShape="1">
          <a:blip r:embed="rId2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181"/>
          <a:stretch/>
        </p:blipFill>
        <p:spPr>
          <a:xfrm>
            <a:off x="5257800" y="381000"/>
            <a:ext cx="3584962" cy="22749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828800"/>
            <a:ext cx="6515100" cy="42870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934200" y="4944070"/>
            <a:ext cx="1905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632523"/>
                </a:solidFill>
              </a:rPr>
              <a:t>Design to be started immediately</a:t>
            </a:r>
            <a:endParaRPr lang="en-US" sz="20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256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76200"/>
            <a:ext cx="4135685" cy="18928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1219" y="1524000"/>
            <a:ext cx="8440381" cy="415498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632523"/>
                </a:solidFill>
              </a:rPr>
              <a:t>WP2 </a:t>
            </a:r>
            <a:r>
              <a:rPr lang="en-US" sz="2400" dirty="0">
                <a:solidFill>
                  <a:srgbClr val="632523"/>
                </a:solidFill>
              </a:rPr>
              <a:t>+ WP4 (close follow needed</a:t>
            </a:r>
            <a:r>
              <a:rPr lang="en-US" sz="2400" dirty="0" smtClean="0">
                <a:solidFill>
                  <a:srgbClr val="632523"/>
                </a:solidFill>
              </a:rPr>
              <a:t>)</a:t>
            </a:r>
          </a:p>
          <a:p>
            <a:endParaRPr lang="en-US" sz="2400" dirty="0" smtClean="0">
              <a:solidFill>
                <a:srgbClr val="632523"/>
              </a:solidFill>
            </a:endParaRP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Dimensions agree 	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	Injection concern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	Vertical orbit sensitivity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e-cloud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	Proper data for PEY &amp; reflectivity for simulation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Input needed for Gas density/lifetime</a:t>
            </a:r>
            <a:endParaRPr lang="en-US" sz="2400" dirty="0" smtClean="0">
              <a:solidFill>
                <a:srgbClr val="632523"/>
              </a:solidFill>
            </a:endParaRPr>
          </a:p>
          <a:p>
            <a:r>
              <a:rPr lang="en-US" sz="2400" dirty="0" smtClean="0">
                <a:solidFill>
                  <a:srgbClr val="632523"/>
                </a:solidFill>
              </a:rPr>
              <a:t>	- Impedance 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	Need of real Cu data for simulation</a:t>
            </a:r>
          </a:p>
          <a:p>
            <a:endParaRPr lang="en-US" sz="2400" dirty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53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76200"/>
            <a:ext cx="4135685" cy="18928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1676400"/>
            <a:ext cx="8382000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32523"/>
                </a:solidFill>
              </a:rPr>
              <a:t>WP5 </a:t>
            </a:r>
            <a:r>
              <a:rPr lang="en-US" sz="2400" dirty="0">
                <a:solidFill>
                  <a:srgbClr val="632523"/>
                </a:solidFill>
              </a:rPr>
              <a:t>+ WP4 (close follow needed</a:t>
            </a:r>
            <a:r>
              <a:rPr lang="en-US" sz="2400" dirty="0" smtClean="0">
                <a:solidFill>
                  <a:srgbClr val="632523"/>
                </a:solidFill>
              </a:rPr>
              <a:t>)</a:t>
            </a:r>
            <a:endParaRPr lang="en-US" sz="2400" dirty="0" smtClean="0">
              <a:solidFill>
                <a:srgbClr val="632523"/>
              </a:solidFill>
            </a:endParaRPr>
          </a:p>
          <a:p>
            <a:endParaRPr lang="en-US" sz="2400" dirty="0" smtClean="0">
              <a:solidFill>
                <a:srgbClr val="632523"/>
              </a:solidFill>
            </a:endParaRP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Coil inner diameter agree (50+- 2 mm)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Baseline temperature for WP5 is 4.2K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	but</a:t>
            </a:r>
            <a:r>
              <a:rPr lang="en-US" sz="2400" dirty="0" smtClean="0">
                <a:solidFill>
                  <a:srgbClr val="632523"/>
                </a:solidFill>
              </a:rPr>
              <a:t> for WP4 is 1.9K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Beam shall pass through the center of the magnets</a:t>
            </a:r>
          </a:p>
          <a:p>
            <a:r>
              <a:rPr lang="en-US" sz="2400" dirty="0">
                <a:solidFill>
                  <a:srgbClr val="632523"/>
                </a:solidFill>
              </a:rPr>
              <a:t>	</a:t>
            </a:r>
            <a:r>
              <a:rPr lang="en-US" sz="2400" dirty="0" smtClean="0">
                <a:solidFill>
                  <a:srgbClr val="632523"/>
                </a:solidFill>
              </a:rPr>
              <a:t>- Test of quench feasible with 2 T room temperature 	pulsed magnet and beam screen </a:t>
            </a:r>
            <a:r>
              <a:rPr lang="en-US" sz="2400" dirty="0" err="1" smtClean="0">
                <a:solidFill>
                  <a:srgbClr val="632523"/>
                </a:solidFill>
              </a:rPr>
              <a:t>cryo</a:t>
            </a:r>
            <a:r>
              <a:rPr lang="en-US" sz="2400" dirty="0" smtClean="0">
                <a:solidFill>
                  <a:srgbClr val="632523"/>
                </a:solidFill>
              </a:rPr>
              <a:t>-cooled. </a:t>
            </a:r>
            <a:endParaRPr lang="en-US" sz="24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14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57400"/>
            <a:ext cx="6324600" cy="388511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33600" y="381000"/>
            <a:ext cx="6210880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Re-schedule needed</a:t>
            </a:r>
            <a:r>
              <a:rPr lang="en-US" sz="2800" b="1" dirty="0" smtClean="0"/>
              <a:t>…</a:t>
            </a:r>
          </a:p>
          <a:p>
            <a:endParaRPr lang="en-US" sz="2800" b="1" dirty="0"/>
          </a:p>
          <a:p>
            <a:r>
              <a:rPr lang="en-US" sz="2800" b="1" dirty="0" smtClean="0">
                <a:solidFill>
                  <a:srgbClr val="632523"/>
                </a:solidFill>
              </a:rPr>
              <a:t>Careful analysis in following weeks</a:t>
            </a:r>
            <a:endParaRPr lang="en-US" sz="2800" dirty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79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57600" y="381000"/>
            <a:ext cx="2000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Objectives</a:t>
            </a:r>
            <a:endParaRPr lang="en-US" sz="28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163" name="Rectangle 162"/>
          <p:cNvSpPr/>
          <p:nvPr/>
        </p:nvSpPr>
        <p:spPr>
          <a:xfrm>
            <a:off x="914400" y="1143000"/>
            <a:ext cx="66586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To develop the technical design concept for the cryogenic vacuum beam pipe,</a:t>
            </a:r>
          </a:p>
          <a:p>
            <a:r>
              <a:rPr lang="en-US" sz="2400" dirty="0"/>
              <a:t>w</a:t>
            </a:r>
            <a:r>
              <a:rPr lang="en-US" sz="2400" dirty="0" smtClean="0"/>
              <a:t>ith constrains: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Beam screen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Cryogenics</a:t>
            </a:r>
          </a:p>
          <a:p>
            <a:pPr marL="457200" indent="-457200">
              <a:buFontTx/>
              <a:buChar char="-"/>
            </a:pPr>
            <a:r>
              <a:rPr lang="en-US" sz="2400" dirty="0" smtClean="0"/>
              <a:t>Magnet core bore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3886200"/>
            <a:ext cx="472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To test a beam screen prototype in the ANKA light source with similar synchrotron light conditions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64130" t="24700" b="6818"/>
          <a:stretch/>
        </p:blipFill>
        <p:spPr>
          <a:xfrm>
            <a:off x="5867400" y="2819400"/>
            <a:ext cx="2895600" cy="28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374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57600" y="381000"/>
            <a:ext cx="10960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Team</a:t>
            </a:r>
            <a:endParaRPr lang="en-US" sz="28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3687741" y="1219200"/>
            <a:ext cx="4922859" cy="4439968"/>
            <a:chOff x="1671145" y="-12700"/>
            <a:chExt cx="7597999" cy="6852700"/>
          </a:xfrm>
        </p:grpSpPr>
        <p:sp>
          <p:nvSpPr>
            <p:cNvPr id="13" name="Rectangle 12"/>
            <p:cNvSpPr/>
            <p:nvPr/>
          </p:nvSpPr>
          <p:spPr>
            <a:xfrm>
              <a:off x="1671145" y="1"/>
              <a:ext cx="7536357" cy="6839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1673502" y="762"/>
              <a:ext cx="2301766" cy="2419527"/>
              <a:chOff x="4574341" y="2333348"/>
              <a:chExt cx="2301766" cy="2419527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4574341" y="2333348"/>
                <a:ext cx="2301766" cy="241952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100"/>
              </a:p>
            </p:txBody>
          </p:sp>
          <p:grpSp>
            <p:nvGrpSpPr>
              <p:cNvPr id="134" name="Groupe 1114"/>
              <p:cNvGrpSpPr>
                <a:grpSpLocks noChangeAspect="1"/>
              </p:cNvGrpSpPr>
              <p:nvPr/>
            </p:nvGrpSpPr>
            <p:grpSpPr>
              <a:xfrm>
                <a:off x="4620486" y="2374252"/>
                <a:ext cx="2176000" cy="2331011"/>
                <a:chOff x="2209800" y="1125538"/>
                <a:chExt cx="4724400" cy="5060950"/>
              </a:xfrm>
              <a:solidFill>
                <a:srgbClr val="D6DCE5"/>
              </a:solidFill>
            </p:grpSpPr>
            <p:sp>
              <p:nvSpPr>
                <p:cNvPr id="137" name="Freeform 136"/>
                <p:cNvSpPr>
                  <a:spLocks noEditPoints="1"/>
                </p:cNvSpPr>
                <p:nvPr/>
              </p:nvSpPr>
              <p:spPr bwMode="auto">
                <a:xfrm>
                  <a:off x="5337175" y="4808538"/>
                  <a:ext cx="92075" cy="53975"/>
                </a:xfrm>
                <a:custGeom>
                  <a:avLst/>
                  <a:gdLst>
                    <a:gd name="T0" fmla="*/ 24 w 58"/>
                    <a:gd name="T1" fmla="*/ 28 h 34"/>
                    <a:gd name="T2" fmla="*/ 8 w 58"/>
                    <a:gd name="T3" fmla="*/ 32 h 34"/>
                    <a:gd name="T4" fmla="*/ 0 w 58"/>
                    <a:gd name="T5" fmla="*/ 20 h 34"/>
                    <a:gd name="T6" fmla="*/ 0 w 58"/>
                    <a:gd name="T7" fmla="*/ 20 h 34"/>
                    <a:gd name="T8" fmla="*/ 4 w 58"/>
                    <a:gd name="T9" fmla="*/ 12 h 34"/>
                    <a:gd name="T10" fmla="*/ 12 w 58"/>
                    <a:gd name="T11" fmla="*/ 8 h 34"/>
                    <a:gd name="T12" fmla="*/ 12 w 58"/>
                    <a:gd name="T13" fmla="*/ 8 h 34"/>
                    <a:gd name="T14" fmla="*/ 24 w 58"/>
                    <a:gd name="T15" fmla="*/ 12 h 34"/>
                    <a:gd name="T16" fmla="*/ 34 w 58"/>
                    <a:gd name="T17" fmla="*/ 8 h 34"/>
                    <a:gd name="T18" fmla="*/ 34 w 58"/>
                    <a:gd name="T19" fmla="*/ 8 h 34"/>
                    <a:gd name="T20" fmla="*/ 42 w 58"/>
                    <a:gd name="T21" fmla="*/ 8 h 34"/>
                    <a:gd name="T22" fmla="*/ 44 w 58"/>
                    <a:gd name="T23" fmla="*/ 8 h 34"/>
                    <a:gd name="T24" fmla="*/ 46 w 58"/>
                    <a:gd name="T25" fmla="*/ 2 h 34"/>
                    <a:gd name="T26" fmla="*/ 50 w 58"/>
                    <a:gd name="T27" fmla="*/ 0 h 34"/>
                    <a:gd name="T28" fmla="*/ 54 w 58"/>
                    <a:gd name="T29" fmla="*/ 2 h 34"/>
                    <a:gd name="T30" fmla="*/ 54 w 58"/>
                    <a:gd name="T31" fmla="*/ 8 h 34"/>
                    <a:gd name="T32" fmla="*/ 58 w 58"/>
                    <a:gd name="T33" fmla="*/ 12 h 34"/>
                    <a:gd name="T34" fmla="*/ 54 w 58"/>
                    <a:gd name="T35" fmla="*/ 16 h 34"/>
                    <a:gd name="T36" fmla="*/ 56 w 58"/>
                    <a:gd name="T37" fmla="*/ 24 h 34"/>
                    <a:gd name="T38" fmla="*/ 56 w 58"/>
                    <a:gd name="T39" fmla="*/ 30 h 34"/>
                    <a:gd name="T40" fmla="*/ 56 w 58"/>
                    <a:gd name="T41" fmla="*/ 32 h 34"/>
                    <a:gd name="T42" fmla="*/ 46 w 58"/>
                    <a:gd name="T43" fmla="*/ 32 h 34"/>
                    <a:gd name="T44" fmla="*/ 44 w 58"/>
                    <a:gd name="T45" fmla="*/ 28 h 34"/>
                    <a:gd name="T46" fmla="*/ 30 w 58"/>
                    <a:gd name="T47" fmla="*/ 32 h 34"/>
                    <a:gd name="T48" fmla="*/ 26 w 58"/>
                    <a:gd name="T49" fmla="*/ 30 h 34"/>
                    <a:gd name="T50" fmla="*/ 34 w 58"/>
                    <a:gd name="T51" fmla="*/ 32 h 34"/>
                    <a:gd name="T52" fmla="*/ 46 w 58"/>
                    <a:gd name="T53" fmla="*/ 26 h 34"/>
                    <a:gd name="T54" fmla="*/ 48 w 58"/>
                    <a:gd name="T55" fmla="*/ 30 h 34"/>
                    <a:gd name="T56" fmla="*/ 54 w 58"/>
                    <a:gd name="T57" fmla="*/ 32 h 34"/>
                    <a:gd name="T58" fmla="*/ 56 w 58"/>
                    <a:gd name="T59" fmla="*/ 30 h 34"/>
                    <a:gd name="T60" fmla="*/ 54 w 58"/>
                    <a:gd name="T61" fmla="*/ 26 h 34"/>
                    <a:gd name="T62" fmla="*/ 54 w 58"/>
                    <a:gd name="T63" fmla="*/ 24 h 34"/>
                    <a:gd name="T64" fmla="*/ 54 w 58"/>
                    <a:gd name="T65" fmla="*/ 16 h 34"/>
                    <a:gd name="T66" fmla="*/ 58 w 58"/>
                    <a:gd name="T67" fmla="*/ 12 h 34"/>
                    <a:gd name="T68" fmla="*/ 56 w 58"/>
                    <a:gd name="T69" fmla="*/ 10 h 34"/>
                    <a:gd name="T70" fmla="*/ 54 w 58"/>
                    <a:gd name="T71" fmla="*/ 4 h 34"/>
                    <a:gd name="T72" fmla="*/ 52 w 58"/>
                    <a:gd name="T73" fmla="*/ 2 h 34"/>
                    <a:gd name="T74" fmla="*/ 46 w 58"/>
                    <a:gd name="T75" fmla="*/ 2 h 34"/>
                    <a:gd name="T76" fmla="*/ 46 w 58"/>
                    <a:gd name="T77" fmla="*/ 8 h 34"/>
                    <a:gd name="T78" fmla="*/ 44 w 58"/>
                    <a:gd name="T79" fmla="*/ 8 h 34"/>
                    <a:gd name="T80" fmla="*/ 42 w 58"/>
                    <a:gd name="T81" fmla="*/ 10 h 34"/>
                    <a:gd name="T82" fmla="*/ 34 w 58"/>
                    <a:gd name="T83" fmla="*/ 8 h 34"/>
                    <a:gd name="T84" fmla="*/ 34 w 58"/>
                    <a:gd name="T85" fmla="*/ 8 h 34"/>
                    <a:gd name="T86" fmla="*/ 26 w 58"/>
                    <a:gd name="T87" fmla="*/ 12 h 34"/>
                    <a:gd name="T88" fmla="*/ 24 w 58"/>
                    <a:gd name="T89" fmla="*/ 14 h 34"/>
                    <a:gd name="T90" fmla="*/ 12 w 58"/>
                    <a:gd name="T91" fmla="*/ 8 h 34"/>
                    <a:gd name="T92" fmla="*/ 12 w 58"/>
                    <a:gd name="T93" fmla="*/ 8 h 34"/>
                    <a:gd name="T94" fmla="*/ 0 w 58"/>
                    <a:gd name="T95" fmla="*/ 16 h 34"/>
                    <a:gd name="T96" fmla="*/ 0 w 58"/>
                    <a:gd name="T97" fmla="*/ 20 h 34"/>
                    <a:gd name="T98" fmla="*/ 8 w 58"/>
                    <a:gd name="T99" fmla="*/ 32 h 34"/>
                    <a:gd name="T100" fmla="*/ 24 w 58"/>
                    <a:gd name="T101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8" h="34">
                      <a:moveTo>
                        <a:pt x="24" y="30"/>
                      </a:moveTo>
                      <a:lnTo>
                        <a:pt x="24" y="30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18" y="32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2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0" y="2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16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8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6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0" y="32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4" y="34"/>
                      </a:lnTo>
                      <a:lnTo>
                        <a:pt x="30" y="32"/>
                      </a:lnTo>
                      <a:lnTo>
                        <a:pt x="24" y="30"/>
                      </a:lnTo>
                      <a:lnTo>
                        <a:pt x="24" y="30"/>
                      </a:lnTo>
                      <a:close/>
                      <a:moveTo>
                        <a:pt x="24" y="28"/>
                      </a:moveTo>
                      <a:lnTo>
                        <a:pt x="24" y="28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26" y="30"/>
                      </a:lnTo>
                      <a:lnTo>
                        <a:pt x="30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34" y="32"/>
                      </a:lnTo>
                      <a:lnTo>
                        <a:pt x="40" y="32"/>
                      </a:lnTo>
                      <a:lnTo>
                        <a:pt x="44" y="28"/>
                      </a:lnTo>
                      <a:lnTo>
                        <a:pt x="44" y="28"/>
                      </a:lnTo>
                      <a:lnTo>
                        <a:pt x="46" y="26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2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30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6" y="10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4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2"/>
                      </a:lnTo>
                      <a:lnTo>
                        <a:pt x="46" y="4"/>
                      </a:lnTo>
                      <a:lnTo>
                        <a:pt x="46" y="4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42" y="10"/>
                      </a:lnTo>
                      <a:lnTo>
                        <a:pt x="38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30" y="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8" y="10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4" y="30"/>
                      </a:lnTo>
                      <a:lnTo>
                        <a:pt x="8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8" y="32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lnTo>
                        <a:pt x="24" y="2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8" name="Freeform 7"/>
                <p:cNvSpPr>
                  <a:spLocks noEditPoints="1"/>
                </p:cNvSpPr>
                <p:nvPr/>
              </p:nvSpPr>
              <p:spPr bwMode="auto">
                <a:xfrm>
                  <a:off x="5340350" y="4814888"/>
                  <a:ext cx="82550" cy="41275"/>
                </a:xfrm>
                <a:custGeom>
                  <a:avLst/>
                  <a:gdLst>
                    <a:gd name="T0" fmla="*/ 6 w 52"/>
                    <a:gd name="T1" fmla="*/ 8 h 26"/>
                    <a:gd name="T2" fmla="*/ 0 w 52"/>
                    <a:gd name="T3" fmla="*/ 16 h 26"/>
                    <a:gd name="T4" fmla="*/ 4 w 52"/>
                    <a:gd name="T5" fmla="*/ 22 h 26"/>
                    <a:gd name="T6" fmla="*/ 10 w 52"/>
                    <a:gd name="T7" fmla="*/ 26 h 26"/>
                    <a:gd name="T8" fmla="*/ 18 w 52"/>
                    <a:gd name="T9" fmla="*/ 22 h 26"/>
                    <a:gd name="T10" fmla="*/ 18 w 52"/>
                    <a:gd name="T11" fmla="*/ 20 h 26"/>
                    <a:gd name="T12" fmla="*/ 18 w 52"/>
                    <a:gd name="T13" fmla="*/ 20 h 26"/>
                    <a:gd name="T14" fmla="*/ 14 w 52"/>
                    <a:gd name="T15" fmla="*/ 22 h 26"/>
                    <a:gd name="T16" fmla="*/ 6 w 52"/>
                    <a:gd name="T17" fmla="*/ 22 h 26"/>
                    <a:gd name="T18" fmla="*/ 20 w 52"/>
                    <a:gd name="T19" fmla="*/ 16 h 26"/>
                    <a:gd name="T20" fmla="*/ 20 w 52"/>
                    <a:gd name="T21" fmla="*/ 16 h 26"/>
                    <a:gd name="T22" fmla="*/ 14 w 52"/>
                    <a:gd name="T23" fmla="*/ 8 h 26"/>
                    <a:gd name="T24" fmla="*/ 4 w 52"/>
                    <a:gd name="T25" fmla="*/ 14 h 26"/>
                    <a:gd name="T26" fmla="*/ 10 w 52"/>
                    <a:gd name="T27" fmla="*/ 10 h 26"/>
                    <a:gd name="T28" fmla="*/ 18 w 52"/>
                    <a:gd name="T29" fmla="*/ 14 h 26"/>
                    <a:gd name="T30" fmla="*/ 32 w 52"/>
                    <a:gd name="T31" fmla="*/ 8 h 26"/>
                    <a:gd name="T32" fmla="*/ 24 w 52"/>
                    <a:gd name="T33" fmla="*/ 12 h 26"/>
                    <a:gd name="T34" fmla="*/ 24 w 52"/>
                    <a:gd name="T35" fmla="*/ 20 h 26"/>
                    <a:gd name="T36" fmla="*/ 32 w 52"/>
                    <a:gd name="T37" fmla="*/ 26 h 26"/>
                    <a:gd name="T38" fmla="*/ 40 w 52"/>
                    <a:gd name="T39" fmla="*/ 22 h 26"/>
                    <a:gd name="T40" fmla="*/ 40 w 52"/>
                    <a:gd name="T41" fmla="*/ 20 h 26"/>
                    <a:gd name="T42" fmla="*/ 40 w 52"/>
                    <a:gd name="T43" fmla="*/ 20 h 26"/>
                    <a:gd name="T44" fmla="*/ 38 w 52"/>
                    <a:gd name="T45" fmla="*/ 20 h 26"/>
                    <a:gd name="T46" fmla="*/ 32 w 52"/>
                    <a:gd name="T47" fmla="*/ 24 h 26"/>
                    <a:gd name="T48" fmla="*/ 40 w 52"/>
                    <a:gd name="T49" fmla="*/ 16 h 26"/>
                    <a:gd name="T50" fmla="*/ 42 w 52"/>
                    <a:gd name="T51" fmla="*/ 16 h 26"/>
                    <a:gd name="T52" fmla="*/ 38 w 52"/>
                    <a:gd name="T53" fmla="*/ 10 h 26"/>
                    <a:gd name="T54" fmla="*/ 32 w 52"/>
                    <a:gd name="T55" fmla="*/ 8 h 26"/>
                    <a:gd name="T56" fmla="*/ 28 w 52"/>
                    <a:gd name="T57" fmla="*/ 10 h 26"/>
                    <a:gd name="T58" fmla="*/ 36 w 52"/>
                    <a:gd name="T59" fmla="*/ 10 h 26"/>
                    <a:gd name="T60" fmla="*/ 52 w 52"/>
                    <a:gd name="T61" fmla="*/ 10 h 26"/>
                    <a:gd name="T62" fmla="*/ 52 w 52"/>
                    <a:gd name="T63" fmla="*/ 8 h 26"/>
                    <a:gd name="T64" fmla="*/ 48 w 52"/>
                    <a:gd name="T65" fmla="*/ 0 h 26"/>
                    <a:gd name="T66" fmla="*/ 48 w 52"/>
                    <a:gd name="T67" fmla="*/ 0 h 26"/>
                    <a:gd name="T68" fmla="*/ 44 w 52"/>
                    <a:gd name="T69" fmla="*/ 8 h 26"/>
                    <a:gd name="T70" fmla="*/ 44 w 52"/>
                    <a:gd name="T71" fmla="*/ 8 h 26"/>
                    <a:gd name="T72" fmla="*/ 44 w 52"/>
                    <a:gd name="T73" fmla="*/ 8 h 26"/>
                    <a:gd name="T74" fmla="*/ 46 w 52"/>
                    <a:gd name="T75" fmla="*/ 10 h 26"/>
                    <a:gd name="T76" fmla="*/ 48 w 52"/>
                    <a:gd name="T77" fmla="*/ 24 h 26"/>
                    <a:gd name="T78" fmla="*/ 52 w 52"/>
                    <a:gd name="T79" fmla="*/ 24 h 26"/>
                    <a:gd name="T80" fmla="*/ 50 w 52"/>
                    <a:gd name="T81" fmla="*/ 24 h 26"/>
                    <a:gd name="T82" fmla="*/ 48 w 52"/>
                    <a:gd name="T83" fmla="*/ 22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2" h="26">
                      <a:moveTo>
                        <a:pt x="10" y="8"/>
                      </a:moveTo>
                      <a:lnTo>
                        <a:pt x="10" y="8"/>
                      </a:lnTo>
                      <a:lnTo>
                        <a:pt x="6" y="8"/>
                      </a:lnTo>
                      <a:lnTo>
                        <a:pt x="4" y="10"/>
                      </a:lnTo>
                      <a:lnTo>
                        <a:pt x="2" y="1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8" y="22"/>
                      </a:lnTo>
                      <a:lnTo>
                        <a:pt x="18" y="22"/>
                      </a:lnTo>
                      <a:lnTo>
                        <a:pt x="20" y="20"/>
                      </a:lnTo>
                      <a:lnTo>
                        <a:pt x="20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8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lnTo>
                        <a:pt x="14" y="22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6" y="22"/>
                      </a:lnTo>
                      <a:lnTo>
                        <a:pt x="4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6"/>
                      </a:lnTo>
                      <a:lnTo>
                        <a:pt x="20" y="12"/>
                      </a:lnTo>
                      <a:lnTo>
                        <a:pt x="18" y="10"/>
                      </a:lnTo>
                      <a:lnTo>
                        <a:pt x="14" y="8"/>
                      </a:lnTo>
                      <a:lnTo>
                        <a:pt x="10" y="8"/>
                      </a:lnTo>
                      <a:lnTo>
                        <a:pt x="10" y="8"/>
                      </a:lnTo>
                      <a:close/>
                      <a:moveTo>
                        <a:pt x="4" y="14"/>
                      </a:moveTo>
                      <a:lnTo>
                        <a:pt x="4" y="14"/>
                      </a:lnTo>
                      <a:lnTo>
                        <a:pt x="6" y="1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6" y="10"/>
                      </a:lnTo>
                      <a:lnTo>
                        <a:pt x="18" y="14"/>
                      </a:lnTo>
                      <a:lnTo>
                        <a:pt x="4" y="14"/>
                      </a:lnTo>
                      <a:close/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8" y="8"/>
                      </a:lnTo>
                      <a:lnTo>
                        <a:pt x="26" y="10"/>
                      </a:lnTo>
                      <a:lnTo>
                        <a:pt x="24" y="12"/>
                      </a:lnTo>
                      <a:lnTo>
                        <a:pt x="22" y="16"/>
                      </a:lnTo>
                      <a:lnTo>
                        <a:pt x="22" y="16"/>
                      </a:lnTo>
                      <a:lnTo>
                        <a:pt x="24" y="20"/>
                      </a:lnTo>
                      <a:lnTo>
                        <a:pt x="26" y="22"/>
                      </a:lnTo>
                      <a:lnTo>
                        <a:pt x="28" y="24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38" y="24"/>
                      </a:lnTo>
                      <a:lnTo>
                        <a:pt x="40" y="22"/>
                      </a:lnTo>
                      <a:lnTo>
                        <a:pt x="40" y="2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0"/>
                      </a:lnTo>
                      <a:lnTo>
                        <a:pt x="38" y="20"/>
                      </a:lnTo>
                      <a:lnTo>
                        <a:pt x="36" y="2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28" y="22"/>
                      </a:lnTo>
                      <a:lnTo>
                        <a:pt x="24" y="16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6"/>
                      </a:lnTo>
                      <a:lnTo>
                        <a:pt x="42" y="12"/>
                      </a:lnTo>
                      <a:lnTo>
                        <a:pt x="38" y="10"/>
                      </a:lnTo>
                      <a:lnTo>
                        <a:pt x="36" y="8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  <a:moveTo>
                        <a:pt x="26" y="14"/>
                      </a:moveTo>
                      <a:lnTo>
                        <a:pt x="26" y="14"/>
                      </a:lnTo>
                      <a:lnTo>
                        <a:pt x="28" y="10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0"/>
                      </a:lnTo>
                      <a:lnTo>
                        <a:pt x="40" y="14"/>
                      </a:lnTo>
                      <a:lnTo>
                        <a:pt x="26" y="14"/>
                      </a:lnTo>
                      <a:close/>
                      <a:moveTo>
                        <a:pt x="52" y="10"/>
                      </a:moveTo>
                      <a:lnTo>
                        <a:pt x="52" y="10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52" y="8"/>
                      </a:lnTo>
                      <a:lnTo>
                        <a:pt x="48" y="8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6" y="0"/>
                      </a:lnTo>
                      <a:lnTo>
                        <a:pt x="46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4" y="10"/>
                      </a:lnTo>
                      <a:lnTo>
                        <a:pt x="46" y="10"/>
                      </a:lnTo>
                      <a:lnTo>
                        <a:pt x="46" y="22"/>
                      </a:lnTo>
                      <a:lnTo>
                        <a:pt x="46" y="22"/>
                      </a:lnTo>
                      <a:lnTo>
                        <a:pt x="48" y="24"/>
                      </a:lnTo>
                      <a:lnTo>
                        <a:pt x="50" y="26"/>
                      </a:lnTo>
                      <a:lnTo>
                        <a:pt x="50" y="26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50" y="24"/>
                      </a:lnTo>
                      <a:lnTo>
                        <a:pt x="50" y="24"/>
                      </a:lnTo>
                      <a:lnTo>
                        <a:pt x="50" y="22"/>
                      </a:lnTo>
                      <a:lnTo>
                        <a:pt x="50" y="22"/>
                      </a:lnTo>
                      <a:lnTo>
                        <a:pt x="48" y="22"/>
                      </a:lnTo>
                      <a:lnTo>
                        <a:pt x="48" y="10"/>
                      </a:lnTo>
                      <a:lnTo>
                        <a:pt x="52" y="1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39" name="Freeform 10"/>
                <p:cNvSpPr>
                  <a:spLocks/>
                </p:cNvSpPr>
                <p:nvPr/>
              </p:nvSpPr>
              <p:spPr bwMode="auto">
                <a:xfrm>
                  <a:off x="2581275" y="5700713"/>
                  <a:ext cx="136525" cy="117475"/>
                </a:xfrm>
                <a:custGeom>
                  <a:avLst/>
                  <a:gdLst>
                    <a:gd name="T0" fmla="*/ 46 w 86"/>
                    <a:gd name="T1" fmla="*/ 42 h 74"/>
                    <a:gd name="T2" fmla="*/ 46 w 86"/>
                    <a:gd name="T3" fmla="*/ 36 h 74"/>
                    <a:gd name="T4" fmla="*/ 46 w 86"/>
                    <a:gd name="T5" fmla="*/ 28 h 74"/>
                    <a:gd name="T6" fmla="*/ 50 w 86"/>
                    <a:gd name="T7" fmla="*/ 32 h 74"/>
                    <a:gd name="T8" fmla="*/ 68 w 86"/>
                    <a:gd name="T9" fmla="*/ 36 h 74"/>
                    <a:gd name="T10" fmla="*/ 74 w 86"/>
                    <a:gd name="T11" fmla="*/ 36 h 74"/>
                    <a:gd name="T12" fmla="*/ 74 w 86"/>
                    <a:gd name="T13" fmla="*/ 32 h 74"/>
                    <a:gd name="T14" fmla="*/ 86 w 86"/>
                    <a:gd name="T15" fmla="*/ 10 h 74"/>
                    <a:gd name="T16" fmla="*/ 82 w 86"/>
                    <a:gd name="T17" fmla="*/ 10 h 74"/>
                    <a:gd name="T18" fmla="*/ 74 w 86"/>
                    <a:gd name="T19" fmla="*/ 4 h 74"/>
                    <a:gd name="T20" fmla="*/ 64 w 86"/>
                    <a:gd name="T21" fmla="*/ 10 h 74"/>
                    <a:gd name="T22" fmla="*/ 54 w 86"/>
                    <a:gd name="T23" fmla="*/ 14 h 74"/>
                    <a:gd name="T24" fmla="*/ 50 w 86"/>
                    <a:gd name="T25" fmla="*/ 18 h 74"/>
                    <a:gd name="T26" fmla="*/ 46 w 86"/>
                    <a:gd name="T27" fmla="*/ 18 h 74"/>
                    <a:gd name="T28" fmla="*/ 42 w 86"/>
                    <a:gd name="T29" fmla="*/ 14 h 74"/>
                    <a:gd name="T30" fmla="*/ 42 w 86"/>
                    <a:gd name="T31" fmla="*/ 4 h 74"/>
                    <a:gd name="T32" fmla="*/ 36 w 86"/>
                    <a:gd name="T33" fmla="*/ 0 h 74"/>
                    <a:gd name="T34" fmla="*/ 28 w 86"/>
                    <a:gd name="T35" fmla="*/ 4 h 74"/>
                    <a:gd name="T36" fmla="*/ 14 w 86"/>
                    <a:gd name="T37" fmla="*/ 10 h 74"/>
                    <a:gd name="T38" fmla="*/ 4 w 86"/>
                    <a:gd name="T39" fmla="*/ 28 h 74"/>
                    <a:gd name="T40" fmla="*/ 4 w 86"/>
                    <a:gd name="T41" fmla="*/ 42 h 74"/>
                    <a:gd name="T42" fmla="*/ 4 w 86"/>
                    <a:gd name="T43" fmla="*/ 50 h 74"/>
                    <a:gd name="T44" fmla="*/ 0 w 86"/>
                    <a:gd name="T45" fmla="*/ 64 h 74"/>
                    <a:gd name="T46" fmla="*/ 4 w 86"/>
                    <a:gd name="T47" fmla="*/ 74 h 74"/>
                    <a:gd name="T48" fmla="*/ 10 w 86"/>
                    <a:gd name="T49" fmla="*/ 74 h 74"/>
                    <a:gd name="T50" fmla="*/ 14 w 86"/>
                    <a:gd name="T51" fmla="*/ 74 h 74"/>
                    <a:gd name="T52" fmla="*/ 18 w 86"/>
                    <a:gd name="T53" fmla="*/ 68 h 74"/>
                    <a:gd name="T54" fmla="*/ 22 w 86"/>
                    <a:gd name="T55" fmla="*/ 68 h 74"/>
                    <a:gd name="T56" fmla="*/ 22 w 86"/>
                    <a:gd name="T57" fmla="*/ 64 h 74"/>
                    <a:gd name="T58" fmla="*/ 46 w 86"/>
                    <a:gd name="T59" fmla="*/ 46 h 74"/>
                    <a:gd name="T60" fmla="*/ 46 w 86"/>
                    <a:gd name="T61" fmla="*/ 42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6" h="74">
                      <a:moveTo>
                        <a:pt x="46" y="42"/>
                      </a:moveTo>
                      <a:lnTo>
                        <a:pt x="46" y="36"/>
                      </a:lnTo>
                      <a:lnTo>
                        <a:pt x="46" y="28"/>
                      </a:lnTo>
                      <a:lnTo>
                        <a:pt x="50" y="32"/>
                      </a:lnTo>
                      <a:lnTo>
                        <a:pt x="68" y="36"/>
                      </a:lnTo>
                      <a:lnTo>
                        <a:pt x="74" y="36"/>
                      </a:lnTo>
                      <a:lnTo>
                        <a:pt x="74" y="32"/>
                      </a:lnTo>
                      <a:lnTo>
                        <a:pt x="86" y="10"/>
                      </a:lnTo>
                      <a:lnTo>
                        <a:pt x="82" y="10"/>
                      </a:lnTo>
                      <a:lnTo>
                        <a:pt x="74" y="4"/>
                      </a:lnTo>
                      <a:lnTo>
                        <a:pt x="64" y="10"/>
                      </a:lnTo>
                      <a:lnTo>
                        <a:pt x="54" y="14"/>
                      </a:lnTo>
                      <a:lnTo>
                        <a:pt x="50" y="18"/>
                      </a:lnTo>
                      <a:lnTo>
                        <a:pt x="46" y="18"/>
                      </a:lnTo>
                      <a:lnTo>
                        <a:pt x="42" y="14"/>
                      </a:lnTo>
                      <a:lnTo>
                        <a:pt x="42" y="4"/>
                      </a:lnTo>
                      <a:lnTo>
                        <a:pt x="36" y="0"/>
                      </a:lnTo>
                      <a:lnTo>
                        <a:pt x="28" y="4"/>
                      </a:lnTo>
                      <a:lnTo>
                        <a:pt x="14" y="10"/>
                      </a:lnTo>
                      <a:lnTo>
                        <a:pt x="4" y="28"/>
                      </a:lnTo>
                      <a:lnTo>
                        <a:pt x="4" y="42"/>
                      </a:lnTo>
                      <a:lnTo>
                        <a:pt x="4" y="50"/>
                      </a:lnTo>
                      <a:lnTo>
                        <a:pt x="0" y="64"/>
                      </a:lnTo>
                      <a:lnTo>
                        <a:pt x="4" y="74"/>
                      </a:lnTo>
                      <a:lnTo>
                        <a:pt x="10" y="74"/>
                      </a:lnTo>
                      <a:lnTo>
                        <a:pt x="14" y="74"/>
                      </a:lnTo>
                      <a:lnTo>
                        <a:pt x="18" y="68"/>
                      </a:lnTo>
                      <a:lnTo>
                        <a:pt x="22" y="68"/>
                      </a:lnTo>
                      <a:lnTo>
                        <a:pt x="22" y="64"/>
                      </a:lnTo>
                      <a:lnTo>
                        <a:pt x="46" y="46"/>
                      </a:lnTo>
                      <a:lnTo>
                        <a:pt x="46" y="4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0" name="Freeform 11"/>
                <p:cNvSpPr>
                  <a:spLocks/>
                </p:cNvSpPr>
                <p:nvPr/>
              </p:nvSpPr>
              <p:spPr bwMode="auto">
                <a:xfrm>
                  <a:off x="2209800" y="5621338"/>
                  <a:ext cx="79375" cy="63500"/>
                </a:xfrm>
                <a:custGeom>
                  <a:avLst/>
                  <a:gdLst>
                    <a:gd name="T0" fmla="*/ 42 w 50"/>
                    <a:gd name="T1" fmla="*/ 8 h 40"/>
                    <a:gd name="T2" fmla="*/ 36 w 50"/>
                    <a:gd name="T3" fmla="*/ 0 h 40"/>
                    <a:gd name="T4" fmla="*/ 10 w 50"/>
                    <a:gd name="T5" fmla="*/ 4 h 40"/>
                    <a:gd name="T6" fmla="*/ 10 w 50"/>
                    <a:gd name="T7" fmla="*/ 8 h 40"/>
                    <a:gd name="T8" fmla="*/ 10 w 50"/>
                    <a:gd name="T9" fmla="*/ 18 h 40"/>
                    <a:gd name="T10" fmla="*/ 10 w 50"/>
                    <a:gd name="T11" fmla="*/ 22 h 40"/>
                    <a:gd name="T12" fmla="*/ 4 w 50"/>
                    <a:gd name="T13" fmla="*/ 28 h 40"/>
                    <a:gd name="T14" fmla="*/ 0 w 50"/>
                    <a:gd name="T15" fmla="*/ 36 h 40"/>
                    <a:gd name="T16" fmla="*/ 4 w 50"/>
                    <a:gd name="T17" fmla="*/ 36 h 40"/>
                    <a:gd name="T18" fmla="*/ 10 w 50"/>
                    <a:gd name="T19" fmla="*/ 40 h 40"/>
                    <a:gd name="T20" fmla="*/ 22 w 50"/>
                    <a:gd name="T21" fmla="*/ 40 h 40"/>
                    <a:gd name="T22" fmla="*/ 50 w 50"/>
                    <a:gd name="T23" fmla="*/ 32 h 40"/>
                    <a:gd name="T24" fmla="*/ 50 w 50"/>
                    <a:gd name="T25" fmla="*/ 22 h 40"/>
                    <a:gd name="T26" fmla="*/ 46 w 50"/>
                    <a:gd name="T27" fmla="*/ 14 h 40"/>
                    <a:gd name="T28" fmla="*/ 42 w 50"/>
                    <a:gd name="T29" fmla="*/ 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0" h="40">
                      <a:moveTo>
                        <a:pt x="42" y="8"/>
                      </a:moveTo>
                      <a:lnTo>
                        <a:pt x="36" y="0"/>
                      </a:lnTo>
                      <a:lnTo>
                        <a:pt x="10" y="4"/>
                      </a:lnTo>
                      <a:lnTo>
                        <a:pt x="10" y="8"/>
                      </a:lnTo>
                      <a:lnTo>
                        <a:pt x="10" y="18"/>
                      </a:lnTo>
                      <a:lnTo>
                        <a:pt x="10" y="22"/>
                      </a:lnTo>
                      <a:lnTo>
                        <a:pt x="4" y="28"/>
                      </a:lnTo>
                      <a:lnTo>
                        <a:pt x="0" y="36"/>
                      </a:lnTo>
                      <a:lnTo>
                        <a:pt x="4" y="36"/>
                      </a:lnTo>
                      <a:lnTo>
                        <a:pt x="10" y="40"/>
                      </a:lnTo>
                      <a:lnTo>
                        <a:pt x="22" y="40"/>
                      </a:lnTo>
                      <a:lnTo>
                        <a:pt x="50" y="32"/>
                      </a:lnTo>
                      <a:lnTo>
                        <a:pt x="50" y="22"/>
                      </a:lnTo>
                      <a:lnTo>
                        <a:pt x="46" y="14"/>
                      </a:lnTo>
                      <a:lnTo>
                        <a:pt x="42" y="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1" name="Freeform 12"/>
                <p:cNvSpPr>
                  <a:spLocks/>
                </p:cNvSpPr>
                <p:nvPr/>
              </p:nvSpPr>
              <p:spPr bwMode="auto">
                <a:xfrm>
                  <a:off x="2317750" y="5526088"/>
                  <a:ext cx="50800" cy="88900"/>
                </a:xfrm>
                <a:custGeom>
                  <a:avLst/>
                  <a:gdLst>
                    <a:gd name="T0" fmla="*/ 28 w 32"/>
                    <a:gd name="T1" fmla="*/ 24 h 56"/>
                    <a:gd name="T2" fmla="*/ 24 w 32"/>
                    <a:gd name="T3" fmla="*/ 24 h 56"/>
                    <a:gd name="T4" fmla="*/ 20 w 32"/>
                    <a:gd name="T5" fmla="*/ 24 h 56"/>
                    <a:gd name="T6" fmla="*/ 20 w 32"/>
                    <a:gd name="T7" fmla="*/ 10 h 56"/>
                    <a:gd name="T8" fmla="*/ 24 w 32"/>
                    <a:gd name="T9" fmla="*/ 4 h 56"/>
                    <a:gd name="T10" fmla="*/ 24 w 32"/>
                    <a:gd name="T11" fmla="*/ 0 h 56"/>
                    <a:gd name="T12" fmla="*/ 20 w 32"/>
                    <a:gd name="T13" fmla="*/ 0 h 56"/>
                    <a:gd name="T14" fmla="*/ 0 w 32"/>
                    <a:gd name="T15" fmla="*/ 32 h 56"/>
                    <a:gd name="T16" fmla="*/ 10 w 32"/>
                    <a:gd name="T17" fmla="*/ 56 h 56"/>
                    <a:gd name="T18" fmla="*/ 14 w 32"/>
                    <a:gd name="T19" fmla="*/ 56 h 56"/>
                    <a:gd name="T20" fmla="*/ 32 w 32"/>
                    <a:gd name="T21" fmla="*/ 28 h 56"/>
                    <a:gd name="T22" fmla="*/ 32 w 32"/>
                    <a:gd name="T23" fmla="*/ 24 h 56"/>
                    <a:gd name="T24" fmla="*/ 32 w 32"/>
                    <a:gd name="T25" fmla="*/ 18 h 56"/>
                    <a:gd name="T26" fmla="*/ 28 w 32"/>
                    <a:gd name="T27" fmla="*/ 18 h 56"/>
                    <a:gd name="T28" fmla="*/ 28 w 32"/>
                    <a:gd name="T29" fmla="*/ 2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56">
                      <a:moveTo>
                        <a:pt x="28" y="24"/>
                      </a:moveTo>
                      <a:lnTo>
                        <a:pt x="24" y="24"/>
                      </a:lnTo>
                      <a:lnTo>
                        <a:pt x="20" y="24"/>
                      </a:lnTo>
                      <a:lnTo>
                        <a:pt x="20" y="10"/>
                      </a:lnTo>
                      <a:lnTo>
                        <a:pt x="24" y="4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0" y="32"/>
                      </a:lnTo>
                      <a:lnTo>
                        <a:pt x="10" y="56"/>
                      </a:lnTo>
                      <a:lnTo>
                        <a:pt x="14" y="56"/>
                      </a:lnTo>
                      <a:lnTo>
                        <a:pt x="32" y="28"/>
                      </a:lnTo>
                      <a:lnTo>
                        <a:pt x="32" y="24"/>
                      </a:lnTo>
                      <a:lnTo>
                        <a:pt x="32" y="18"/>
                      </a:lnTo>
                      <a:lnTo>
                        <a:pt x="28" y="18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2" name="Freeform 13"/>
                <p:cNvSpPr>
                  <a:spLocks/>
                </p:cNvSpPr>
                <p:nvPr/>
              </p:nvSpPr>
              <p:spPr bwMode="auto">
                <a:xfrm>
                  <a:off x="3241675" y="5103813"/>
                  <a:ext cx="647700" cy="495300"/>
                </a:xfrm>
                <a:custGeom>
                  <a:avLst/>
                  <a:gdLst>
                    <a:gd name="T0" fmla="*/ 404 w 408"/>
                    <a:gd name="T1" fmla="*/ 92 h 312"/>
                    <a:gd name="T2" fmla="*/ 390 w 408"/>
                    <a:gd name="T3" fmla="*/ 64 h 312"/>
                    <a:gd name="T4" fmla="*/ 396 w 408"/>
                    <a:gd name="T5" fmla="*/ 46 h 312"/>
                    <a:gd name="T6" fmla="*/ 396 w 408"/>
                    <a:gd name="T7" fmla="*/ 32 h 312"/>
                    <a:gd name="T8" fmla="*/ 390 w 408"/>
                    <a:gd name="T9" fmla="*/ 28 h 312"/>
                    <a:gd name="T10" fmla="*/ 386 w 408"/>
                    <a:gd name="T11" fmla="*/ 32 h 312"/>
                    <a:gd name="T12" fmla="*/ 376 w 408"/>
                    <a:gd name="T13" fmla="*/ 32 h 312"/>
                    <a:gd name="T14" fmla="*/ 368 w 408"/>
                    <a:gd name="T15" fmla="*/ 38 h 312"/>
                    <a:gd name="T16" fmla="*/ 364 w 408"/>
                    <a:gd name="T17" fmla="*/ 38 h 312"/>
                    <a:gd name="T18" fmla="*/ 358 w 408"/>
                    <a:gd name="T19" fmla="*/ 38 h 312"/>
                    <a:gd name="T20" fmla="*/ 318 w 408"/>
                    <a:gd name="T21" fmla="*/ 14 h 312"/>
                    <a:gd name="T22" fmla="*/ 312 w 408"/>
                    <a:gd name="T23" fmla="*/ 10 h 312"/>
                    <a:gd name="T24" fmla="*/ 312 w 408"/>
                    <a:gd name="T25" fmla="*/ 6 h 312"/>
                    <a:gd name="T26" fmla="*/ 312 w 408"/>
                    <a:gd name="T27" fmla="*/ 0 h 312"/>
                    <a:gd name="T28" fmla="*/ 308 w 408"/>
                    <a:gd name="T29" fmla="*/ 0 h 312"/>
                    <a:gd name="T30" fmla="*/ 262 w 408"/>
                    <a:gd name="T31" fmla="*/ 10 h 312"/>
                    <a:gd name="T32" fmla="*/ 230 w 408"/>
                    <a:gd name="T33" fmla="*/ 32 h 312"/>
                    <a:gd name="T34" fmla="*/ 220 w 408"/>
                    <a:gd name="T35" fmla="*/ 46 h 312"/>
                    <a:gd name="T36" fmla="*/ 220 w 408"/>
                    <a:gd name="T37" fmla="*/ 56 h 312"/>
                    <a:gd name="T38" fmla="*/ 220 w 408"/>
                    <a:gd name="T39" fmla="*/ 60 h 312"/>
                    <a:gd name="T40" fmla="*/ 220 w 408"/>
                    <a:gd name="T41" fmla="*/ 64 h 312"/>
                    <a:gd name="T42" fmla="*/ 216 w 408"/>
                    <a:gd name="T43" fmla="*/ 70 h 312"/>
                    <a:gd name="T44" fmla="*/ 208 w 408"/>
                    <a:gd name="T45" fmla="*/ 84 h 312"/>
                    <a:gd name="T46" fmla="*/ 202 w 408"/>
                    <a:gd name="T47" fmla="*/ 88 h 312"/>
                    <a:gd name="T48" fmla="*/ 138 w 408"/>
                    <a:gd name="T49" fmla="*/ 96 h 312"/>
                    <a:gd name="T50" fmla="*/ 134 w 408"/>
                    <a:gd name="T51" fmla="*/ 96 h 312"/>
                    <a:gd name="T52" fmla="*/ 130 w 408"/>
                    <a:gd name="T53" fmla="*/ 96 h 312"/>
                    <a:gd name="T54" fmla="*/ 120 w 408"/>
                    <a:gd name="T55" fmla="*/ 88 h 312"/>
                    <a:gd name="T56" fmla="*/ 120 w 408"/>
                    <a:gd name="T57" fmla="*/ 84 h 312"/>
                    <a:gd name="T58" fmla="*/ 120 w 408"/>
                    <a:gd name="T59" fmla="*/ 78 h 312"/>
                    <a:gd name="T60" fmla="*/ 120 w 408"/>
                    <a:gd name="T61" fmla="*/ 74 h 312"/>
                    <a:gd name="T62" fmla="*/ 116 w 408"/>
                    <a:gd name="T63" fmla="*/ 74 h 312"/>
                    <a:gd name="T64" fmla="*/ 106 w 408"/>
                    <a:gd name="T65" fmla="*/ 60 h 312"/>
                    <a:gd name="T66" fmla="*/ 106 w 408"/>
                    <a:gd name="T67" fmla="*/ 56 h 312"/>
                    <a:gd name="T68" fmla="*/ 102 w 408"/>
                    <a:gd name="T69" fmla="*/ 52 h 312"/>
                    <a:gd name="T70" fmla="*/ 98 w 408"/>
                    <a:gd name="T71" fmla="*/ 56 h 312"/>
                    <a:gd name="T72" fmla="*/ 74 w 408"/>
                    <a:gd name="T73" fmla="*/ 78 h 312"/>
                    <a:gd name="T74" fmla="*/ 74 w 408"/>
                    <a:gd name="T75" fmla="*/ 84 h 312"/>
                    <a:gd name="T76" fmla="*/ 0 w 408"/>
                    <a:gd name="T77" fmla="*/ 188 h 312"/>
                    <a:gd name="T78" fmla="*/ 20 w 408"/>
                    <a:gd name="T79" fmla="*/ 308 h 312"/>
                    <a:gd name="T80" fmla="*/ 24 w 408"/>
                    <a:gd name="T81" fmla="*/ 308 h 312"/>
                    <a:gd name="T82" fmla="*/ 28 w 408"/>
                    <a:gd name="T83" fmla="*/ 308 h 312"/>
                    <a:gd name="T84" fmla="*/ 28 w 408"/>
                    <a:gd name="T85" fmla="*/ 302 h 312"/>
                    <a:gd name="T86" fmla="*/ 60 w 408"/>
                    <a:gd name="T87" fmla="*/ 312 h 312"/>
                    <a:gd name="T88" fmla="*/ 112 w 408"/>
                    <a:gd name="T89" fmla="*/ 312 h 312"/>
                    <a:gd name="T90" fmla="*/ 156 w 408"/>
                    <a:gd name="T91" fmla="*/ 230 h 312"/>
                    <a:gd name="T92" fmla="*/ 176 w 408"/>
                    <a:gd name="T93" fmla="*/ 206 h 312"/>
                    <a:gd name="T94" fmla="*/ 212 w 408"/>
                    <a:gd name="T95" fmla="*/ 184 h 312"/>
                    <a:gd name="T96" fmla="*/ 216 w 408"/>
                    <a:gd name="T97" fmla="*/ 180 h 312"/>
                    <a:gd name="T98" fmla="*/ 220 w 408"/>
                    <a:gd name="T99" fmla="*/ 180 h 312"/>
                    <a:gd name="T100" fmla="*/ 226 w 408"/>
                    <a:gd name="T101" fmla="*/ 180 h 312"/>
                    <a:gd name="T102" fmla="*/ 234 w 408"/>
                    <a:gd name="T103" fmla="*/ 180 h 312"/>
                    <a:gd name="T104" fmla="*/ 240 w 408"/>
                    <a:gd name="T105" fmla="*/ 180 h 312"/>
                    <a:gd name="T106" fmla="*/ 262 w 408"/>
                    <a:gd name="T107" fmla="*/ 184 h 312"/>
                    <a:gd name="T108" fmla="*/ 330 w 408"/>
                    <a:gd name="T109" fmla="*/ 188 h 312"/>
                    <a:gd name="T110" fmla="*/ 408 w 408"/>
                    <a:gd name="T111" fmla="*/ 116 h 312"/>
                    <a:gd name="T112" fmla="*/ 404 w 408"/>
                    <a:gd name="T113" fmla="*/ 96 h 312"/>
                    <a:gd name="T114" fmla="*/ 404 w 408"/>
                    <a:gd name="T115" fmla="*/ 9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08" h="312">
                      <a:moveTo>
                        <a:pt x="404" y="92"/>
                      </a:moveTo>
                      <a:lnTo>
                        <a:pt x="390" y="64"/>
                      </a:lnTo>
                      <a:lnTo>
                        <a:pt x="396" y="46"/>
                      </a:lnTo>
                      <a:lnTo>
                        <a:pt x="396" y="32"/>
                      </a:lnTo>
                      <a:lnTo>
                        <a:pt x="390" y="28"/>
                      </a:lnTo>
                      <a:lnTo>
                        <a:pt x="386" y="32"/>
                      </a:lnTo>
                      <a:lnTo>
                        <a:pt x="376" y="32"/>
                      </a:lnTo>
                      <a:lnTo>
                        <a:pt x="368" y="38"/>
                      </a:lnTo>
                      <a:lnTo>
                        <a:pt x="364" y="38"/>
                      </a:lnTo>
                      <a:lnTo>
                        <a:pt x="358" y="38"/>
                      </a:lnTo>
                      <a:lnTo>
                        <a:pt x="318" y="14"/>
                      </a:lnTo>
                      <a:lnTo>
                        <a:pt x="312" y="10"/>
                      </a:lnTo>
                      <a:lnTo>
                        <a:pt x="312" y="6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262" y="10"/>
                      </a:lnTo>
                      <a:lnTo>
                        <a:pt x="230" y="32"/>
                      </a:lnTo>
                      <a:lnTo>
                        <a:pt x="220" y="46"/>
                      </a:lnTo>
                      <a:lnTo>
                        <a:pt x="220" y="56"/>
                      </a:lnTo>
                      <a:lnTo>
                        <a:pt x="220" y="60"/>
                      </a:lnTo>
                      <a:lnTo>
                        <a:pt x="220" y="64"/>
                      </a:lnTo>
                      <a:lnTo>
                        <a:pt x="216" y="70"/>
                      </a:lnTo>
                      <a:lnTo>
                        <a:pt x="208" y="84"/>
                      </a:lnTo>
                      <a:lnTo>
                        <a:pt x="202" y="88"/>
                      </a:lnTo>
                      <a:lnTo>
                        <a:pt x="138" y="96"/>
                      </a:lnTo>
                      <a:lnTo>
                        <a:pt x="134" y="96"/>
                      </a:lnTo>
                      <a:lnTo>
                        <a:pt x="130" y="96"/>
                      </a:lnTo>
                      <a:lnTo>
                        <a:pt x="120" y="88"/>
                      </a:lnTo>
                      <a:lnTo>
                        <a:pt x="120" y="84"/>
                      </a:lnTo>
                      <a:lnTo>
                        <a:pt x="120" y="78"/>
                      </a:lnTo>
                      <a:lnTo>
                        <a:pt x="120" y="74"/>
                      </a:lnTo>
                      <a:lnTo>
                        <a:pt x="116" y="74"/>
                      </a:lnTo>
                      <a:lnTo>
                        <a:pt x="106" y="60"/>
                      </a:lnTo>
                      <a:lnTo>
                        <a:pt x="106" y="56"/>
                      </a:lnTo>
                      <a:lnTo>
                        <a:pt x="102" y="52"/>
                      </a:lnTo>
                      <a:lnTo>
                        <a:pt x="98" y="56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0" y="188"/>
                      </a:lnTo>
                      <a:lnTo>
                        <a:pt x="20" y="308"/>
                      </a:lnTo>
                      <a:lnTo>
                        <a:pt x="24" y="308"/>
                      </a:lnTo>
                      <a:lnTo>
                        <a:pt x="28" y="308"/>
                      </a:lnTo>
                      <a:lnTo>
                        <a:pt x="28" y="302"/>
                      </a:lnTo>
                      <a:lnTo>
                        <a:pt x="60" y="312"/>
                      </a:lnTo>
                      <a:lnTo>
                        <a:pt x="112" y="312"/>
                      </a:lnTo>
                      <a:lnTo>
                        <a:pt x="156" y="230"/>
                      </a:lnTo>
                      <a:lnTo>
                        <a:pt x="176" y="206"/>
                      </a:lnTo>
                      <a:lnTo>
                        <a:pt x="212" y="184"/>
                      </a:lnTo>
                      <a:lnTo>
                        <a:pt x="216" y="180"/>
                      </a:lnTo>
                      <a:lnTo>
                        <a:pt x="220" y="180"/>
                      </a:lnTo>
                      <a:lnTo>
                        <a:pt x="226" y="180"/>
                      </a:lnTo>
                      <a:lnTo>
                        <a:pt x="234" y="180"/>
                      </a:lnTo>
                      <a:lnTo>
                        <a:pt x="240" y="180"/>
                      </a:lnTo>
                      <a:lnTo>
                        <a:pt x="262" y="184"/>
                      </a:lnTo>
                      <a:lnTo>
                        <a:pt x="330" y="188"/>
                      </a:lnTo>
                      <a:lnTo>
                        <a:pt x="408" y="116"/>
                      </a:lnTo>
                      <a:lnTo>
                        <a:pt x="404" y="96"/>
                      </a:lnTo>
                      <a:lnTo>
                        <a:pt x="404" y="9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3" name="Freeform 14"/>
                <p:cNvSpPr>
                  <a:spLocks/>
                </p:cNvSpPr>
                <p:nvPr/>
              </p:nvSpPr>
              <p:spPr bwMode="auto">
                <a:xfrm>
                  <a:off x="2501900" y="5278438"/>
                  <a:ext cx="41275" cy="50800"/>
                </a:xfrm>
                <a:custGeom>
                  <a:avLst/>
                  <a:gdLst>
                    <a:gd name="T0" fmla="*/ 14 w 26"/>
                    <a:gd name="T1" fmla="*/ 32 h 32"/>
                    <a:gd name="T2" fmla="*/ 22 w 26"/>
                    <a:gd name="T3" fmla="*/ 24 h 32"/>
                    <a:gd name="T4" fmla="*/ 26 w 26"/>
                    <a:gd name="T5" fmla="*/ 18 h 32"/>
                    <a:gd name="T6" fmla="*/ 18 w 26"/>
                    <a:gd name="T7" fmla="*/ 6 h 32"/>
                    <a:gd name="T8" fmla="*/ 18 w 26"/>
                    <a:gd name="T9" fmla="*/ 0 h 32"/>
                    <a:gd name="T10" fmla="*/ 8 w 26"/>
                    <a:gd name="T11" fmla="*/ 0 h 32"/>
                    <a:gd name="T12" fmla="*/ 4 w 26"/>
                    <a:gd name="T13" fmla="*/ 0 h 32"/>
                    <a:gd name="T14" fmla="*/ 4 w 26"/>
                    <a:gd name="T15" fmla="*/ 6 h 32"/>
                    <a:gd name="T16" fmla="*/ 0 w 26"/>
                    <a:gd name="T17" fmla="*/ 18 h 32"/>
                    <a:gd name="T18" fmla="*/ 0 w 26"/>
                    <a:gd name="T19" fmla="*/ 24 h 32"/>
                    <a:gd name="T20" fmla="*/ 8 w 26"/>
                    <a:gd name="T21" fmla="*/ 32 h 32"/>
                    <a:gd name="T22" fmla="*/ 14 w 26"/>
                    <a:gd name="T2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" h="32">
                      <a:moveTo>
                        <a:pt x="14" y="32"/>
                      </a:moveTo>
                      <a:lnTo>
                        <a:pt x="22" y="24"/>
                      </a:lnTo>
                      <a:lnTo>
                        <a:pt x="26" y="18"/>
                      </a:lnTo>
                      <a:lnTo>
                        <a:pt x="18" y="6"/>
                      </a:lnTo>
                      <a:lnTo>
                        <a:pt x="1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4" y="6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8" y="32"/>
                      </a:lnTo>
                      <a:lnTo>
                        <a:pt x="14" y="32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2368550" y="5119688"/>
                  <a:ext cx="44450" cy="85725"/>
                </a:xfrm>
                <a:custGeom>
                  <a:avLst/>
                  <a:gdLst>
                    <a:gd name="T0" fmla="*/ 10 w 28"/>
                    <a:gd name="T1" fmla="*/ 0 h 54"/>
                    <a:gd name="T2" fmla="*/ 6 w 28"/>
                    <a:gd name="T3" fmla="*/ 0 h 54"/>
                    <a:gd name="T4" fmla="*/ 6 w 28"/>
                    <a:gd name="T5" fmla="*/ 4 h 54"/>
                    <a:gd name="T6" fmla="*/ 0 w 28"/>
                    <a:gd name="T7" fmla="*/ 28 h 54"/>
                    <a:gd name="T8" fmla="*/ 0 w 28"/>
                    <a:gd name="T9" fmla="*/ 36 h 54"/>
                    <a:gd name="T10" fmla="*/ 0 w 28"/>
                    <a:gd name="T11" fmla="*/ 46 h 54"/>
                    <a:gd name="T12" fmla="*/ 0 w 28"/>
                    <a:gd name="T13" fmla="*/ 50 h 54"/>
                    <a:gd name="T14" fmla="*/ 10 w 28"/>
                    <a:gd name="T15" fmla="*/ 54 h 54"/>
                    <a:gd name="T16" fmla="*/ 20 w 28"/>
                    <a:gd name="T17" fmla="*/ 46 h 54"/>
                    <a:gd name="T18" fmla="*/ 20 w 28"/>
                    <a:gd name="T19" fmla="*/ 42 h 54"/>
                    <a:gd name="T20" fmla="*/ 24 w 28"/>
                    <a:gd name="T21" fmla="*/ 42 h 54"/>
                    <a:gd name="T22" fmla="*/ 28 w 28"/>
                    <a:gd name="T23" fmla="*/ 28 h 54"/>
                    <a:gd name="T24" fmla="*/ 28 w 28"/>
                    <a:gd name="T25" fmla="*/ 22 h 54"/>
                    <a:gd name="T26" fmla="*/ 28 w 28"/>
                    <a:gd name="T27" fmla="*/ 18 h 54"/>
                    <a:gd name="T28" fmla="*/ 28 w 28"/>
                    <a:gd name="T29" fmla="*/ 10 h 54"/>
                    <a:gd name="T30" fmla="*/ 20 w 28"/>
                    <a:gd name="T31" fmla="*/ 4 h 54"/>
                    <a:gd name="T32" fmla="*/ 10 w 28"/>
                    <a:gd name="T3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" h="54">
                      <a:moveTo>
                        <a:pt x="10" y="0"/>
                      </a:moveTo>
                      <a:lnTo>
                        <a:pt x="6" y="0"/>
                      </a:lnTo>
                      <a:lnTo>
                        <a:pt x="6" y="4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10" y="54"/>
                      </a:lnTo>
                      <a:lnTo>
                        <a:pt x="20" y="46"/>
                      </a:lnTo>
                      <a:lnTo>
                        <a:pt x="20" y="42"/>
                      </a:lnTo>
                      <a:lnTo>
                        <a:pt x="24" y="42"/>
                      </a:lnTo>
                      <a:lnTo>
                        <a:pt x="28" y="28"/>
                      </a:lnTo>
                      <a:lnTo>
                        <a:pt x="28" y="22"/>
                      </a:lnTo>
                      <a:lnTo>
                        <a:pt x="28" y="18"/>
                      </a:lnTo>
                      <a:lnTo>
                        <a:pt x="28" y="10"/>
                      </a:lnTo>
                      <a:lnTo>
                        <a:pt x="20" y="4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2384425" y="5002213"/>
                  <a:ext cx="73025" cy="133350"/>
                </a:xfrm>
                <a:custGeom>
                  <a:avLst/>
                  <a:gdLst>
                    <a:gd name="T0" fmla="*/ 28 w 46"/>
                    <a:gd name="T1" fmla="*/ 6 h 84"/>
                    <a:gd name="T2" fmla="*/ 18 w 46"/>
                    <a:gd name="T3" fmla="*/ 10 h 84"/>
                    <a:gd name="T4" fmla="*/ 18 w 46"/>
                    <a:gd name="T5" fmla="*/ 14 h 84"/>
                    <a:gd name="T6" fmla="*/ 14 w 46"/>
                    <a:gd name="T7" fmla="*/ 24 h 84"/>
                    <a:gd name="T8" fmla="*/ 14 w 46"/>
                    <a:gd name="T9" fmla="*/ 28 h 84"/>
                    <a:gd name="T10" fmla="*/ 0 w 46"/>
                    <a:gd name="T11" fmla="*/ 70 h 84"/>
                    <a:gd name="T12" fmla="*/ 18 w 46"/>
                    <a:gd name="T13" fmla="*/ 84 h 84"/>
                    <a:gd name="T14" fmla="*/ 22 w 46"/>
                    <a:gd name="T15" fmla="*/ 84 h 84"/>
                    <a:gd name="T16" fmla="*/ 22 w 46"/>
                    <a:gd name="T17" fmla="*/ 78 h 84"/>
                    <a:gd name="T18" fmla="*/ 28 w 46"/>
                    <a:gd name="T19" fmla="*/ 74 h 84"/>
                    <a:gd name="T20" fmla="*/ 42 w 46"/>
                    <a:gd name="T21" fmla="*/ 32 h 84"/>
                    <a:gd name="T22" fmla="*/ 42 w 46"/>
                    <a:gd name="T23" fmla="*/ 28 h 84"/>
                    <a:gd name="T24" fmla="*/ 46 w 46"/>
                    <a:gd name="T25" fmla="*/ 14 h 84"/>
                    <a:gd name="T26" fmla="*/ 46 w 46"/>
                    <a:gd name="T27" fmla="*/ 6 h 84"/>
                    <a:gd name="T28" fmla="*/ 46 w 46"/>
                    <a:gd name="T29" fmla="*/ 0 h 84"/>
                    <a:gd name="T30" fmla="*/ 42 w 46"/>
                    <a:gd name="T31" fmla="*/ 0 h 84"/>
                    <a:gd name="T32" fmla="*/ 28 w 46"/>
                    <a:gd name="T33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84">
                      <a:moveTo>
                        <a:pt x="28" y="6"/>
                      </a:moveTo>
                      <a:lnTo>
                        <a:pt x="18" y="10"/>
                      </a:lnTo>
                      <a:lnTo>
                        <a:pt x="18" y="14"/>
                      </a:lnTo>
                      <a:lnTo>
                        <a:pt x="14" y="24"/>
                      </a:lnTo>
                      <a:lnTo>
                        <a:pt x="14" y="28"/>
                      </a:lnTo>
                      <a:lnTo>
                        <a:pt x="0" y="70"/>
                      </a:lnTo>
                      <a:lnTo>
                        <a:pt x="18" y="84"/>
                      </a:lnTo>
                      <a:lnTo>
                        <a:pt x="22" y="84"/>
                      </a:lnTo>
                      <a:lnTo>
                        <a:pt x="22" y="78"/>
                      </a:lnTo>
                      <a:lnTo>
                        <a:pt x="28" y="74"/>
                      </a:lnTo>
                      <a:lnTo>
                        <a:pt x="42" y="32"/>
                      </a:lnTo>
                      <a:lnTo>
                        <a:pt x="42" y="28"/>
                      </a:lnTo>
                      <a:lnTo>
                        <a:pt x="46" y="14"/>
                      </a:lnTo>
                      <a:lnTo>
                        <a:pt x="46" y="6"/>
                      </a:lnTo>
                      <a:lnTo>
                        <a:pt x="46" y="0"/>
                      </a:lnTo>
                      <a:lnTo>
                        <a:pt x="42" y="0"/>
                      </a:lnTo>
                      <a:lnTo>
                        <a:pt x="28" y="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6" name="Freeform 17"/>
                <p:cNvSpPr>
                  <a:spLocks/>
                </p:cNvSpPr>
                <p:nvPr/>
              </p:nvSpPr>
              <p:spPr bwMode="auto">
                <a:xfrm>
                  <a:off x="3876675" y="5030788"/>
                  <a:ext cx="95250" cy="139700"/>
                </a:xfrm>
                <a:custGeom>
                  <a:avLst/>
                  <a:gdLst>
                    <a:gd name="T0" fmla="*/ 36 w 60"/>
                    <a:gd name="T1" fmla="*/ 20 h 88"/>
                    <a:gd name="T2" fmla="*/ 22 w 60"/>
                    <a:gd name="T3" fmla="*/ 28 h 88"/>
                    <a:gd name="T4" fmla="*/ 22 w 60"/>
                    <a:gd name="T5" fmla="*/ 34 h 88"/>
                    <a:gd name="T6" fmla="*/ 0 w 60"/>
                    <a:gd name="T7" fmla="*/ 60 h 88"/>
                    <a:gd name="T8" fmla="*/ 0 w 60"/>
                    <a:gd name="T9" fmla="*/ 66 h 88"/>
                    <a:gd name="T10" fmla="*/ 0 w 60"/>
                    <a:gd name="T11" fmla="*/ 70 h 88"/>
                    <a:gd name="T12" fmla="*/ 0 w 60"/>
                    <a:gd name="T13" fmla="*/ 74 h 88"/>
                    <a:gd name="T14" fmla="*/ 8 w 60"/>
                    <a:gd name="T15" fmla="*/ 84 h 88"/>
                    <a:gd name="T16" fmla="*/ 14 w 60"/>
                    <a:gd name="T17" fmla="*/ 88 h 88"/>
                    <a:gd name="T18" fmla="*/ 22 w 60"/>
                    <a:gd name="T19" fmla="*/ 84 h 88"/>
                    <a:gd name="T20" fmla="*/ 46 w 60"/>
                    <a:gd name="T21" fmla="*/ 74 h 88"/>
                    <a:gd name="T22" fmla="*/ 46 w 60"/>
                    <a:gd name="T23" fmla="*/ 70 h 88"/>
                    <a:gd name="T24" fmla="*/ 50 w 60"/>
                    <a:gd name="T25" fmla="*/ 70 h 88"/>
                    <a:gd name="T26" fmla="*/ 46 w 60"/>
                    <a:gd name="T27" fmla="*/ 66 h 88"/>
                    <a:gd name="T28" fmla="*/ 42 w 60"/>
                    <a:gd name="T29" fmla="*/ 60 h 88"/>
                    <a:gd name="T30" fmla="*/ 42 w 60"/>
                    <a:gd name="T31" fmla="*/ 52 h 88"/>
                    <a:gd name="T32" fmla="*/ 36 w 60"/>
                    <a:gd name="T33" fmla="*/ 52 h 88"/>
                    <a:gd name="T34" fmla="*/ 36 w 60"/>
                    <a:gd name="T35" fmla="*/ 46 h 88"/>
                    <a:gd name="T36" fmla="*/ 42 w 60"/>
                    <a:gd name="T37" fmla="*/ 46 h 88"/>
                    <a:gd name="T38" fmla="*/ 42 w 60"/>
                    <a:gd name="T39" fmla="*/ 42 h 88"/>
                    <a:gd name="T40" fmla="*/ 42 w 60"/>
                    <a:gd name="T41" fmla="*/ 38 h 88"/>
                    <a:gd name="T42" fmla="*/ 42 w 60"/>
                    <a:gd name="T43" fmla="*/ 34 h 88"/>
                    <a:gd name="T44" fmla="*/ 60 w 60"/>
                    <a:gd name="T45" fmla="*/ 14 h 88"/>
                    <a:gd name="T46" fmla="*/ 60 w 60"/>
                    <a:gd name="T47" fmla="*/ 10 h 88"/>
                    <a:gd name="T48" fmla="*/ 60 w 60"/>
                    <a:gd name="T49" fmla="*/ 6 h 88"/>
                    <a:gd name="T50" fmla="*/ 60 w 60"/>
                    <a:gd name="T51" fmla="*/ 0 h 88"/>
                    <a:gd name="T52" fmla="*/ 54 w 60"/>
                    <a:gd name="T53" fmla="*/ 0 h 88"/>
                    <a:gd name="T54" fmla="*/ 36 w 60"/>
                    <a:gd name="T55" fmla="*/ 2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0" h="88">
                      <a:moveTo>
                        <a:pt x="36" y="20"/>
                      </a:moveTo>
                      <a:lnTo>
                        <a:pt x="22" y="28"/>
                      </a:lnTo>
                      <a:lnTo>
                        <a:pt x="22" y="34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0" y="70"/>
                      </a:lnTo>
                      <a:lnTo>
                        <a:pt x="0" y="74"/>
                      </a:lnTo>
                      <a:lnTo>
                        <a:pt x="8" y="84"/>
                      </a:lnTo>
                      <a:lnTo>
                        <a:pt x="14" y="88"/>
                      </a:lnTo>
                      <a:lnTo>
                        <a:pt x="22" y="84"/>
                      </a:lnTo>
                      <a:lnTo>
                        <a:pt x="46" y="74"/>
                      </a:lnTo>
                      <a:lnTo>
                        <a:pt x="46" y="70"/>
                      </a:lnTo>
                      <a:lnTo>
                        <a:pt x="50" y="70"/>
                      </a:lnTo>
                      <a:lnTo>
                        <a:pt x="46" y="66"/>
                      </a:lnTo>
                      <a:lnTo>
                        <a:pt x="42" y="6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46"/>
                      </a:lnTo>
                      <a:lnTo>
                        <a:pt x="42" y="46"/>
                      </a:lnTo>
                      <a:lnTo>
                        <a:pt x="42" y="42"/>
                      </a:lnTo>
                      <a:lnTo>
                        <a:pt x="42" y="38"/>
                      </a:lnTo>
                      <a:lnTo>
                        <a:pt x="42" y="34"/>
                      </a:lnTo>
                      <a:lnTo>
                        <a:pt x="60" y="14"/>
                      </a:lnTo>
                      <a:lnTo>
                        <a:pt x="60" y="10"/>
                      </a:lnTo>
                      <a:lnTo>
                        <a:pt x="60" y="6"/>
                      </a:lnTo>
                      <a:lnTo>
                        <a:pt x="60" y="0"/>
                      </a:lnTo>
                      <a:lnTo>
                        <a:pt x="54" y="0"/>
                      </a:lnTo>
                      <a:lnTo>
                        <a:pt x="36" y="2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3746500" y="5046663"/>
                  <a:ext cx="50800" cy="44450"/>
                </a:xfrm>
                <a:custGeom>
                  <a:avLst/>
                  <a:gdLst>
                    <a:gd name="T0" fmla="*/ 26 w 32"/>
                    <a:gd name="T1" fmla="*/ 24 h 28"/>
                    <a:gd name="T2" fmla="*/ 26 w 32"/>
                    <a:gd name="T3" fmla="*/ 18 h 28"/>
                    <a:gd name="T4" fmla="*/ 32 w 32"/>
                    <a:gd name="T5" fmla="*/ 14 h 28"/>
                    <a:gd name="T6" fmla="*/ 32 w 32"/>
                    <a:gd name="T7" fmla="*/ 10 h 28"/>
                    <a:gd name="T8" fmla="*/ 32 w 32"/>
                    <a:gd name="T9" fmla="*/ 4 h 28"/>
                    <a:gd name="T10" fmla="*/ 32 w 32"/>
                    <a:gd name="T11" fmla="*/ 0 h 28"/>
                    <a:gd name="T12" fmla="*/ 26 w 32"/>
                    <a:gd name="T13" fmla="*/ 0 h 28"/>
                    <a:gd name="T14" fmla="*/ 22 w 32"/>
                    <a:gd name="T15" fmla="*/ 0 h 28"/>
                    <a:gd name="T16" fmla="*/ 12 w 32"/>
                    <a:gd name="T17" fmla="*/ 0 h 28"/>
                    <a:gd name="T18" fmla="*/ 12 w 32"/>
                    <a:gd name="T19" fmla="*/ 4 h 28"/>
                    <a:gd name="T20" fmla="*/ 0 w 32"/>
                    <a:gd name="T21" fmla="*/ 10 h 28"/>
                    <a:gd name="T22" fmla="*/ 0 w 32"/>
                    <a:gd name="T23" fmla="*/ 18 h 28"/>
                    <a:gd name="T24" fmla="*/ 8 w 32"/>
                    <a:gd name="T25" fmla="*/ 24 h 28"/>
                    <a:gd name="T26" fmla="*/ 26 w 32"/>
                    <a:gd name="T27" fmla="*/ 28 h 28"/>
                    <a:gd name="T28" fmla="*/ 26 w 32"/>
                    <a:gd name="T29" fmla="*/ 2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2" h="28">
                      <a:moveTo>
                        <a:pt x="26" y="24"/>
                      </a:moveTo>
                      <a:lnTo>
                        <a:pt x="26" y="18"/>
                      </a:lnTo>
                      <a:lnTo>
                        <a:pt x="32" y="14"/>
                      </a:lnTo>
                      <a:lnTo>
                        <a:pt x="32" y="10"/>
                      </a:lnTo>
                      <a:lnTo>
                        <a:pt x="32" y="4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2" y="0"/>
                      </a:lnTo>
                      <a:lnTo>
                        <a:pt x="12" y="4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8" y="24"/>
                      </a:lnTo>
                      <a:lnTo>
                        <a:pt x="26" y="28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4845050" y="3767138"/>
                  <a:ext cx="101600" cy="184150"/>
                </a:xfrm>
                <a:custGeom>
                  <a:avLst/>
                  <a:gdLst>
                    <a:gd name="T0" fmla="*/ 8 w 64"/>
                    <a:gd name="T1" fmla="*/ 116 h 116"/>
                    <a:gd name="T2" fmla="*/ 22 w 64"/>
                    <a:gd name="T3" fmla="*/ 110 h 116"/>
                    <a:gd name="T4" fmla="*/ 32 w 64"/>
                    <a:gd name="T5" fmla="*/ 110 h 116"/>
                    <a:gd name="T6" fmla="*/ 46 w 64"/>
                    <a:gd name="T7" fmla="*/ 96 h 116"/>
                    <a:gd name="T8" fmla="*/ 50 w 64"/>
                    <a:gd name="T9" fmla="*/ 96 h 116"/>
                    <a:gd name="T10" fmla="*/ 54 w 64"/>
                    <a:gd name="T11" fmla="*/ 92 h 116"/>
                    <a:gd name="T12" fmla="*/ 64 w 64"/>
                    <a:gd name="T13" fmla="*/ 70 h 116"/>
                    <a:gd name="T14" fmla="*/ 64 w 64"/>
                    <a:gd name="T15" fmla="*/ 60 h 116"/>
                    <a:gd name="T16" fmla="*/ 64 w 64"/>
                    <a:gd name="T17" fmla="*/ 56 h 116"/>
                    <a:gd name="T18" fmla="*/ 54 w 64"/>
                    <a:gd name="T19" fmla="*/ 10 h 116"/>
                    <a:gd name="T20" fmla="*/ 54 w 64"/>
                    <a:gd name="T21" fmla="*/ 6 h 116"/>
                    <a:gd name="T22" fmla="*/ 54 w 64"/>
                    <a:gd name="T23" fmla="*/ 0 h 116"/>
                    <a:gd name="T24" fmla="*/ 50 w 64"/>
                    <a:gd name="T25" fmla="*/ 0 h 116"/>
                    <a:gd name="T26" fmla="*/ 46 w 64"/>
                    <a:gd name="T27" fmla="*/ 0 h 116"/>
                    <a:gd name="T28" fmla="*/ 46 w 64"/>
                    <a:gd name="T29" fmla="*/ 6 h 116"/>
                    <a:gd name="T30" fmla="*/ 40 w 64"/>
                    <a:gd name="T31" fmla="*/ 6 h 116"/>
                    <a:gd name="T32" fmla="*/ 18 w 64"/>
                    <a:gd name="T33" fmla="*/ 42 h 116"/>
                    <a:gd name="T34" fmla="*/ 8 w 64"/>
                    <a:gd name="T35" fmla="*/ 56 h 116"/>
                    <a:gd name="T36" fmla="*/ 4 w 64"/>
                    <a:gd name="T37" fmla="*/ 56 h 116"/>
                    <a:gd name="T38" fmla="*/ 4 w 64"/>
                    <a:gd name="T39" fmla="*/ 60 h 116"/>
                    <a:gd name="T40" fmla="*/ 0 w 64"/>
                    <a:gd name="T41" fmla="*/ 110 h 116"/>
                    <a:gd name="T42" fmla="*/ 0 w 64"/>
                    <a:gd name="T43" fmla="*/ 116 h 116"/>
                    <a:gd name="T44" fmla="*/ 4 w 64"/>
                    <a:gd name="T45" fmla="*/ 116 h 116"/>
                    <a:gd name="T46" fmla="*/ 8 w 64"/>
                    <a:gd name="T47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116">
                      <a:moveTo>
                        <a:pt x="8" y="116"/>
                      </a:moveTo>
                      <a:lnTo>
                        <a:pt x="22" y="110"/>
                      </a:lnTo>
                      <a:lnTo>
                        <a:pt x="32" y="110"/>
                      </a:lnTo>
                      <a:lnTo>
                        <a:pt x="46" y="96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64" y="70"/>
                      </a:lnTo>
                      <a:lnTo>
                        <a:pt x="64" y="60"/>
                      </a:lnTo>
                      <a:lnTo>
                        <a:pt x="64" y="56"/>
                      </a:lnTo>
                      <a:lnTo>
                        <a:pt x="54" y="10"/>
                      </a:lnTo>
                      <a:lnTo>
                        <a:pt x="54" y="6"/>
                      </a:lnTo>
                      <a:lnTo>
                        <a:pt x="54" y="0"/>
                      </a:lnTo>
                      <a:lnTo>
                        <a:pt x="50" y="0"/>
                      </a:lnTo>
                      <a:lnTo>
                        <a:pt x="46" y="0"/>
                      </a:lnTo>
                      <a:lnTo>
                        <a:pt x="46" y="6"/>
                      </a:lnTo>
                      <a:lnTo>
                        <a:pt x="40" y="6"/>
                      </a:lnTo>
                      <a:lnTo>
                        <a:pt x="18" y="42"/>
                      </a:lnTo>
                      <a:lnTo>
                        <a:pt x="8" y="56"/>
                      </a:lnTo>
                      <a:lnTo>
                        <a:pt x="4" y="56"/>
                      </a:lnTo>
                      <a:lnTo>
                        <a:pt x="4" y="60"/>
                      </a:lnTo>
                      <a:lnTo>
                        <a:pt x="0" y="110"/>
                      </a:lnTo>
                      <a:lnTo>
                        <a:pt x="0" y="116"/>
                      </a:lnTo>
                      <a:lnTo>
                        <a:pt x="4" y="116"/>
                      </a:lnTo>
                      <a:lnTo>
                        <a:pt x="8" y="11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3470275" y="4449763"/>
                  <a:ext cx="57150" cy="60325"/>
                </a:xfrm>
                <a:custGeom>
                  <a:avLst/>
                  <a:gdLst>
                    <a:gd name="T0" fmla="*/ 8 w 36"/>
                    <a:gd name="T1" fmla="*/ 38 h 38"/>
                    <a:gd name="T2" fmla="*/ 22 w 36"/>
                    <a:gd name="T3" fmla="*/ 38 h 38"/>
                    <a:gd name="T4" fmla="*/ 26 w 36"/>
                    <a:gd name="T5" fmla="*/ 38 h 38"/>
                    <a:gd name="T6" fmla="*/ 32 w 36"/>
                    <a:gd name="T7" fmla="*/ 28 h 38"/>
                    <a:gd name="T8" fmla="*/ 36 w 36"/>
                    <a:gd name="T9" fmla="*/ 20 h 38"/>
                    <a:gd name="T10" fmla="*/ 32 w 36"/>
                    <a:gd name="T11" fmla="*/ 10 h 38"/>
                    <a:gd name="T12" fmla="*/ 22 w 36"/>
                    <a:gd name="T13" fmla="*/ 6 h 38"/>
                    <a:gd name="T14" fmla="*/ 18 w 36"/>
                    <a:gd name="T15" fmla="*/ 0 h 38"/>
                    <a:gd name="T16" fmla="*/ 8 w 36"/>
                    <a:gd name="T17" fmla="*/ 6 h 38"/>
                    <a:gd name="T18" fmla="*/ 0 w 36"/>
                    <a:gd name="T19" fmla="*/ 14 h 38"/>
                    <a:gd name="T20" fmla="*/ 0 w 36"/>
                    <a:gd name="T21" fmla="*/ 20 h 38"/>
                    <a:gd name="T22" fmla="*/ 0 w 36"/>
                    <a:gd name="T23" fmla="*/ 28 h 38"/>
                    <a:gd name="T24" fmla="*/ 4 w 36"/>
                    <a:gd name="T25" fmla="*/ 32 h 38"/>
                    <a:gd name="T26" fmla="*/ 8 w 36"/>
                    <a:gd name="T27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8">
                      <a:moveTo>
                        <a:pt x="8" y="38"/>
                      </a:moveTo>
                      <a:lnTo>
                        <a:pt x="22" y="38"/>
                      </a:lnTo>
                      <a:lnTo>
                        <a:pt x="26" y="38"/>
                      </a:lnTo>
                      <a:lnTo>
                        <a:pt x="32" y="28"/>
                      </a:lnTo>
                      <a:lnTo>
                        <a:pt x="36" y="20"/>
                      </a:lnTo>
                      <a:lnTo>
                        <a:pt x="32" y="10"/>
                      </a:lnTo>
                      <a:lnTo>
                        <a:pt x="22" y="6"/>
                      </a:lnTo>
                      <a:lnTo>
                        <a:pt x="18" y="0"/>
                      </a:lnTo>
                      <a:lnTo>
                        <a:pt x="8" y="6"/>
                      </a:lnTo>
                      <a:lnTo>
                        <a:pt x="0" y="14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4" y="32"/>
                      </a:lnTo>
                      <a:lnTo>
                        <a:pt x="8" y="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0" name="Freeform 21"/>
                <p:cNvSpPr>
                  <a:spLocks/>
                </p:cNvSpPr>
                <p:nvPr/>
              </p:nvSpPr>
              <p:spPr bwMode="auto">
                <a:xfrm>
                  <a:off x="2473325" y="5249863"/>
                  <a:ext cx="666750" cy="936625"/>
                </a:xfrm>
                <a:custGeom>
                  <a:avLst/>
                  <a:gdLst>
                    <a:gd name="T0" fmla="*/ 330 w 420"/>
                    <a:gd name="T1" fmla="*/ 74 h 590"/>
                    <a:gd name="T2" fmla="*/ 296 w 420"/>
                    <a:gd name="T3" fmla="*/ 78 h 590"/>
                    <a:gd name="T4" fmla="*/ 264 w 420"/>
                    <a:gd name="T5" fmla="*/ 64 h 590"/>
                    <a:gd name="T6" fmla="*/ 242 w 420"/>
                    <a:gd name="T7" fmla="*/ 24 h 590"/>
                    <a:gd name="T8" fmla="*/ 224 w 420"/>
                    <a:gd name="T9" fmla="*/ 4 h 590"/>
                    <a:gd name="T10" fmla="*/ 196 w 420"/>
                    <a:gd name="T11" fmla="*/ 0 h 590"/>
                    <a:gd name="T12" fmla="*/ 154 w 420"/>
                    <a:gd name="T13" fmla="*/ 28 h 590"/>
                    <a:gd name="T14" fmla="*/ 150 w 420"/>
                    <a:gd name="T15" fmla="*/ 56 h 590"/>
                    <a:gd name="T16" fmla="*/ 146 w 420"/>
                    <a:gd name="T17" fmla="*/ 68 h 590"/>
                    <a:gd name="T18" fmla="*/ 8 w 420"/>
                    <a:gd name="T19" fmla="*/ 120 h 590"/>
                    <a:gd name="T20" fmla="*/ 8 w 420"/>
                    <a:gd name="T21" fmla="*/ 152 h 590"/>
                    <a:gd name="T22" fmla="*/ 22 w 420"/>
                    <a:gd name="T23" fmla="*/ 164 h 590"/>
                    <a:gd name="T24" fmla="*/ 36 w 420"/>
                    <a:gd name="T25" fmla="*/ 178 h 590"/>
                    <a:gd name="T26" fmla="*/ 44 w 420"/>
                    <a:gd name="T27" fmla="*/ 184 h 590"/>
                    <a:gd name="T28" fmla="*/ 68 w 420"/>
                    <a:gd name="T29" fmla="*/ 192 h 590"/>
                    <a:gd name="T30" fmla="*/ 44 w 420"/>
                    <a:gd name="T31" fmla="*/ 224 h 590"/>
                    <a:gd name="T32" fmla="*/ 40 w 420"/>
                    <a:gd name="T33" fmla="*/ 206 h 590"/>
                    <a:gd name="T34" fmla="*/ 50 w 420"/>
                    <a:gd name="T35" fmla="*/ 210 h 590"/>
                    <a:gd name="T36" fmla="*/ 36 w 420"/>
                    <a:gd name="T37" fmla="*/ 184 h 590"/>
                    <a:gd name="T38" fmla="*/ 22 w 420"/>
                    <a:gd name="T39" fmla="*/ 174 h 590"/>
                    <a:gd name="T40" fmla="*/ 12 w 420"/>
                    <a:gd name="T41" fmla="*/ 206 h 590"/>
                    <a:gd name="T42" fmla="*/ 50 w 420"/>
                    <a:gd name="T43" fmla="*/ 262 h 590"/>
                    <a:gd name="T44" fmla="*/ 100 w 420"/>
                    <a:gd name="T45" fmla="*/ 170 h 590"/>
                    <a:gd name="T46" fmla="*/ 136 w 420"/>
                    <a:gd name="T47" fmla="*/ 164 h 590"/>
                    <a:gd name="T48" fmla="*/ 150 w 420"/>
                    <a:gd name="T49" fmla="*/ 174 h 590"/>
                    <a:gd name="T50" fmla="*/ 182 w 420"/>
                    <a:gd name="T51" fmla="*/ 274 h 590"/>
                    <a:gd name="T52" fmla="*/ 132 w 420"/>
                    <a:gd name="T53" fmla="*/ 370 h 590"/>
                    <a:gd name="T54" fmla="*/ 136 w 420"/>
                    <a:gd name="T55" fmla="*/ 486 h 590"/>
                    <a:gd name="T56" fmla="*/ 132 w 420"/>
                    <a:gd name="T57" fmla="*/ 504 h 590"/>
                    <a:gd name="T58" fmla="*/ 118 w 420"/>
                    <a:gd name="T59" fmla="*/ 522 h 590"/>
                    <a:gd name="T60" fmla="*/ 100 w 420"/>
                    <a:gd name="T61" fmla="*/ 518 h 590"/>
                    <a:gd name="T62" fmla="*/ 164 w 420"/>
                    <a:gd name="T63" fmla="*/ 564 h 590"/>
                    <a:gd name="T64" fmla="*/ 178 w 420"/>
                    <a:gd name="T65" fmla="*/ 564 h 590"/>
                    <a:gd name="T66" fmla="*/ 192 w 420"/>
                    <a:gd name="T67" fmla="*/ 554 h 590"/>
                    <a:gd name="T68" fmla="*/ 188 w 420"/>
                    <a:gd name="T69" fmla="*/ 540 h 590"/>
                    <a:gd name="T70" fmla="*/ 174 w 420"/>
                    <a:gd name="T71" fmla="*/ 536 h 590"/>
                    <a:gd name="T72" fmla="*/ 168 w 420"/>
                    <a:gd name="T73" fmla="*/ 504 h 590"/>
                    <a:gd name="T74" fmla="*/ 182 w 420"/>
                    <a:gd name="T75" fmla="*/ 462 h 590"/>
                    <a:gd name="T76" fmla="*/ 192 w 420"/>
                    <a:gd name="T77" fmla="*/ 454 h 590"/>
                    <a:gd name="T78" fmla="*/ 214 w 420"/>
                    <a:gd name="T79" fmla="*/ 458 h 590"/>
                    <a:gd name="T80" fmla="*/ 214 w 420"/>
                    <a:gd name="T81" fmla="*/ 550 h 590"/>
                    <a:gd name="T82" fmla="*/ 206 w 420"/>
                    <a:gd name="T83" fmla="*/ 590 h 590"/>
                    <a:gd name="T84" fmla="*/ 306 w 420"/>
                    <a:gd name="T85" fmla="*/ 522 h 590"/>
                    <a:gd name="T86" fmla="*/ 320 w 420"/>
                    <a:gd name="T87" fmla="*/ 500 h 590"/>
                    <a:gd name="T88" fmla="*/ 334 w 420"/>
                    <a:gd name="T89" fmla="*/ 436 h 590"/>
                    <a:gd name="T90" fmla="*/ 324 w 420"/>
                    <a:gd name="T91" fmla="*/ 430 h 590"/>
                    <a:gd name="T92" fmla="*/ 348 w 420"/>
                    <a:gd name="T93" fmla="*/ 352 h 590"/>
                    <a:gd name="T94" fmla="*/ 370 w 420"/>
                    <a:gd name="T95" fmla="*/ 294 h 590"/>
                    <a:gd name="T96" fmla="*/ 374 w 420"/>
                    <a:gd name="T97" fmla="*/ 9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20" h="590">
                      <a:moveTo>
                        <a:pt x="334" y="64"/>
                      </a:moveTo>
                      <a:lnTo>
                        <a:pt x="330" y="68"/>
                      </a:lnTo>
                      <a:lnTo>
                        <a:pt x="330" y="74"/>
                      </a:lnTo>
                      <a:lnTo>
                        <a:pt x="320" y="78"/>
                      </a:lnTo>
                      <a:lnTo>
                        <a:pt x="310" y="78"/>
                      </a:lnTo>
                      <a:lnTo>
                        <a:pt x="296" y="78"/>
                      </a:lnTo>
                      <a:lnTo>
                        <a:pt x="296" y="74"/>
                      </a:lnTo>
                      <a:lnTo>
                        <a:pt x="264" y="68"/>
                      </a:lnTo>
                      <a:lnTo>
                        <a:pt x="264" y="64"/>
                      </a:lnTo>
                      <a:lnTo>
                        <a:pt x="256" y="50"/>
                      </a:lnTo>
                      <a:lnTo>
                        <a:pt x="242" y="28"/>
                      </a:lnTo>
                      <a:lnTo>
                        <a:pt x="242" y="24"/>
                      </a:lnTo>
                      <a:lnTo>
                        <a:pt x="246" y="10"/>
                      </a:lnTo>
                      <a:lnTo>
                        <a:pt x="238" y="10"/>
                      </a:lnTo>
                      <a:lnTo>
                        <a:pt x="224" y="4"/>
                      </a:lnTo>
                      <a:lnTo>
                        <a:pt x="214" y="4"/>
                      </a:lnTo>
                      <a:lnTo>
                        <a:pt x="200" y="0"/>
                      </a:lnTo>
                      <a:lnTo>
                        <a:pt x="196" y="0"/>
                      </a:lnTo>
                      <a:lnTo>
                        <a:pt x="168" y="14"/>
                      </a:lnTo>
                      <a:lnTo>
                        <a:pt x="160" y="18"/>
                      </a:lnTo>
                      <a:lnTo>
                        <a:pt x="154" y="28"/>
                      </a:lnTo>
                      <a:lnTo>
                        <a:pt x="142" y="60"/>
                      </a:lnTo>
                      <a:lnTo>
                        <a:pt x="146" y="56"/>
                      </a:lnTo>
                      <a:lnTo>
                        <a:pt x="150" y="56"/>
                      </a:lnTo>
                      <a:lnTo>
                        <a:pt x="150" y="60"/>
                      </a:lnTo>
                      <a:lnTo>
                        <a:pt x="150" y="64"/>
                      </a:lnTo>
                      <a:lnTo>
                        <a:pt x="146" y="68"/>
                      </a:lnTo>
                      <a:lnTo>
                        <a:pt x="142" y="74"/>
                      </a:lnTo>
                      <a:lnTo>
                        <a:pt x="50" y="110"/>
                      </a:lnTo>
                      <a:lnTo>
                        <a:pt x="8" y="120"/>
                      </a:lnTo>
                      <a:lnTo>
                        <a:pt x="4" y="120"/>
                      </a:lnTo>
                      <a:lnTo>
                        <a:pt x="0" y="152"/>
                      </a:lnTo>
                      <a:lnTo>
                        <a:pt x="8" y="152"/>
                      </a:lnTo>
                      <a:lnTo>
                        <a:pt x="18" y="156"/>
                      </a:lnTo>
                      <a:lnTo>
                        <a:pt x="22" y="160"/>
                      </a:lnTo>
                      <a:lnTo>
                        <a:pt x="22" y="164"/>
                      </a:lnTo>
                      <a:lnTo>
                        <a:pt x="26" y="170"/>
                      </a:lnTo>
                      <a:lnTo>
                        <a:pt x="32" y="178"/>
                      </a:lnTo>
                      <a:lnTo>
                        <a:pt x="36" y="178"/>
                      </a:lnTo>
                      <a:lnTo>
                        <a:pt x="36" y="184"/>
                      </a:lnTo>
                      <a:lnTo>
                        <a:pt x="40" y="184"/>
                      </a:lnTo>
                      <a:lnTo>
                        <a:pt x="44" y="184"/>
                      </a:lnTo>
                      <a:lnTo>
                        <a:pt x="54" y="184"/>
                      </a:lnTo>
                      <a:lnTo>
                        <a:pt x="64" y="188"/>
                      </a:lnTo>
                      <a:lnTo>
                        <a:pt x="68" y="192"/>
                      </a:lnTo>
                      <a:lnTo>
                        <a:pt x="72" y="220"/>
                      </a:lnTo>
                      <a:lnTo>
                        <a:pt x="50" y="230"/>
                      </a:lnTo>
                      <a:lnTo>
                        <a:pt x="44" y="224"/>
                      </a:lnTo>
                      <a:lnTo>
                        <a:pt x="40" y="216"/>
                      </a:lnTo>
                      <a:lnTo>
                        <a:pt x="40" y="210"/>
                      </a:lnTo>
                      <a:lnTo>
                        <a:pt x="40" y="206"/>
                      </a:lnTo>
                      <a:lnTo>
                        <a:pt x="44" y="206"/>
                      </a:lnTo>
                      <a:lnTo>
                        <a:pt x="44" y="210"/>
                      </a:lnTo>
                      <a:lnTo>
                        <a:pt x="50" y="210"/>
                      </a:lnTo>
                      <a:lnTo>
                        <a:pt x="44" y="202"/>
                      </a:lnTo>
                      <a:lnTo>
                        <a:pt x="44" y="198"/>
                      </a:lnTo>
                      <a:lnTo>
                        <a:pt x="36" y="184"/>
                      </a:lnTo>
                      <a:lnTo>
                        <a:pt x="32" y="178"/>
                      </a:lnTo>
                      <a:lnTo>
                        <a:pt x="26" y="178"/>
                      </a:lnTo>
                      <a:lnTo>
                        <a:pt x="22" y="174"/>
                      </a:lnTo>
                      <a:lnTo>
                        <a:pt x="22" y="178"/>
                      </a:lnTo>
                      <a:lnTo>
                        <a:pt x="12" y="202"/>
                      </a:lnTo>
                      <a:lnTo>
                        <a:pt x="12" y="206"/>
                      </a:lnTo>
                      <a:lnTo>
                        <a:pt x="22" y="224"/>
                      </a:lnTo>
                      <a:lnTo>
                        <a:pt x="32" y="234"/>
                      </a:lnTo>
                      <a:lnTo>
                        <a:pt x="50" y="262"/>
                      </a:lnTo>
                      <a:lnTo>
                        <a:pt x="44" y="280"/>
                      </a:lnTo>
                      <a:lnTo>
                        <a:pt x="68" y="248"/>
                      </a:lnTo>
                      <a:lnTo>
                        <a:pt x="100" y="170"/>
                      </a:lnTo>
                      <a:lnTo>
                        <a:pt x="114" y="156"/>
                      </a:lnTo>
                      <a:lnTo>
                        <a:pt x="118" y="156"/>
                      </a:lnTo>
                      <a:lnTo>
                        <a:pt x="136" y="164"/>
                      </a:lnTo>
                      <a:lnTo>
                        <a:pt x="142" y="164"/>
                      </a:lnTo>
                      <a:lnTo>
                        <a:pt x="146" y="174"/>
                      </a:lnTo>
                      <a:lnTo>
                        <a:pt x="150" y="174"/>
                      </a:lnTo>
                      <a:lnTo>
                        <a:pt x="182" y="234"/>
                      </a:lnTo>
                      <a:lnTo>
                        <a:pt x="182" y="238"/>
                      </a:lnTo>
                      <a:lnTo>
                        <a:pt x="182" y="274"/>
                      </a:lnTo>
                      <a:lnTo>
                        <a:pt x="174" y="306"/>
                      </a:lnTo>
                      <a:lnTo>
                        <a:pt x="174" y="312"/>
                      </a:lnTo>
                      <a:lnTo>
                        <a:pt x="132" y="370"/>
                      </a:lnTo>
                      <a:lnTo>
                        <a:pt x="136" y="472"/>
                      </a:lnTo>
                      <a:lnTo>
                        <a:pt x="136" y="476"/>
                      </a:lnTo>
                      <a:lnTo>
                        <a:pt x="136" y="486"/>
                      </a:lnTo>
                      <a:lnTo>
                        <a:pt x="132" y="490"/>
                      </a:lnTo>
                      <a:lnTo>
                        <a:pt x="132" y="500"/>
                      </a:lnTo>
                      <a:lnTo>
                        <a:pt x="132" y="504"/>
                      </a:lnTo>
                      <a:lnTo>
                        <a:pt x="128" y="508"/>
                      </a:lnTo>
                      <a:lnTo>
                        <a:pt x="122" y="512"/>
                      </a:lnTo>
                      <a:lnTo>
                        <a:pt x="118" y="522"/>
                      </a:lnTo>
                      <a:lnTo>
                        <a:pt x="110" y="518"/>
                      </a:lnTo>
                      <a:lnTo>
                        <a:pt x="104" y="512"/>
                      </a:lnTo>
                      <a:lnTo>
                        <a:pt x="100" y="518"/>
                      </a:lnTo>
                      <a:lnTo>
                        <a:pt x="96" y="518"/>
                      </a:lnTo>
                      <a:lnTo>
                        <a:pt x="114" y="540"/>
                      </a:lnTo>
                      <a:lnTo>
                        <a:pt x="164" y="564"/>
                      </a:lnTo>
                      <a:lnTo>
                        <a:pt x="168" y="564"/>
                      </a:lnTo>
                      <a:lnTo>
                        <a:pt x="168" y="568"/>
                      </a:lnTo>
                      <a:lnTo>
                        <a:pt x="178" y="564"/>
                      </a:lnTo>
                      <a:lnTo>
                        <a:pt x="188" y="564"/>
                      </a:lnTo>
                      <a:lnTo>
                        <a:pt x="188" y="558"/>
                      </a:lnTo>
                      <a:lnTo>
                        <a:pt x="192" y="554"/>
                      </a:lnTo>
                      <a:lnTo>
                        <a:pt x="192" y="544"/>
                      </a:lnTo>
                      <a:lnTo>
                        <a:pt x="188" y="544"/>
                      </a:lnTo>
                      <a:lnTo>
                        <a:pt x="188" y="540"/>
                      </a:lnTo>
                      <a:lnTo>
                        <a:pt x="182" y="540"/>
                      </a:lnTo>
                      <a:lnTo>
                        <a:pt x="178" y="536"/>
                      </a:lnTo>
                      <a:lnTo>
                        <a:pt x="174" y="536"/>
                      </a:lnTo>
                      <a:lnTo>
                        <a:pt x="174" y="532"/>
                      </a:lnTo>
                      <a:lnTo>
                        <a:pt x="164" y="508"/>
                      </a:lnTo>
                      <a:lnTo>
                        <a:pt x="168" y="504"/>
                      </a:lnTo>
                      <a:lnTo>
                        <a:pt x="168" y="490"/>
                      </a:lnTo>
                      <a:lnTo>
                        <a:pt x="174" y="480"/>
                      </a:lnTo>
                      <a:lnTo>
                        <a:pt x="182" y="462"/>
                      </a:lnTo>
                      <a:lnTo>
                        <a:pt x="182" y="458"/>
                      </a:lnTo>
                      <a:lnTo>
                        <a:pt x="188" y="454"/>
                      </a:lnTo>
                      <a:lnTo>
                        <a:pt x="192" y="454"/>
                      </a:lnTo>
                      <a:lnTo>
                        <a:pt x="196" y="454"/>
                      </a:lnTo>
                      <a:lnTo>
                        <a:pt x="210" y="458"/>
                      </a:lnTo>
                      <a:lnTo>
                        <a:pt x="214" y="458"/>
                      </a:lnTo>
                      <a:lnTo>
                        <a:pt x="214" y="462"/>
                      </a:lnTo>
                      <a:lnTo>
                        <a:pt x="214" y="536"/>
                      </a:lnTo>
                      <a:lnTo>
                        <a:pt x="214" y="550"/>
                      </a:lnTo>
                      <a:lnTo>
                        <a:pt x="210" y="568"/>
                      </a:lnTo>
                      <a:lnTo>
                        <a:pt x="206" y="572"/>
                      </a:lnTo>
                      <a:lnTo>
                        <a:pt x="206" y="590"/>
                      </a:lnTo>
                      <a:lnTo>
                        <a:pt x="238" y="576"/>
                      </a:lnTo>
                      <a:lnTo>
                        <a:pt x="238" y="572"/>
                      </a:lnTo>
                      <a:lnTo>
                        <a:pt x="306" y="522"/>
                      </a:lnTo>
                      <a:lnTo>
                        <a:pt x="310" y="522"/>
                      </a:lnTo>
                      <a:lnTo>
                        <a:pt x="310" y="518"/>
                      </a:lnTo>
                      <a:lnTo>
                        <a:pt x="320" y="500"/>
                      </a:lnTo>
                      <a:lnTo>
                        <a:pt x="330" y="472"/>
                      </a:lnTo>
                      <a:lnTo>
                        <a:pt x="334" y="440"/>
                      </a:lnTo>
                      <a:lnTo>
                        <a:pt x="334" y="436"/>
                      </a:lnTo>
                      <a:lnTo>
                        <a:pt x="330" y="436"/>
                      </a:lnTo>
                      <a:lnTo>
                        <a:pt x="330" y="430"/>
                      </a:lnTo>
                      <a:lnTo>
                        <a:pt x="324" y="430"/>
                      </a:lnTo>
                      <a:lnTo>
                        <a:pt x="324" y="422"/>
                      </a:lnTo>
                      <a:lnTo>
                        <a:pt x="324" y="416"/>
                      </a:lnTo>
                      <a:lnTo>
                        <a:pt x="348" y="352"/>
                      </a:lnTo>
                      <a:lnTo>
                        <a:pt x="348" y="344"/>
                      </a:lnTo>
                      <a:lnTo>
                        <a:pt x="362" y="302"/>
                      </a:lnTo>
                      <a:lnTo>
                        <a:pt x="370" y="294"/>
                      </a:lnTo>
                      <a:lnTo>
                        <a:pt x="420" y="230"/>
                      </a:lnTo>
                      <a:lnTo>
                        <a:pt x="420" y="216"/>
                      </a:lnTo>
                      <a:lnTo>
                        <a:pt x="374" y="96"/>
                      </a:lnTo>
                      <a:lnTo>
                        <a:pt x="334" y="64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2835275" y="2627313"/>
                  <a:ext cx="3070225" cy="2781300"/>
                </a:xfrm>
                <a:custGeom>
                  <a:avLst/>
                  <a:gdLst>
                    <a:gd name="T0" fmla="*/ 1852 w 1934"/>
                    <a:gd name="T1" fmla="*/ 230 h 1752"/>
                    <a:gd name="T2" fmla="*/ 1820 w 1934"/>
                    <a:gd name="T3" fmla="*/ 188 h 1752"/>
                    <a:gd name="T4" fmla="*/ 1738 w 1934"/>
                    <a:gd name="T5" fmla="*/ 0 h 1752"/>
                    <a:gd name="T6" fmla="*/ 1714 w 1934"/>
                    <a:gd name="T7" fmla="*/ 92 h 1752"/>
                    <a:gd name="T8" fmla="*/ 1792 w 1934"/>
                    <a:gd name="T9" fmla="*/ 78 h 1752"/>
                    <a:gd name="T10" fmla="*/ 1778 w 1934"/>
                    <a:gd name="T11" fmla="*/ 152 h 1752"/>
                    <a:gd name="T12" fmla="*/ 1696 w 1934"/>
                    <a:gd name="T13" fmla="*/ 152 h 1752"/>
                    <a:gd name="T14" fmla="*/ 1688 w 1934"/>
                    <a:gd name="T15" fmla="*/ 88 h 1752"/>
                    <a:gd name="T16" fmla="*/ 1578 w 1934"/>
                    <a:gd name="T17" fmla="*/ 380 h 1752"/>
                    <a:gd name="T18" fmla="*/ 1586 w 1934"/>
                    <a:gd name="T19" fmla="*/ 416 h 1752"/>
                    <a:gd name="T20" fmla="*/ 1578 w 1934"/>
                    <a:gd name="T21" fmla="*/ 490 h 1752"/>
                    <a:gd name="T22" fmla="*/ 1462 w 1934"/>
                    <a:gd name="T23" fmla="*/ 774 h 1752"/>
                    <a:gd name="T24" fmla="*/ 1114 w 1934"/>
                    <a:gd name="T25" fmla="*/ 1058 h 1752"/>
                    <a:gd name="T26" fmla="*/ 1068 w 1934"/>
                    <a:gd name="T27" fmla="*/ 1052 h 1752"/>
                    <a:gd name="T28" fmla="*/ 1064 w 1934"/>
                    <a:gd name="T29" fmla="*/ 994 h 1752"/>
                    <a:gd name="T30" fmla="*/ 1114 w 1934"/>
                    <a:gd name="T31" fmla="*/ 892 h 1752"/>
                    <a:gd name="T32" fmla="*/ 1014 w 1934"/>
                    <a:gd name="T33" fmla="*/ 938 h 1752"/>
                    <a:gd name="T34" fmla="*/ 1018 w 1934"/>
                    <a:gd name="T35" fmla="*/ 1034 h 1752"/>
                    <a:gd name="T36" fmla="*/ 976 w 1934"/>
                    <a:gd name="T37" fmla="*/ 1108 h 1752"/>
                    <a:gd name="T38" fmla="*/ 880 w 1934"/>
                    <a:gd name="T39" fmla="*/ 1222 h 1752"/>
                    <a:gd name="T40" fmla="*/ 898 w 1934"/>
                    <a:gd name="T41" fmla="*/ 1264 h 1752"/>
                    <a:gd name="T42" fmla="*/ 802 w 1934"/>
                    <a:gd name="T43" fmla="*/ 1328 h 1752"/>
                    <a:gd name="T44" fmla="*/ 774 w 1934"/>
                    <a:gd name="T45" fmla="*/ 1328 h 1752"/>
                    <a:gd name="T46" fmla="*/ 762 w 1934"/>
                    <a:gd name="T47" fmla="*/ 1278 h 1752"/>
                    <a:gd name="T48" fmla="*/ 582 w 1934"/>
                    <a:gd name="T49" fmla="*/ 1318 h 1752"/>
                    <a:gd name="T50" fmla="*/ 170 w 1934"/>
                    <a:gd name="T51" fmla="*/ 1492 h 1752"/>
                    <a:gd name="T52" fmla="*/ 4 w 1934"/>
                    <a:gd name="T53" fmla="*/ 1648 h 1752"/>
                    <a:gd name="T54" fmla="*/ 230 w 1934"/>
                    <a:gd name="T55" fmla="*/ 1620 h 1752"/>
                    <a:gd name="T56" fmla="*/ 280 w 1934"/>
                    <a:gd name="T57" fmla="*/ 1580 h 1752"/>
                    <a:gd name="T58" fmla="*/ 330 w 1934"/>
                    <a:gd name="T59" fmla="*/ 1588 h 1752"/>
                    <a:gd name="T60" fmla="*/ 400 w 1934"/>
                    <a:gd name="T61" fmla="*/ 1584 h 1752"/>
                    <a:gd name="T62" fmla="*/ 784 w 1934"/>
                    <a:gd name="T63" fmla="*/ 1502 h 1752"/>
                    <a:gd name="T64" fmla="*/ 780 w 1934"/>
                    <a:gd name="T65" fmla="*/ 1542 h 1752"/>
                    <a:gd name="T66" fmla="*/ 788 w 1934"/>
                    <a:gd name="T67" fmla="*/ 1734 h 1752"/>
                    <a:gd name="T68" fmla="*/ 940 w 1934"/>
                    <a:gd name="T69" fmla="*/ 1606 h 1752"/>
                    <a:gd name="T70" fmla="*/ 1040 w 1934"/>
                    <a:gd name="T71" fmla="*/ 1584 h 1752"/>
                    <a:gd name="T72" fmla="*/ 976 w 1934"/>
                    <a:gd name="T73" fmla="*/ 1514 h 1752"/>
                    <a:gd name="T74" fmla="*/ 1040 w 1934"/>
                    <a:gd name="T75" fmla="*/ 1418 h 1752"/>
                    <a:gd name="T76" fmla="*/ 1028 w 1934"/>
                    <a:gd name="T77" fmla="*/ 1450 h 1752"/>
                    <a:gd name="T78" fmla="*/ 1054 w 1934"/>
                    <a:gd name="T79" fmla="*/ 1496 h 1752"/>
                    <a:gd name="T80" fmla="*/ 1362 w 1934"/>
                    <a:gd name="T81" fmla="*/ 1406 h 1752"/>
                    <a:gd name="T82" fmla="*/ 1376 w 1934"/>
                    <a:gd name="T83" fmla="*/ 1514 h 1752"/>
                    <a:gd name="T84" fmla="*/ 1430 w 1934"/>
                    <a:gd name="T85" fmla="*/ 1446 h 1752"/>
                    <a:gd name="T86" fmla="*/ 1426 w 1934"/>
                    <a:gd name="T87" fmla="*/ 1392 h 1752"/>
                    <a:gd name="T88" fmla="*/ 1578 w 1934"/>
                    <a:gd name="T89" fmla="*/ 1290 h 1752"/>
                    <a:gd name="T90" fmla="*/ 1586 w 1934"/>
                    <a:gd name="T91" fmla="*/ 1328 h 1752"/>
                    <a:gd name="T92" fmla="*/ 1558 w 1934"/>
                    <a:gd name="T93" fmla="*/ 1456 h 1752"/>
                    <a:gd name="T94" fmla="*/ 1650 w 1934"/>
                    <a:gd name="T95" fmla="*/ 1382 h 1752"/>
                    <a:gd name="T96" fmla="*/ 1650 w 1934"/>
                    <a:gd name="T97" fmla="*/ 1328 h 1752"/>
                    <a:gd name="T98" fmla="*/ 1682 w 1934"/>
                    <a:gd name="T99" fmla="*/ 1296 h 1752"/>
                    <a:gd name="T100" fmla="*/ 1674 w 1934"/>
                    <a:gd name="T101" fmla="*/ 1180 h 1752"/>
                    <a:gd name="T102" fmla="*/ 1714 w 1934"/>
                    <a:gd name="T103" fmla="*/ 1030 h 1752"/>
                    <a:gd name="T104" fmla="*/ 1756 w 1934"/>
                    <a:gd name="T105" fmla="*/ 924 h 1752"/>
                    <a:gd name="T106" fmla="*/ 1738 w 1934"/>
                    <a:gd name="T107" fmla="*/ 814 h 1752"/>
                    <a:gd name="T108" fmla="*/ 1738 w 1934"/>
                    <a:gd name="T109" fmla="*/ 764 h 1752"/>
                    <a:gd name="T110" fmla="*/ 1856 w 1934"/>
                    <a:gd name="T111" fmla="*/ 572 h 1752"/>
                    <a:gd name="T112" fmla="*/ 1916 w 1934"/>
                    <a:gd name="T113" fmla="*/ 358 h 17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934" h="1752">
                      <a:moveTo>
                        <a:pt x="1912" y="348"/>
                      </a:moveTo>
                      <a:lnTo>
                        <a:pt x="1894" y="298"/>
                      </a:lnTo>
                      <a:lnTo>
                        <a:pt x="1888" y="288"/>
                      </a:lnTo>
                      <a:lnTo>
                        <a:pt x="1880" y="266"/>
                      </a:lnTo>
                      <a:lnTo>
                        <a:pt x="1870" y="252"/>
                      </a:lnTo>
                      <a:lnTo>
                        <a:pt x="1870" y="248"/>
                      </a:lnTo>
                      <a:lnTo>
                        <a:pt x="1856" y="238"/>
                      </a:lnTo>
                      <a:lnTo>
                        <a:pt x="1852" y="230"/>
                      </a:lnTo>
                      <a:lnTo>
                        <a:pt x="1848" y="230"/>
                      </a:lnTo>
                      <a:lnTo>
                        <a:pt x="1844" y="230"/>
                      </a:lnTo>
                      <a:lnTo>
                        <a:pt x="1838" y="230"/>
                      </a:lnTo>
                      <a:lnTo>
                        <a:pt x="1834" y="224"/>
                      </a:lnTo>
                      <a:lnTo>
                        <a:pt x="1830" y="220"/>
                      </a:lnTo>
                      <a:lnTo>
                        <a:pt x="1830" y="216"/>
                      </a:lnTo>
                      <a:lnTo>
                        <a:pt x="1830" y="206"/>
                      </a:lnTo>
                      <a:lnTo>
                        <a:pt x="1820" y="188"/>
                      </a:lnTo>
                      <a:lnTo>
                        <a:pt x="1820" y="184"/>
                      </a:lnTo>
                      <a:lnTo>
                        <a:pt x="1820" y="180"/>
                      </a:lnTo>
                      <a:lnTo>
                        <a:pt x="1820" y="152"/>
                      </a:lnTo>
                      <a:lnTo>
                        <a:pt x="1798" y="42"/>
                      </a:lnTo>
                      <a:lnTo>
                        <a:pt x="1774" y="18"/>
                      </a:lnTo>
                      <a:lnTo>
                        <a:pt x="1770" y="14"/>
                      </a:lnTo>
                      <a:lnTo>
                        <a:pt x="1766" y="14"/>
                      </a:lnTo>
                      <a:lnTo>
                        <a:pt x="1738" y="0"/>
                      </a:lnTo>
                      <a:lnTo>
                        <a:pt x="1732" y="0"/>
                      </a:lnTo>
                      <a:lnTo>
                        <a:pt x="1724" y="28"/>
                      </a:lnTo>
                      <a:lnTo>
                        <a:pt x="1720" y="32"/>
                      </a:lnTo>
                      <a:lnTo>
                        <a:pt x="1714" y="50"/>
                      </a:lnTo>
                      <a:lnTo>
                        <a:pt x="1710" y="82"/>
                      </a:lnTo>
                      <a:lnTo>
                        <a:pt x="1710" y="88"/>
                      </a:lnTo>
                      <a:lnTo>
                        <a:pt x="1710" y="92"/>
                      </a:lnTo>
                      <a:lnTo>
                        <a:pt x="1714" y="92"/>
                      </a:lnTo>
                      <a:lnTo>
                        <a:pt x="1720" y="92"/>
                      </a:lnTo>
                      <a:lnTo>
                        <a:pt x="1774" y="64"/>
                      </a:lnTo>
                      <a:lnTo>
                        <a:pt x="1778" y="60"/>
                      </a:lnTo>
                      <a:lnTo>
                        <a:pt x="1784" y="60"/>
                      </a:lnTo>
                      <a:lnTo>
                        <a:pt x="1784" y="64"/>
                      </a:lnTo>
                      <a:lnTo>
                        <a:pt x="1788" y="70"/>
                      </a:lnTo>
                      <a:lnTo>
                        <a:pt x="1792" y="74"/>
                      </a:lnTo>
                      <a:lnTo>
                        <a:pt x="1792" y="78"/>
                      </a:lnTo>
                      <a:lnTo>
                        <a:pt x="1798" y="82"/>
                      </a:lnTo>
                      <a:lnTo>
                        <a:pt x="1798" y="88"/>
                      </a:lnTo>
                      <a:lnTo>
                        <a:pt x="1792" y="114"/>
                      </a:lnTo>
                      <a:lnTo>
                        <a:pt x="1792" y="120"/>
                      </a:lnTo>
                      <a:lnTo>
                        <a:pt x="1788" y="124"/>
                      </a:lnTo>
                      <a:lnTo>
                        <a:pt x="1788" y="134"/>
                      </a:lnTo>
                      <a:lnTo>
                        <a:pt x="1778" y="148"/>
                      </a:lnTo>
                      <a:lnTo>
                        <a:pt x="1778" y="152"/>
                      </a:lnTo>
                      <a:lnTo>
                        <a:pt x="1774" y="152"/>
                      </a:lnTo>
                      <a:lnTo>
                        <a:pt x="1774" y="156"/>
                      </a:lnTo>
                      <a:lnTo>
                        <a:pt x="1710" y="160"/>
                      </a:lnTo>
                      <a:lnTo>
                        <a:pt x="1706" y="160"/>
                      </a:lnTo>
                      <a:lnTo>
                        <a:pt x="1700" y="160"/>
                      </a:lnTo>
                      <a:lnTo>
                        <a:pt x="1700" y="156"/>
                      </a:lnTo>
                      <a:lnTo>
                        <a:pt x="1696" y="156"/>
                      </a:lnTo>
                      <a:lnTo>
                        <a:pt x="1696" y="152"/>
                      </a:lnTo>
                      <a:lnTo>
                        <a:pt x="1692" y="148"/>
                      </a:lnTo>
                      <a:lnTo>
                        <a:pt x="1692" y="138"/>
                      </a:lnTo>
                      <a:lnTo>
                        <a:pt x="1692" y="134"/>
                      </a:lnTo>
                      <a:lnTo>
                        <a:pt x="1688" y="106"/>
                      </a:lnTo>
                      <a:lnTo>
                        <a:pt x="1688" y="102"/>
                      </a:lnTo>
                      <a:lnTo>
                        <a:pt x="1688" y="96"/>
                      </a:lnTo>
                      <a:lnTo>
                        <a:pt x="1688" y="92"/>
                      </a:lnTo>
                      <a:lnTo>
                        <a:pt x="1688" y="88"/>
                      </a:lnTo>
                      <a:lnTo>
                        <a:pt x="1688" y="82"/>
                      </a:lnTo>
                      <a:lnTo>
                        <a:pt x="1688" y="78"/>
                      </a:lnTo>
                      <a:lnTo>
                        <a:pt x="1678" y="74"/>
                      </a:lnTo>
                      <a:lnTo>
                        <a:pt x="1674" y="70"/>
                      </a:lnTo>
                      <a:lnTo>
                        <a:pt x="1636" y="64"/>
                      </a:lnTo>
                      <a:lnTo>
                        <a:pt x="1604" y="180"/>
                      </a:lnTo>
                      <a:lnTo>
                        <a:pt x="1564" y="344"/>
                      </a:lnTo>
                      <a:lnTo>
                        <a:pt x="1578" y="380"/>
                      </a:lnTo>
                      <a:lnTo>
                        <a:pt x="1578" y="384"/>
                      </a:lnTo>
                      <a:lnTo>
                        <a:pt x="1582" y="384"/>
                      </a:lnTo>
                      <a:lnTo>
                        <a:pt x="1582" y="390"/>
                      </a:lnTo>
                      <a:lnTo>
                        <a:pt x="1586" y="394"/>
                      </a:lnTo>
                      <a:lnTo>
                        <a:pt x="1586" y="398"/>
                      </a:lnTo>
                      <a:lnTo>
                        <a:pt x="1586" y="408"/>
                      </a:lnTo>
                      <a:lnTo>
                        <a:pt x="1586" y="412"/>
                      </a:lnTo>
                      <a:lnTo>
                        <a:pt x="1586" y="416"/>
                      </a:lnTo>
                      <a:lnTo>
                        <a:pt x="1586" y="422"/>
                      </a:lnTo>
                      <a:lnTo>
                        <a:pt x="1590" y="436"/>
                      </a:lnTo>
                      <a:lnTo>
                        <a:pt x="1590" y="440"/>
                      </a:lnTo>
                      <a:lnTo>
                        <a:pt x="1586" y="454"/>
                      </a:lnTo>
                      <a:lnTo>
                        <a:pt x="1586" y="468"/>
                      </a:lnTo>
                      <a:lnTo>
                        <a:pt x="1582" y="476"/>
                      </a:lnTo>
                      <a:lnTo>
                        <a:pt x="1582" y="486"/>
                      </a:lnTo>
                      <a:lnTo>
                        <a:pt x="1578" y="490"/>
                      </a:lnTo>
                      <a:lnTo>
                        <a:pt x="1554" y="558"/>
                      </a:lnTo>
                      <a:lnTo>
                        <a:pt x="1550" y="572"/>
                      </a:lnTo>
                      <a:lnTo>
                        <a:pt x="1546" y="586"/>
                      </a:lnTo>
                      <a:lnTo>
                        <a:pt x="1540" y="604"/>
                      </a:lnTo>
                      <a:lnTo>
                        <a:pt x="1536" y="618"/>
                      </a:lnTo>
                      <a:lnTo>
                        <a:pt x="1476" y="756"/>
                      </a:lnTo>
                      <a:lnTo>
                        <a:pt x="1468" y="770"/>
                      </a:lnTo>
                      <a:lnTo>
                        <a:pt x="1462" y="774"/>
                      </a:lnTo>
                      <a:lnTo>
                        <a:pt x="1358" y="884"/>
                      </a:lnTo>
                      <a:lnTo>
                        <a:pt x="1266" y="970"/>
                      </a:lnTo>
                      <a:lnTo>
                        <a:pt x="1132" y="1034"/>
                      </a:lnTo>
                      <a:lnTo>
                        <a:pt x="1128" y="1044"/>
                      </a:lnTo>
                      <a:lnTo>
                        <a:pt x="1128" y="1048"/>
                      </a:lnTo>
                      <a:lnTo>
                        <a:pt x="1124" y="1052"/>
                      </a:lnTo>
                      <a:lnTo>
                        <a:pt x="1118" y="1058"/>
                      </a:lnTo>
                      <a:lnTo>
                        <a:pt x="1114" y="1058"/>
                      </a:lnTo>
                      <a:lnTo>
                        <a:pt x="1114" y="1062"/>
                      </a:lnTo>
                      <a:lnTo>
                        <a:pt x="1110" y="1062"/>
                      </a:lnTo>
                      <a:lnTo>
                        <a:pt x="1096" y="1062"/>
                      </a:lnTo>
                      <a:lnTo>
                        <a:pt x="1092" y="1062"/>
                      </a:lnTo>
                      <a:lnTo>
                        <a:pt x="1086" y="1058"/>
                      </a:lnTo>
                      <a:lnTo>
                        <a:pt x="1078" y="1058"/>
                      </a:lnTo>
                      <a:lnTo>
                        <a:pt x="1072" y="1052"/>
                      </a:lnTo>
                      <a:lnTo>
                        <a:pt x="1068" y="1052"/>
                      </a:lnTo>
                      <a:lnTo>
                        <a:pt x="1060" y="1044"/>
                      </a:lnTo>
                      <a:lnTo>
                        <a:pt x="1060" y="1040"/>
                      </a:lnTo>
                      <a:lnTo>
                        <a:pt x="1054" y="1040"/>
                      </a:lnTo>
                      <a:lnTo>
                        <a:pt x="1060" y="1034"/>
                      </a:lnTo>
                      <a:lnTo>
                        <a:pt x="1060" y="1030"/>
                      </a:lnTo>
                      <a:lnTo>
                        <a:pt x="1068" y="1016"/>
                      </a:lnTo>
                      <a:lnTo>
                        <a:pt x="1068" y="1008"/>
                      </a:lnTo>
                      <a:lnTo>
                        <a:pt x="1064" y="994"/>
                      </a:lnTo>
                      <a:lnTo>
                        <a:pt x="1060" y="994"/>
                      </a:lnTo>
                      <a:lnTo>
                        <a:pt x="1040" y="994"/>
                      </a:lnTo>
                      <a:lnTo>
                        <a:pt x="1036" y="994"/>
                      </a:lnTo>
                      <a:lnTo>
                        <a:pt x="1068" y="962"/>
                      </a:lnTo>
                      <a:lnTo>
                        <a:pt x="1118" y="912"/>
                      </a:lnTo>
                      <a:lnTo>
                        <a:pt x="1118" y="898"/>
                      </a:lnTo>
                      <a:lnTo>
                        <a:pt x="1118" y="892"/>
                      </a:lnTo>
                      <a:lnTo>
                        <a:pt x="1114" y="892"/>
                      </a:lnTo>
                      <a:lnTo>
                        <a:pt x="1104" y="892"/>
                      </a:lnTo>
                      <a:lnTo>
                        <a:pt x="1100" y="892"/>
                      </a:lnTo>
                      <a:lnTo>
                        <a:pt x="1082" y="902"/>
                      </a:lnTo>
                      <a:lnTo>
                        <a:pt x="1032" y="924"/>
                      </a:lnTo>
                      <a:lnTo>
                        <a:pt x="1028" y="924"/>
                      </a:lnTo>
                      <a:lnTo>
                        <a:pt x="1022" y="930"/>
                      </a:lnTo>
                      <a:lnTo>
                        <a:pt x="1014" y="934"/>
                      </a:lnTo>
                      <a:lnTo>
                        <a:pt x="1014" y="938"/>
                      </a:lnTo>
                      <a:lnTo>
                        <a:pt x="1004" y="966"/>
                      </a:lnTo>
                      <a:lnTo>
                        <a:pt x="1004" y="976"/>
                      </a:lnTo>
                      <a:lnTo>
                        <a:pt x="1004" y="980"/>
                      </a:lnTo>
                      <a:lnTo>
                        <a:pt x="1014" y="984"/>
                      </a:lnTo>
                      <a:lnTo>
                        <a:pt x="1018" y="1008"/>
                      </a:lnTo>
                      <a:lnTo>
                        <a:pt x="1018" y="1012"/>
                      </a:lnTo>
                      <a:lnTo>
                        <a:pt x="1018" y="1030"/>
                      </a:lnTo>
                      <a:lnTo>
                        <a:pt x="1018" y="1034"/>
                      </a:lnTo>
                      <a:lnTo>
                        <a:pt x="1014" y="1044"/>
                      </a:lnTo>
                      <a:lnTo>
                        <a:pt x="1008" y="1058"/>
                      </a:lnTo>
                      <a:lnTo>
                        <a:pt x="1004" y="1066"/>
                      </a:lnTo>
                      <a:lnTo>
                        <a:pt x="1000" y="1076"/>
                      </a:lnTo>
                      <a:lnTo>
                        <a:pt x="994" y="1084"/>
                      </a:lnTo>
                      <a:lnTo>
                        <a:pt x="990" y="1090"/>
                      </a:lnTo>
                      <a:lnTo>
                        <a:pt x="986" y="1094"/>
                      </a:lnTo>
                      <a:lnTo>
                        <a:pt x="976" y="1108"/>
                      </a:lnTo>
                      <a:lnTo>
                        <a:pt x="950" y="1140"/>
                      </a:lnTo>
                      <a:lnTo>
                        <a:pt x="950" y="1144"/>
                      </a:lnTo>
                      <a:lnTo>
                        <a:pt x="930" y="1162"/>
                      </a:lnTo>
                      <a:lnTo>
                        <a:pt x="926" y="1162"/>
                      </a:lnTo>
                      <a:lnTo>
                        <a:pt x="922" y="1168"/>
                      </a:lnTo>
                      <a:lnTo>
                        <a:pt x="918" y="1168"/>
                      </a:lnTo>
                      <a:lnTo>
                        <a:pt x="908" y="1180"/>
                      </a:lnTo>
                      <a:lnTo>
                        <a:pt x="880" y="1222"/>
                      </a:lnTo>
                      <a:lnTo>
                        <a:pt x="880" y="1226"/>
                      </a:lnTo>
                      <a:lnTo>
                        <a:pt x="886" y="1246"/>
                      </a:lnTo>
                      <a:lnTo>
                        <a:pt x="886" y="1250"/>
                      </a:lnTo>
                      <a:lnTo>
                        <a:pt x="890" y="1250"/>
                      </a:lnTo>
                      <a:lnTo>
                        <a:pt x="894" y="1254"/>
                      </a:lnTo>
                      <a:lnTo>
                        <a:pt x="894" y="1258"/>
                      </a:lnTo>
                      <a:lnTo>
                        <a:pt x="898" y="1258"/>
                      </a:lnTo>
                      <a:lnTo>
                        <a:pt x="898" y="1264"/>
                      </a:lnTo>
                      <a:lnTo>
                        <a:pt x="904" y="1268"/>
                      </a:lnTo>
                      <a:lnTo>
                        <a:pt x="904" y="1272"/>
                      </a:lnTo>
                      <a:lnTo>
                        <a:pt x="898" y="1290"/>
                      </a:lnTo>
                      <a:lnTo>
                        <a:pt x="898" y="1296"/>
                      </a:lnTo>
                      <a:lnTo>
                        <a:pt x="840" y="1328"/>
                      </a:lnTo>
                      <a:lnTo>
                        <a:pt x="840" y="1332"/>
                      </a:lnTo>
                      <a:lnTo>
                        <a:pt x="834" y="1332"/>
                      </a:lnTo>
                      <a:lnTo>
                        <a:pt x="802" y="1328"/>
                      </a:lnTo>
                      <a:lnTo>
                        <a:pt x="794" y="1322"/>
                      </a:lnTo>
                      <a:lnTo>
                        <a:pt x="794" y="1314"/>
                      </a:lnTo>
                      <a:lnTo>
                        <a:pt x="784" y="1314"/>
                      </a:lnTo>
                      <a:lnTo>
                        <a:pt x="774" y="1314"/>
                      </a:lnTo>
                      <a:lnTo>
                        <a:pt x="774" y="1318"/>
                      </a:lnTo>
                      <a:lnTo>
                        <a:pt x="770" y="1318"/>
                      </a:lnTo>
                      <a:lnTo>
                        <a:pt x="774" y="1322"/>
                      </a:lnTo>
                      <a:lnTo>
                        <a:pt x="774" y="1328"/>
                      </a:lnTo>
                      <a:lnTo>
                        <a:pt x="774" y="1332"/>
                      </a:lnTo>
                      <a:lnTo>
                        <a:pt x="770" y="1336"/>
                      </a:lnTo>
                      <a:lnTo>
                        <a:pt x="766" y="1336"/>
                      </a:lnTo>
                      <a:lnTo>
                        <a:pt x="770" y="1332"/>
                      </a:lnTo>
                      <a:lnTo>
                        <a:pt x="770" y="1328"/>
                      </a:lnTo>
                      <a:lnTo>
                        <a:pt x="766" y="1286"/>
                      </a:lnTo>
                      <a:lnTo>
                        <a:pt x="762" y="1282"/>
                      </a:lnTo>
                      <a:lnTo>
                        <a:pt x="762" y="1278"/>
                      </a:lnTo>
                      <a:lnTo>
                        <a:pt x="752" y="1268"/>
                      </a:lnTo>
                      <a:lnTo>
                        <a:pt x="748" y="1272"/>
                      </a:lnTo>
                      <a:lnTo>
                        <a:pt x="628" y="1296"/>
                      </a:lnTo>
                      <a:lnTo>
                        <a:pt x="596" y="1304"/>
                      </a:lnTo>
                      <a:lnTo>
                        <a:pt x="592" y="1310"/>
                      </a:lnTo>
                      <a:lnTo>
                        <a:pt x="586" y="1314"/>
                      </a:lnTo>
                      <a:lnTo>
                        <a:pt x="586" y="1318"/>
                      </a:lnTo>
                      <a:lnTo>
                        <a:pt x="582" y="1318"/>
                      </a:lnTo>
                      <a:lnTo>
                        <a:pt x="560" y="1322"/>
                      </a:lnTo>
                      <a:lnTo>
                        <a:pt x="554" y="1322"/>
                      </a:lnTo>
                      <a:lnTo>
                        <a:pt x="510" y="1328"/>
                      </a:lnTo>
                      <a:lnTo>
                        <a:pt x="444" y="1332"/>
                      </a:lnTo>
                      <a:lnTo>
                        <a:pt x="412" y="1318"/>
                      </a:lnTo>
                      <a:lnTo>
                        <a:pt x="380" y="1314"/>
                      </a:lnTo>
                      <a:lnTo>
                        <a:pt x="298" y="1374"/>
                      </a:lnTo>
                      <a:lnTo>
                        <a:pt x="170" y="1492"/>
                      </a:lnTo>
                      <a:lnTo>
                        <a:pt x="166" y="1492"/>
                      </a:lnTo>
                      <a:lnTo>
                        <a:pt x="92" y="1552"/>
                      </a:lnTo>
                      <a:lnTo>
                        <a:pt x="60" y="1556"/>
                      </a:lnTo>
                      <a:lnTo>
                        <a:pt x="18" y="1552"/>
                      </a:lnTo>
                      <a:lnTo>
                        <a:pt x="14" y="1552"/>
                      </a:lnTo>
                      <a:lnTo>
                        <a:pt x="10" y="1556"/>
                      </a:lnTo>
                      <a:lnTo>
                        <a:pt x="0" y="1584"/>
                      </a:lnTo>
                      <a:lnTo>
                        <a:pt x="4" y="1648"/>
                      </a:lnTo>
                      <a:lnTo>
                        <a:pt x="68" y="1656"/>
                      </a:lnTo>
                      <a:lnTo>
                        <a:pt x="124" y="1638"/>
                      </a:lnTo>
                      <a:lnTo>
                        <a:pt x="138" y="1630"/>
                      </a:lnTo>
                      <a:lnTo>
                        <a:pt x="170" y="1638"/>
                      </a:lnTo>
                      <a:lnTo>
                        <a:pt x="198" y="1662"/>
                      </a:lnTo>
                      <a:lnTo>
                        <a:pt x="216" y="1656"/>
                      </a:lnTo>
                      <a:lnTo>
                        <a:pt x="224" y="1648"/>
                      </a:lnTo>
                      <a:lnTo>
                        <a:pt x="230" y="1620"/>
                      </a:lnTo>
                      <a:lnTo>
                        <a:pt x="234" y="1588"/>
                      </a:lnTo>
                      <a:lnTo>
                        <a:pt x="248" y="1570"/>
                      </a:lnTo>
                      <a:lnTo>
                        <a:pt x="252" y="1566"/>
                      </a:lnTo>
                      <a:lnTo>
                        <a:pt x="256" y="1566"/>
                      </a:lnTo>
                      <a:lnTo>
                        <a:pt x="262" y="1566"/>
                      </a:lnTo>
                      <a:lnTo>
                        <a:pt x="266" y="1566"/>
                      </a:lnTo>
                      <a:lnTo>
                        <a:pt x="280" y="1570"/>
                      </a:lnTo>
                      <a:lnTo>
                        <a:pt x="280" y="1580"/>
                      </a:lnTo>
                      <a:lnTo>
                        <a:pt x="290" y="1598"/>
                      </a:lnTo>
                      <a:lnTo>
                        <a:pt x="290" y="1602"/>
                      </a:lnTo>
                      <a:lnTo>
                        <a:pt x="294" y="1602"/>
                      </a:lnTo>
                      <a:lnTo>
                        <a:pt x="302" y="1598"/>
                      </a:lnTo>
                      <a:lnTo>
                        <a:pt x="308" y="1598"/>
                      </a:lnTo>
                      <a:lnTo>
                        <a:pt x="312" y="1598"/>
                      </a:lnTo>
                      <a:lnTo>
                        <a:pt x="326" y="1592"/>
                      </a:lnTo>
                      <a:lnTo>
                        <a:pt x="330" y="1588"/>
                      </a:lnTo>
                      <a:lnTo>
                        <a:pt x="330" y="1584"/>
                      </a:lnTo>
                      <a:lnTo>
                        <a:pt x="334" y="1580"/>
                      </a:lnTo>
                      <a:lnTo>
                        <a:pt x="334" y="1574"/>
                      </a:lnTo>
                      <a:lnTo>
                        <a:pt x="358" y="1574"/>
                      </a:lnTo>
                      <a:lnTo>
                        <a:pt x="372" y="1574"/>
                      </a:lnTo>
                      <a:lnTo>
                        <a:pt x="376" y="1580"/>
                      </a:lnTo>
                      <a:lnTo>
                        <a:pt x="380" y="1588"/>
                      </a:lnTo>
                      <a:lnTo>
                        <a:pt x="400" y="1584"/>
                      </a:lnTo>
                      <a:lnTo>
                        <a:pt x="490" y="1528"/>
                      </a:lnTo>
                      <a:lnTo>
                        <a:pt x="596" y="1492"/>
                      </a:lnTo>
                      <a:lnTo>
                        <a:pt x="632" y="1478"/>
                      </a:lnTo>
                      <a:lnTo>
                        <a:pt x="656" y="1478"/>
                      </a:lnTo>
                      <a:lnTo>
                        <a:pt x="770" y="1488"/>
                      </a:lnTo>
                      <a:lnTo>
                        <a:pt x="770" y="1492"/>
                      </a:lnTo>
                      <a:lnTo>
                        <a:pt x="780" y="1496"/>
                      </a:lnTo>
                      <a:lnTo>
                        <a:pt x="784" y="1502"/>
                      </a:lnTo>
                      <a:lnTo>
                        <a:pt x="788" y="1506"/>
                      </a:lnTo>
                      <a:lnTo>
                        <a:pt x="794" y="1506"/>
                      </a:lnTo>
                      <a:lnTo>
                        <a:pt x="794" y="1510"/>
                      </a:lnTo>
                      <a:lnTo>
                        <a:pt x="794" y="1520"/>
                      </a:lnTo>
                      <a:lnTo>
                        <a:pt x="794" y="1524"/>
                      </a:lnTo>
                      <a:lnTo>
                        <a:pt x="788" y="1524"/>
                      </a:lnTo>
                      <a:lnTo>
                        <a:pt x="788" y="1528"/>
                      </a:lnTo>
                      <a:lnTo>
                        <a:pt x="780" y="1542"/>
                      </a:lnTo>
                      <a:lnTo>
                        <a:pt x="774" y="1548"/>
                      </a:lnTo>
                      <a:lnTo>
                        <a:pt x="766" y="1556"/>
                      </a:lnTo>
                      <a:lnTo>
                        <a:pt x="752" y="1566"/>
                      </a:lnTo>
                      <a:lnTo>
                        <a:pt x="734" y="1592"/>
                      </a:lnTo>
                      <a:lnTo>
                        <a:pt x="724" y="1662"/>
                      </a:lnTo>
                      <a:lnTo>
                        <a:pt x="724" y="1666"/>
                      </a:lnTo>
                      <a:lnTo>
                        <a:pt x="784" y="1726"/>
                      </a:lnTo>
                      <a:lnTo>
                        <a:pt x="788" y="1734"/>
                      </a:lnTo>
                      <a:lnTo>
                        <a:pt x="794" y="1734"/>
                      </a:lnTo>
                      <a:lnTo>
                        <a:pt x="808" y="1740"/>
                      </a:lnTo>
                      <a:lnTo>
                        <a:pt x="812" y="1744"/>
                      </a:lnTo>
                      <a:lnTo>
                        <a:pt x="848" y="1752"/>
                      </a:lnTo>
                      <a:lnTo>
                        <a:pt x="866" y="1734"/>
                      </a:lnTo>
                      <a:lnTo>
                        <a:pt x="876" y="1726"/>
                      </a:lnTo>
                      <a:lnTo>
                        <a:pt x="912" y="1656"/>
                      </a:lnTo>
                      <a:lnTo>
                        <a:pt x="940" y="1606"/>
                      </a:lnTo>
                      <a:lnTo>
                        <a:pt x="940" y="1602"/>
                      </a:lnTo>
                      <a:lnTo>
                        <a:pt x="944" y="1602"/>
                      </a:lnTo>
                      <a:lnTo>
                        <a:pt x="944" y="1598"/>
                      </a:lnTo>
                      <a:lnTo>
                        <a:pt x="1000" y="1580"/>
                      </a:lnTo>
                      <a:lnTo>
                        <a:pt x="1008" y="1580"/>
                      </a:lnTo>
                      <a:lnTo>
                        <a:pt x="1022" y="1588"/>
                      </a:lnTo>
                      <a:lnTo>
                        <a:pt x="1032" y="1588"/>
                      </a:lnTo>
                      <a:lnTo>
                        <a:pt x="1040" y="1584"/>
                      </a:lnTo>
                      <a:lnTo>
                        <a:pt x="1046" y="1556"/>
                      </a:lnTo>
                      <a:lnTo>
                        <a:pt x="1046" y="1548"/>
                      </a:lnTo>
                      <a:lnTo>
                        <a:pt x="1036" y="1542"/>
                      </a:lnTo>
                      <a:lnTo>
                        <a:pt x="1032" y="1538"/>
                      </a:lnTo>
                      <a:lnTo>
                        <a:pt x="994" y="1514"/>
                      </a:lnTo>
                      <a:lnTo>
                        <a:pt x="990" y="1514"/>
                      </a:lnTo>
                      <a:lnTo>
                        <a:pt x="986" y="1514"/>
                      </a:lnTo>
                      <a:lnTo>
                        <a:pt x="976" y="1514"/>
                      </a:lnTo>
                      <a:lnTo>
                        <a:pt x="976" y="1496"/>
                      </a:lnTo>
                      <a:lnTo>
                        <a:pt x="976" y="1492"/>
                      </a:lnTo>
                      <a:lnTo>
                        <a:pt x="976" y="1488"/>
                      </a:lnTo>
                      <a:lnTo>
                        <a:pt x="1000" y="1438"/>
                      </a:lnTo>
                      <a:lnTo>
                        <a:pt x="1000" y="1432"/>
                      </a:lnTo>
                      <a:lnTo>
                        <a:pt x="1032" y="1414"/>
                      </a:lnTo>
                      <a:lnTo>
                        <a:pt x="1040" y="1414"/>
                      </a:lnTo>
                      <a:lnTo>
                        <a:pt x="1040" y="1418"/>
                      </a:lnTo>
                      <a:lnTo>
                        <a:pt x="1040" y="1424"/>
                      </a:lnTo>
                      <a:lnTo>
                        <a:pt x="1040" y="1428"/>
                      </a:lnTo>
                      <a:lnTo>
                        <a:pt x="1036" y="1432"/>
                      </a:lnTo>
                      <a:lnTo>
                        <a:pt x="1032" y="1438"/>
                      </a:lnTo>
                      <a:lnTo>
                        <a:pt x="1032" y="1442"/>
                      </a:lnTo>
                      <a:lnTo>
                        <a:pt x="1028" y="1442"/>
                      </a:lnTo>
                      <a:lnTo>
                        <a:pt x="1028" y="1446"/>
                      </a:lnTo>
                      <a:lnTo>
                        <a:pt x="1028" y="1450"/>
                      </a:lnTo>
                      <a:lnTo>
                        <a:pt x="1028" y="1456"/>
                      </a:lnTo>
                      <a:lnTo>
                        <a:pt x="1032" y="1484"/>
                      </a:lnTo>
                      <a:lnTo>
                        <a:pt x="1032" y="1488"/>
                      </a:lnTo>
                      <a:lnTo>
                        <a:pt x="1036" y="1488"/>
                      </a:lnTo>
                      <a:lnTo>
                        <a:pt x="1046" y="1492"/>
                      </a:lnTo>
                      <a:lnTo>
                        <a:pt x="1046" y="1496"/>
                      </a:lnTo>
                      <a:lnTo>
                        <a:pt x="1050" y="1496"/>
                      </a:lnTo>
                      <a:lnTo>
                        <a:pt x="1054" y="1496"/>
                      </a:lnTo>
                      <a:lnTo>
                        <a:pt x="1150" y="1502"/>
                      </a:lnTo>
                      <a:lnTo>
                        <a:pt x="1270" y="1492"/>
                      </a:lnTo>
                      <a:lnTo>
                        <a:pt x="1270" y="1488"/>
                      </a:lnTo>
                      <a:lnTo>
                        <a:pt x="1294" y="1456"/>
                      </a:lnTo>
                      <a:lnTo>
                        <a:pt x="1330" y="1410"/>
                      </a:lnTo>
                      <a:lnTo>
                        <a:pt x="1352" y="1406"/>
                      </a:lnTo>
                      <a:lnTo>
                        <a:pt x="1358" y="1406"/>
                      </a:lnTo>
                      <a:lnTo>
                        <a:pt x="1362" y="1406"/>
                      </a:lnTo>
                      <a:lnTo>
                        <a:pt x="1370" y="1410"/>
                      </a:lnTo>
                      <a:lnTo>
                        <a:pt x="1376" y="1414"/>
                      </a:lnTo>
                      <a:lnTo>
                        <a:pt x="1390" y="1424"/>
                      </a:lnTo>
                      <a:lnTo>
                        <a:pt x="1362" y="1470"/>
                      </a:lnTo>
                      <a:lnTo>
                        <a:pt x="1362" y="1492"/>
                      </a:lnTo>
                      <a:lnTo>
                        <a:pt x="1362" y="1496"/>
                      </a:lnTo>
                      <a:lnTo>
                        <a:pt x="1370" y="1514"/>
                      </a:lnTo>
                      <a:lnTo>
                        <a:pt x="1376" y="1514"/>
                      </a:lnTo>
                      <a:lnTo>
                        <a:pt x="1380" y="1514"/>
                      </a:lnTo>
                      <a:lnTo>
                        <a:pt x="1384" y="1514"/>
                      </a:lnTo>
                      <a:lnTo>
                        <a:pt x="1390" y="1510"/>
                      </a:lnTo>
                      <a:lnTo>
                        <a:pt x="1398" y="1506"/>
                      </a:lnTo>
                      <a:lnTo>
                        <a:pt x="1404" y="1502"/>
                      </a:lnTo>
                      <a:lnTo>
                        <a:pt x="1426" y="1456"/>
                      </a:lnTo>
                      <a:lnTo>
                        <a:pt x="1430" y="1456"/>
                      </a:lnTo>
                      <a:lnTo>
                        <a:pt x="1430" y="1446"/>
                      </a:lnTo>
                      <a:lnTo>
                        <a:pt x="1430" y="1442"/>
                      </a:lnTo>
                      <a:lnTo>
                        <a:pt x="1426" y="1438"/>
                      </a:lnTo>
                      <a:lnTo>
                        <a:pt x="1422" y="1438"/>
                      </a:lnTo>
                      <a:lnTo>
                        <a:pt x="1422" y="1432"/>
                      </a:lnTo>
                      <a:lnTo>
                        <a:pt x="1422" y="1418"/>
                      </a:lnTo>
                      <a:lnTo>
                        <a:pt x="1422" y="1414"/>
                      </a:lnTo>
                      <a:lnTo>
                        <a:pt x="1422" y="1410"/>
                      </a:lnTo>
                      <a:lnTo>
                        <a:pt x="1426" y="1392"/>
                      </a:lnTo>
                      <a:lnTo>
                        <a:pt x="1430" y="1386"/>
                      </a:lnTo>
                      <a:lnTo>
                        <a:pt x="1430" y="1382"/>
                      </a:lnTo>
                      <a:lnTo>
                        <a:pt x="1436" y="1382"/>
                      </a:lnTo>
                      <a:lnTo>
                        <a:pt x="1540" y="1300"/>
                      </a:lnTo>
                      <a:lnTo>
                        <a:pt x="1564" y="1296"/>
                      </a:lnTo>
                      <a:lnTo>
                        <a:pt x="1568" y="1290"/>
                      </a:lnTo>
                      <a:lnTo>
                        <a:pt x="1572" y="1290"/>
                      </a:lnTo>
                      <a:lnTo>
                        <a:pt x="1578" y="1290"/>
                      </a:lnTo>
                      <a:lnTo>
                        <a:pt x="1582" y="1296"/>
                      </a:lnTo>
                      <a:lnTo>
                        <a:pt x="1586" y="1296"/>
                      </a:lnTo>
                      <a:lnTo>
                        <a:pt x="1586" y="1300"/>
                      </a:lnTo>
                      <a:lnTo>
                        <a:pt x="1590" y="1300"/>
                      </a:lnTo>
                      <a:lnTo>
                        <a:pt x="1596" y="1310"/>
                      </a:lnTo>
                      <a:lnTo>
                        <a:pt x="1596" y="1314"/>
                      </a:lnTo>
                      <a:lnTo>
                        <a:pt x="1596" y="1318"/>
                      </a:lnTo>
                      <a:lnTo>
                        <a:pt x="1586" y="1328"/>
                      </a:lnTo>
                      <a:lnTo>
                        <a:pt x="1578" y="1336"/>
                      </a:lnTo>
                      <a:lnTo>
                        <a:pt x="1558" y="1360"/>
                      </a:lnTo>
                      <a:lnTo>
                        <a:pt x="1550" y="1374"/>
                      </a:lnTo>
                      <a:lnTo>
                        <a:pt x="1536" y="1438"/>
                      </a:lnTo>
                      <a:lnTo>
                        <a:pt x="1536" y="1442"/>
                      </a:lnTo>
                      <a:lnTo>
                        <a:pt x="1550" y="1450"/>
                      </a:lnTo>
                      <a:lnTo>
                        <a:pt x="1554" y="1456"/>
                      </a:lnTo>
                      <a:lnTo>
                        <a:pt x="1558" y="1456"/>
                      </a:lnTo>
                      <a:lnTo>
                        <a:pt x="1558" y="1450"/>
                      </a:lnTo>
                      <a:lnTo>
                        <a:pt x="1568" y="1450"/>
                      </a:lnTo>
                      <a:lnTo>
                        <a:pt x="1632" y="1406"/>
                      </a:lnTo>
                      <a:lnTo>
                        <a:pt x="1636" y="1406"/>
                      </a:lnTo>
                      <a:lnTo>
                        <a:pt x="1646" y="1396"/>
                      </a:lnTo>
                      <a:lnTo>
                        <a:pt x="1646" y="1392"/>
                      </a:lnTo>
                      <a:lnTo>
                        <a:pt x="1646" y="1386"/>
                      </a:lnTo>
                      <a:lnTo>
                        <a:pt x="1650" y="1382"/>
                      </a:lnTo>
                      <a:lnTo>
                        <a:pt x="1650" y="1368"/>
                      </a:lnTo>
                      <a:lnTo>
                        <a:pt x="1646" y="1364"/>
                      </a:lnTo>
                      <a:lnTo>
                        <a:pt x="1646" y="1360"/>
                      </a:lnTo>
                      <a:lnTo>
                        <a:pt x="1646" y="1354"/>
                      </a:lnTo>
                      <a:lnTo>
                        <a:pt x="1646" y="1350"/>
                      </a:lnTo>
                      <a:lnTo>
                        <a:pt x="1646" y="1346"/>
                      </a:lnTo>
                      <a:lnTo>
                        <a:pt x="1646" y="1342"/>
                      </a:lnTo>
                      <a:lnTo>
                        <a:pt x="1650" y="1328"/>
                      </a:lnTo>
                      <a:lnTo>
                        <a:pt x="1656" y="1322"/>
                      </a:lnTo>
                      <a:lnTo>
                        <a:pt x="1660" y="1318"/>
                      </a:lnTo>
                      <a:lnTo>
                        <a:pt x="1660" y="1314"/>
                      </a:lnTo>
                      <a:lnTo>
                        <a:pt x="1664" y="1314"/>
                      </a:lnTo>
                      <a:lnTo>
                        <a:pt x="1668" y="1310"/>
                      </a:lnTo>
                      <a:lnTo>
                        <a:pt x="1668" y="1304"/>
                      </a:lnTo>
                      <a:lnTo>
                        <a:pt x="1678" y="1300"/>
                      </a:lnTo>
                      <a:lnTo>
                        <a:pt x="1682" y="1296"/>
                      </a:lnTo>
                      <a:lnTo>
                        <a:pt x="1688" y="1290"/>
                      </a:lnTo>
                      <a:lnTo>
                        <a:pt x="1720" y="1272"/>
                      </a:lnTo>
                      <a:lnTo>
                        <a:pt x="1710" y="1258"/>
                      </a:lnTo>
                      <a:lnTo>
                        <a:pt x="1688" y="1214"/>
                      </a:lnTo>
                      <a:lnTo>
                        <a:pt x="1682" y="1208"/>
                      </a:lnTo>
                      <a:lnTo>
                        <a:pt x="1678" y="1200"/>
                      </a:lnTo>
                      <a:lnTo>
                        <a:pt x="1678" y="1194"/>
                      </a:lnTo>
                      <a:lnTo>
                        <a:pt x="1674" y="1180"/>
                      </a:lnTo>
                      <a:lnTo>
                        <a:pt x="1674" y="1176"/>
                      </a:lnTo>
                      <a:lnTo>
                        <a:pt x="1674" y="1168"/>
                      </a:lnTo>
                      <a:lnTo>
                        <a:pt x="1682" y="1122"/>
                      </a:lnTo>
                      <a:lnTo>
                        <a:pt x="1682" y="1118"/>
                      </a:lnTo>
                      <a:lnTo>
                        <a:pt x="1688" y="1112"/>
                      </a:lnTo>
                      <a:lnTo>
                        <a:pt x="1706" y="1052"/>
                      </a:lnTo>
                      <a:lnTo>
                        <a:pt x="1714" y="1034"/>
                      </a:lnTo>
                      <a:lnTo>
                        <a:pt x="1714" y="1030"/>
                      </a:lnTo>
                      <a:lnTo>
                        <a:pt x="1720" y="1026"/>
                      </a:lnTo>
                      <a:lnTo>
                        <a:pt x="1732" y="1020"/>
                      </a:lnTo>
                      <a:lnTo>
                        <a:pt x="1738" y="1020"/>
                      </a:lnTo>
                      <a:lnTo>
                        <a:pt x="1742" y="1016"/>
                      </a:lnTo>
                      <a:lnTo>
                        <a:pt x="1742" y="1012"/>
                      </a:lnTo>
                      <a:lnTo>
                        <a:pt x="1746" y="1012"/>
                      </a:lnTo>
                      <a:lnTo>
                        <a:pt x="1746" y="1008"/>
                      </a:lnTo>
                      <a:lnTo>
                        <a:pt x="1756" y="924"/>
                      </a:lnTo>
                      <a:lnTo>
                        <a:pt x="1756" y="906"/>
                      </a:lnTo>
                      <a:lnTo>
                        <a:pt x="1756" y="870"/>
                      </a:lnTo>
                      <a:lnTo>
                        <a:pt x="1752" y="852"/>
                      </a:lnTo>
                      <a:lnTo>
                        <a:pt x="1752" y="848"/>
                      </a:lnTo>
                      <a:lnTo>
                        <a:pt x="1752" y="842"/>
                      </a:lnTo>
                      <a:lnTo>
                        <a:pt x="1746" y="838"/>
                      </a:lnTo>
                      <a:lnTo>
                        <a:pt x="1742" y="838"/>
                      </a:lnTo>
                      <a:lnTo>
                        <a:pt x="1738" y="814"/>
                      </a:lnTo>
                      <a:lnTo>
                        <a:pt x="1738" y="806"/>
                      </a:lnTo>
                      <a:lnTo>
                        <a:pt x="1738" y="802"/>
                      </a:lnTo>
                      <a:lnTo>
                        <a:pt x="1732" y="796"/>
                      </a:lnTo>
                      <a:lnTo>
                        <a:pt x="1732" y="792"/>
                      </a:lnTo>
                      <a:lnTo>
                        <a:pt x="1738" y="788"/>
                      </a:lnTo>
                      <a:lnTo>
                        <a:pt x="1738" y="782"/>
                      </a:lnTo>
                      <a:lnTo>
                        <a:pt x="1738" y="778"/>
                      </a:lnTo>
                      <a:lnTo>
                        <a:pt x="1738" y="764"/>
                      </a:lnTo>
                      <a:lnTo>
                        <a:pt x="1742" y="756"/>
                      </a:lnTo>
                      <a:lnTo>
                        <a:pt x="1746" y="750"/>
                      </a:lnTo>
                      <a:lnTo>
                        <a:pt x="1756" y="718"/>
                      </a:lnTo>
                      <a:lnTo>
                        <a:pt x="1760" y="714"/>
                      </a:lnTo>
                      <a:lnTo>
                        <a:pt x="1766" y="710"/>
                      </a:lnTo>
                      <a:lnTo>
                        <a:pt x="1792" y="706"/>
                      </a:lnTo>
                      <a:lnTo>
                        <a:pt x="1802" y="700"/>
                      </a:lnTo>
                      <a:lnTo>
                        <a:pt x="1856" y="572"/>
                      </a:lnTo>
                      <a:lnTo>
                        <a:pt x="1862" y="572"/>
                      </a:lnTo>
                      <a:lnTo>
                        <a:pt x="1866" y="572"/>
                      </a:lnTo>
                      <a:lnTo>
                        <a:pt x="1876" y="572"/>
                      </a:lnTo>
                      <a:lnTo>
                        <a:pt x="1898" y="564"/>
                      </a:lnTo>
                      <a:lnTo>
                        <a:pt x="1930" y="476"/>
                      </a:lnTo>
                      <a:lnTo>
                        <a:pt x="1930" y="468"/>
                      </a:lnTo>
                      <a:lnTo>
                        <a:pt x="1934" y="448"/>
                      </a:lnTo>
                      <a:lnTo>
                        <a:pt x="1916" y="358"/>
                      </a:lnTo>
                      <a:lnTo>
                        <a:pt x="1912" y="348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73675" y="1125538"/>
                  <a:ext cx="1660525" cy="1552575"/>
                </a:xfrm>
                <a:custGeom>
                  <a:avLst/>
                  <a:gdLst>
                    <a:gd name="T0" fmla="*/ 990 w 1046"/>
                    <a:gd name="T1" fmla="*/ 544 h 978"/>
                    <a:gd name="T2" fmla="*/ 958 w 1046"/>
                    <a:gd name="T3" fmla="*/ 540 h 978"/>
                    <a:gd name="T4" fmla="*/ 788 w 1046"/>
                    <a:gd name="T5" fmla="*/ 370 h 978"/>
                    <a:gd name="T6" fmla="*/ 734 w 1046"/>
                    <a:gd name="T7" fmla="*/ 338 h 978"/>
                    <a:gd name="T8" fmla="*/ 692 w 1046"/>
                    <a:gd name="T9" fmla="*/ 348 h 978"/>
                    <a:gd name="T10" fmla="*/ 678 w 1046"/>
                    <a:gd name="T11" fmla="*/ 324 h 978"/>
                    <a:gd name="T12" fmla="*/ 528 w 1046"/>
                    <a:gd name="T13" fmla="*/ 196 h 978"/>
                    <a:gd name="T14" fmla="*/ 490 w 1046"/>
                    <a:gd name="T15" fmla="*/ 150 h 978"/>
                    <a:gd name="T16" fmla="*/ 412 w 1046"/>
                    <a:gd name="T17" fmla="*/ 46 h 978"/>
                    <a:gd name="T18" fmla="*/ 398 w 1046"/>
                    <a:gd name="T19" fmla="*/ 32 h 978"/>
                    <a:gd name="T20" fmla="*/ 380 w 1046"/>
                    <a:gd name="T21" fmla="*/ 4 h 978"/>
                    <a:gd name="T22" fmla="*/ 366 w 1046"/>
                    <a:gd name="T23" fmla="*/ 4 h 978"/>
                    <a:gd name="T24" fmla="*/ 312 w 1046"/>
                    <a:gd name="T25" fmla="*/ 68 h 978"/>
                    <a:gd name="T26" fmla="*/ 316 w 1046"/>
                    <a:gd name="T27" fmla="*/ 90 h 978"/>
                    <a:gd name="T28" fmla="*/ 334 w 1046"/>
                    <a:gd name="T29" fmla="*/ 132 h 978"/>
                    <a:gd name="T30" fmla="*/ 348 w 1046"/>
                    <a:gd name="T31" fmla="*/ 192 h 978"/>
                    <a:gd name="T32" fmla="*/ 352 w 1046"/>
                    <a:gd name="T33" fmla="*/ 224 h 978"/>
                    <a:gd name="T34" fmla="*/ 284 w 1046"/>
                    <a:gd name="T35" fmla="*/ 534 h 978"/>
                    <a:gd name="T36" fmla="*/ 262 w 1046"/>
                    <a:gd name="T37" fmla="*/ 562 h 978"/>
                    <a:gd name="T38" fmla="*/ 242 w 1046"/>
                    <a:gd name="T39" fmla="*/ 572 h 978"/>
                    <a:gd name="T40" fmla="*/ 50 w 1046"/>
                    <a:gd name="T41" fmla="*/ 682 h 978"/>
                    <a:gd name="T42" fmla="*/ 18 w 1046"/>
                    <a:gd name="T43" fmla="*/ 686 h 978"/>
                    <a:gd name="T44" fmla="*/ 0 w 1046"/>
                    <a:gd name="T45" fmla="*/ 764 h 978"/>
                    <a:gd name="T46" fmla="*/ 10 w 1046"/>
                    <a:gd name="T47" fmla="*/ 786 h 978"/>
                    <a:gd name="T48" fmla="*/ 36 w 1046"/>
                    <a:gd name="T49" fmla="*/ 810 h 978"/>
                    <a:gd name="T50" fmla="*/ 64 w 1046"/>
                    <a:gd name="T51" fmla="*/ 842 h 978"/>
                    <a:gd name="T52" fmla="*/ 64 w 1046"/>
                    <a:gd name="T53" fmla="*/ 882 h 978"/>
                    <a:gd name="T54" fmla="*/ 46 w 1046"/>
                    <a:gd name="T55" fmla="*/ 964 h 978"/>
                    <a:gd name="T56" fmla="*/ 74 w 1046"/>
                    <a:gd name="T57" fmla="*/ 978 h 978"/>
                    <a:gd name="T58" fmla="*/ 132 w 1046"/>
                    <a:gd name="T59" fmla="*/ 906 h 978"/>
                    <a:gd name="T60" fmla="*/ 216 w 1046"/>
                    <a:gd name="T61" fmla="*/ 906 h 978"/>
                    <a:gd name="T62" fmla="*/ 238 w 1046"/>
                    <a:gd name="T63" fmla="*/ 874 h 978"/>
                    <a:gd name="T64" fmla="*/ 160 w 1046"/>
                    <a:gd name="T65" fmla="*/ 810 h 978"/>
                    <a:gd name="T66" fmla="*/ 92 w 1046"/>
                    <a:gd name="T67" fmla="*/ 782 h 978"/>
                    <a:gd name="T68" fmla="*/ 86 w 1046"/>
                    <a:gd name="T69" fmla="*/ 764 h 978"/>
                    <a:gd name="T70" fmla="*/ 100 w 1046"/>
                    <a:gd name="T71" fmla="*/ 726 h 978"/>
                    <a:gd name="T72" fmla="*/ 124 w 1046"/>
                    <a:gd name="T73" fmla="*/ 704 h 978"/>
                    <a:gd name="T74" fmla="*/ 164 w 1046"/>
                    <a:gd name="T75" fmla="*/ 704 h 978"/>
                    <a:gd name="T76" fmla="*/ 192 w 1046"/>
                    <a:gd name="T77" fmla="*/ 736 h 978"/>
                    <a:gd name="T78" fmla="*/ 288 w 1046"/>
                    <a:gd name="T79" fmla="*/ 704 h 978"/>
                    <a:gd name="T80" fmla="*/ 344 w 1046"/>
                    <a:gd name="T81" fmla="*/ 694 h 978"/>
                    <a:gd name="T82" fmla="*/ 372 w 1046"/>
                    <a:gd name="T83" fmla="*/ 708 h 978"/>
                    <a:gd name="T84" fmla="*/ 390 w 1046"/>
                    <a:gd name="T85" fmla="*/ 726 h 978"/>
                    <a:gd name="T86" fmla="*/ 522 w 1046"/>
                    <a:gd name="T87" fmla="*/ 804 h 978"/>
                    <a:gd name="T88" fmla="*/ 546 w 1046"/>
                    <a:gd name="T89" fmla="*/ 810 h 978"/>
                    <a:gd name="T90" fmla="*/ 596 w 1046"/>
                    <a:gd name="T91" fmla="*/ 850 h 978"/>
                    <a:gd name="T92" fmla="*/ 618 w 1046"/>
                    <a:gd name="T93" fmla="*/ 796 h 978"/>
                    <a:gd name="T94" fmla="*/ 614 w 1046"/>
                    <a:gd name="T95" fmla="*/ 772 h 978"/>
                    <a:gd name="T96" fmla="*/ 624 w 1046"/>
                    <a:gd name="T97" fmla="*/ 754 h 978"/>
                    <a:gd name="T98" fmla="*/ 646 w 1046"/>
                    <a:gd name="T99" fmla="*/ 718 h 978"/>
                    <a:gd name="T100" fmla="*/ 670 w 1046"/>
                    <a:gd name="T101" fmla="*/ 686 h 978"/>
                    <a:gd name="T102" fmla="*/ 738 w 1046"/>
                    <a:gd name="T103" fmla="*/ 622 h 978"/>
                    <a:gd name="T104" fmla="*/ 788 w 1046"/>
                    <a:gd name="T105" fmla="*/ 604 h 978"/>
                    <a:gd name="T106" fmla="*/ 798 w 1046"/>
                    <a:gd name="T107" fmla="*/ 618 h 978"/>
                    <a:gd name="T108" fmla="*/ 838 w 1046"/>
                    <a:gd name="T109" fmla="*/ 618 h 978"/>
                    <a:gd name="T110" fmla="*/ 1046 w 1046"/>
                    <a:gd name="T111" fmla="*/ 520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46" h="978">
                      <a:moveTo>
                        <a:pt x="1036" y="512"/>
                      </a:moveTo>
                      <a:lnTo>
                        <a:pt x="1018" y="516"/>
                      </a:lnTo>
                      <a:lnTo>
                        <a:pt x="1014" y="520"/>
                      </a:lnTo>
                      <a:lnTo>
                        <a:pt x="990" y="544"/>
                      </a:lnTo>
                      <a:lnTo>
                        <a:pt x="986" y="544"/>
                      </a:lnTo>
                      <a:lnTo>
                        <a:pt x="976" y="544"/>
                      </a:lnTo>
                      <a:lnTo>
                        <a:pt x="972" y="544"/>
                      </a:lnTo>
                      <a:lnTo>
                        <a:pt x="958" y="540"/>
                      </a:lnTo>
                      <a:lnTo>
                        <a:pt x="948" y="530"/>
                      </a:lnTo>
                      <a:lnTo>
                        <a:pt x="916" y="424"/>
                      </a:lnTo>
                      <a:lnTo>
                        <a:pt x="826" y="384"/>
                      </a:lnTo>
                      <a:lnTo>
                        <a:pt x="788" y="370"/>
                      </a:lnTo>
                      <a:lnTo>
                        <a:pt x="784" y="360"/>
                      </a:lnTo>
                      <a:lnTo>
                        <a:pt x="760" y="342"/>
                      </a:lnTo>
                      <a:lnTo>
                        <a:pt x="738" y="338"/>
                      </a:lnTo>
                      <a:lnTo>
                        <a:pt x="734" y="338"/>
                      </a:lnTo>
                      <a:lnTo>
                        <a:pt x="728" y="338"/>
                      </a:lnTo>
                      <a:lnTo>
                        <a:pt x="716" y="342"/>
                      </a:lnTo>
                      <a:lnTo>
                        <a:pt x="696" y="348"/>
                      </a:lnTo>
                      <a:lnTo>
                        <a:pt x="692" y="348"/>
                      </a:lnTo>
                      <a:lnTo>
                        <a:pt x="692" y="342"/>
                      </a:lnTo>
                      <a:lnTo>
                        <a:pt x="682" y="342"/>
                      </a:lnTo>
                      <a:lnTo>
                        <a:pt x="682" y="338"/>
                      </a:lnTo>
                      <a:lnTo>
                        <a:pt x="678" y="324"/>
                      </a:lnTo>
                      <a:lnTo>
                        <a:pt x="582" y="250"/>
                      </a:lnTo>
                      <a:lnTo>
                        <a:pt x="564" y="238"/>
                      </a:lnTo>
                      <a:lnTo>
                        <a:pt x="554" y="228"/>
                      </a:lnTo>
                      <a:lnTo>
                        <a:pt x="528" y="196"/>
                      </a:lnTo>
                      <a:lnTo>
                        <a:pt x="518" y="186"/>
                      </a:lnTo>
                      <a:lnTo>
                        <a:pt x="494" y="154"/>
                      </a:lnTo>
                      <a:lnTo>
                        <a:pt x="494" y="150"/>
                      </a:lnTo>
                      <a:lnTo>
                        <a:pt x="490" y="150"/>
                      </a:lnTo>
                      <a:lnTo>
                        <a:pt x="482" y="132"/>
                      </a:lnTo>
                      <a:lnTo>
                        <a:pt x="462" y="104"/>
                      </a:lnTo>
                      <a:lnTo>
                        <a:pt x="418" y="46"/>
                      </a:lnTo>
                      <a:lnTo>
                        <a:pt x="412" y="46"/>
                      </a:lnTo>
                      <a:lnTo>
                        <a:pt x="412" y="40"/>
                      </a:lnTo>
                      <a:lnTo>
                        <a:pt x="404" y="36"/>
                      </a:lnTo>
                      <a:lnTo>
                        <a:pt x="398" y="36"/>
                      </a:lnTo>
                      <a:lnTo>
                        <a:pt x="398" y="32"/>
                      </a:lnTo>
                      <a:lnTo>
                        <a:pt x="394" y="26"/>
                      </a:lnTo>
                      <a:lnTo>
                        <a:pt x="386" y="14"/>
                      </a:lnTo>
                      <a:lnTo>
                        <a:pt x="380" y="8"/>
                      </a:lnTo>
                      <a:lnTo>
                        <a:pt x="380" y="4"/>
                      </a:lnTo>
                      <a:lnTo>
                        <a:pt x="376" y="4"/>
                      </a:lnTo>
                      <a:lnTo>
                        <a:pt x="376" y="0"/>
                      </a:lnTo>
                      <a:lnTo>
                        <a:pt x="372" y="0"/>
                      </a:lnTo>
                      <a:lnTo>
                        <a:pt x="366" y="4"/>
                      </a:lnTo>
                      <a:lnTo>
                        <a:pt x="334" y="32"/>
                      </a:lnTo>
                      <a:lnTo>
                        <a:pt x="326" y="46"/>
                      </a:lnTo>
                      <a:lnTo>
                        <a:pt x="316" y="68"/>
                      </a:lnTo>
                      <a:lnTo>
                        <a:pt x="312" y="68"/>
                      </a:lnTo>
                      <a:lnTo>
                        <a:pt x="312" y="72"/>
                      </a:lnTo>
                      <a:lnTo>
                        <a:pt x="312" y="78"/>
                      </a:lnTo>
                      <a:lnTo>
                        <a:pt x="312" y="82"/>
                      </a:lnTo>
                      <a:lnTo>
                        <a:pt x="316" y="90"/>
                      </a:lnTo>
                      <a:lnTo>
                        <a:pt x="316" y="96"/>
                      </a:lnTo>
                      <a:lnTo>
                        <a:pt x="330" y="122"/>
                      </a:lnTo>
                      <a:lnTo>
                        <a:pt x="334" y="128"/>
                      </a:lnTo>
                      <a:lnTo>
                        <a:pt x="334" y="132"/>
                      </a:lnTo>
                      <a:lnTo>
                        <a:pt x="340" y="142"/>
                      </a:lnTo>
                      <a:lnTo>
                        <a:pt x="344" y="154"/>
                      </a:lnTo>
                      <a:lnTo>
                        <a:pt x="344" y="164"/>
                      </a:lnTo>
                      <a:lnTo>
                        <a:pt x="348" y="192"/>
                      </a:lnTo>
                      <a:lnTo>
                        <a:pt x="352" y="196"/>
                      </a:lnTo>
                      <a:lnTo>
                        <a:pt x="352" y="206"/>
                      </a:lnTo>
                      <a:lnTo>
                        <a:pt x="352" y="218"/>
                      </a:lnTo>
                      <a:lnTo>
                        <a:pt x="352" y="224"/>
                      </a:lnTo>
                      <a:lnTo>
                        <a:pt x="330" y="370"/>
                      </a:lnTo>
                      <a:lnTo>
                        <a:pt x="326" y="384"/>
                      </a:lnTo>
                      <a:lnTo>
                        <a:pt x="288" y="530"/>
                      </a:lnTo>
                      <a:lnTo>
                        <a:pt x="284" y="534"/>
                      </a:lnTo>
                      <a:lnTo>
                        <a:pt x="276" y="544"/>
                      </a:lnTo>
                      <a:lnTo>
                        <a:pt x="276" y="548"/>
                      </a:lnTo>
                      <a:lnTo>
                        <a:pt x="266" y="558"/>
                      </a:lnTo>
                      <a:lnTo>
                        <a:pt x="262" y="562"/>
                      </a:lnTo>
                      <a:lnTo>
                        <a:pt x="252" y="566"/>
                      </a:lnTo>
                      <a:lnTo>
                        <a:pt x="252" y="572"/>
                      </a:lnTo>
                      <a:lnTo>
                        <a:pt x="248" y="572"/>
                      </a:lnTo>
                      <a:lnTo>
                        <a:pt x="242" y="572"/>
                      </a:lnTo>
                      <a:lnTo>
                        <a:pt x="178" y="562"/>
                      </a:lnTo>
                      <a:lnTo>
                        <a:pt x="132" y="604"/>
                      </a:lnTo>
                      <a:lnTo>
                        <a:pt x="96" y="650"/>
                      </a:lnTo>
                      <a:lnTo>
                        <a:pt x="50" y="682"/>
                      </a:lnTo>
                      <a:lnTo>
                        <a:pt x="46" y="682"/>
                      </a:lnTo>
                      <a:lnTo>
                        <a:pt x="28" y="682"/>
                      </a:lnTo>
                      <a:lnTo>
                        <a:pt x="22" y="682"/>
                      </a:lnTo>
                      <a:lnTo>
                        <a:pt x="18" y="686"/>
                      </a:lnTo>
                      <a:lnTo>
                        <a:pt x="14" y="690"/>
                      </a:lnTo>
                      <a:lnTo>
                        <a:pt x="14" y="694"/>
                      </a:lnTo>
                      <a:lnTo>
                        <a:pt x="10" y="700"/>
                      </a:lnTo>
                      <a:lnTo>
                        <a:pt x="0" y="764"/>
                      </a:lnTo>
                      <a:lnTo>
                        <a:pt x="0" y="768"/>
                      </a:lnTo>
                      <a:lnTo>
                        <a:pt x="4" y="778"/>
                      </a:lnTo>
                      <a:lnTo>
                        <a:pt x="4" y="782"/>
                      </a:lnTo>
                      <a:lnTo>
                        <a:pt x="10" y="786"/>
                      </a:lnTo>
                      <a:lnTo>
                        <a:pt x="28" y="804"/>
                      </a:lnTo>
                      <a:lnTo>
                        <a:pt x="28" y="810"/>
                      </a:lnTo>
                      <a:lnTo>
                        <a:pt x="32" y="810"/>
                      </a:lnTo>
                      <a:lnTo>
                        <a:pt x="36" y="810"/>
                      </a:lnTo>
                      <a:lnTo>
                        <a:pt x="42" y="814"/>
                      </a:lnTo>
                      <a:lnTo>
                        <a:pt x="46" y="814"/>
                      </a:lnTo>
                      <a:lnTo>
                        <a:pt x="50" y="818"/>
                      </a:lnTo>
                      <a:lnTo>
                        <a:pt x="64" y="842"/>
                      </a:lnTo>
                      <a:lnTo>
                        <a:pt x="64" y="854"/>
                      </a:lnTo>
                      <a:lnTo>
                        <a:pt x="64" y="864"/>
                      </a:lnTo>
                      <a:lnTo>
                        <a:pt x="64" y="878"/>
                      </a:lnTo>
                      <a:lnTo>
                        <a:pt x="64" y="882"/>
                      </a:lnTo>
                      <a:lnTo>
                        <a:pt x="36" y="932"/>
                      </a:lnTo>
                      <a:lnTo>
                        <a:pt x="36" y="938"/>
                      </a:lnTo>
                      <a:lnTo>
                        <a:pt x="36" y="942"/>
                      </a:lnTo>
                      <a:lnTo>
                        <a:pt x="46" y="964"/>
                      </a:lnTo>
                      <a:lnTo>
                        <a:pt x="50" y="970"/>
                      </a:lnTo>
                      <a:lnTo>
                        <a:pt x="54" y="970"/>
                      </a:lnTo>
                      <a:lnTo>
                        <a:pt x="54" y="974"/>
                      </a:lnTo>
                      <a:lnTo>
                        <a:pt x="74" y="978"/>
                      </a:lnTo>
                      <a:lnTo>
                        <a:pt x="78" y="978"/>
                      </a:lnTo>
                      <a:lnTo>
                        <a:pt x="106" y="952"/>
                      </a:lnTo>
                      <a:lnTo>
                        <a:pt x="114" y="938"/>
                      </a:lnTo>
                      <a:lnTo>
                        <a:pt x="132" y="906"/>
                      </a:lnTo>
                      <a:lnTo>
                        <a:pt x="146" y="896"/>
                      </a:lnTo>
                      <a:lnTo>
                        <a:pt x="164" y="882"/>
                      </a:lnTo>
                      <a:lnTo>
                        <a:pt x="210" y="906"/>
                      </a:lnTo>
                      <a:lnTo>
                        <a:pt x="216" y="906"/>
                      </a:lnTo>
                      <a:lnTo>
                        <a:pt x="220" y="906"/>
                      </a:lnTo>
                      <a:lnTo>
                        <a:pt x="248" y="888"/>
                      </a:lnTo>
                      <a:lnTo>
                        <a:pt x="248" y="882"/>
                      </a:lnTo>
                      <a:lnTo>
                        <a:pt x="238" y="874"/>
                      </a:lnTo>
                      <a:lnTo>
                        <a:pt x="170" y="814"/>
                      </a:lnTo>
                      <a:lnTo>
                        <a:pt x="170" y="810"/>
                      </a:lnTo>
                      <a:lnTo>
                        <a:pt x="164" y="810"/>
                      </a:lnTo>
                      <a:lnTo>
                        <a:pt x="160" y="810"/>
                      </a:lnTo>
                      <a:lnTo>
                        <a:pt x="146" y="810"/>
                      </a:lnTo>
                      <a:lnTo>
                        <a:pt x="124" y="800"/>
                      </a:lnTo>
                      <a:lnTo>
                        <a:pt x="96" y="782"/>
                      </a:lnTo>
                      <a:lnTo>
                        <a:pt x="92" y="782"/>
                      </a:lnTo>
                      <a:lnTo>
                        <a:pt x="92" y="778"/>
                      </a:lnTo>
                      <a:lnTo>
                        <a:pt x="86" y="778"/>
                      </a:lnTo>
                      <a:lnTo>
                        <a:pt x="86" y="772"/>
                      </a:lnTo>
                      <a:lnTo>
                        <a:pt x="86" y="764"/>
                      </a:lnTo>
                      <a:lnTo>
                        <a:pt x="92" y="758"/>
                      </a:lnTo>
                      <a:lnTo>
                        <a:pt x="92" y="750"/>
                      </a:lnTo>
                      <a:lnTo>
                        <a:pt x="100" y="732"/>
                      </a:lnTo>
                      <a:lnTo>
                        <a:pt x="100" y="726"/>
                      </a:lnTo>
                      <a:lnTo>
                        <a:pt x="106" y="722"/>
                      </a:lnTo>
                      <a:lnTo>
                        <a:pt x="114" y="714"/>
                      </a:lnTo>
                      <a:lnTo>
                        <a:pt x="120" y="704"/>
                      </a:lnTo>
                      <a:lnTo>
                        <a:pt x="124" y="704"/>
                      </a:lnTo>
                      <a:lnTo>
                        <a:pt x="128" y="704"/>
                      </a:lnTo>
                      <a:lnTo>
                        <a:pt x="132" y="704"/>
                      </a:lnTo>
                      <a:lnTo>
                        <a:pt x="160" y="704"/>
                      </a:lnTo>
                      <a:lnTo>
                        <a:pt x="164" y="704"/>
                      </a:lnTo>
                      <a:lnTo>
                        <a:pt x="170" y="708"/>
                      </a:lnTo>
                      <a:lnTo>
                        <a:pt x="174" y="714"/>
                      </a:lnTo>
                      <a:lnTo>
                        <a:pt x="192" y="732"/>
                      </a:lnTo>
                      <a:lnTo>
                        <a:pt x="192" y="736"/>
                      </a:lnTo>
                      <a:lnTo>
                        <a:pt x="238" y="740"/>
                      </a:lnTo>
                      <a:lnTo>
                        <a:pt x="280" y="708"/>
                      </a:lnTo>
                      <a:lnTo>
                        <a:pt x="288" y="708"/>
                      </a:lnTo>
                      <a:lnTo>
                        <a:pt x="288" y="704"/>
                      </a:lnTo>
                      <a:lnTo>
                        <a:pt x="308" y="700"/>
                      </a:lnTo>
                      <a:lnTo>
                        <a:pt x="312" y="700"/>
                      </a:lnTo>
                      <a:lnTo>
                        <a:pt x="320" y="694"/>
                      </a:lnTo>
                      <a:lnTo>
                        <a:pt x="344" y="694"/>
                      </a:lnTo>
                      <a:lnTo>
                        <a:pt x="348" y="694"/>
                      </a:lnTo>
                      <a:lnTo>
                        <a:pt x="352" y="700"/>
                      </a:lnTo>
                      <a:lnTo>
                        <a:pt x="358" y="700"/>
                      </a:lnTo>
                      <a:lnTo>
                        <a:pt x="372" y="708"/>
                      </a:lnTo>
                      <a:lnTo>
                        <a:pt x="376" y="708"/>
                      </a:lnTo>
                      <a:lnTo>
                        <a:pt x="376" y="714"/>
                      </a:lnTo>
                      <a:lnTo>
                        <a:pt x="380" y="718"/>
                      </a:lnTo>
                      <a:lnTo>
                        <a:pt x="390" y="726"/>
                      </a:lnTo>
                      <a:lnTo>
                        <a:pt x="454" y="768"/>
                      </a:lnTo>
                      <a:lnTo>
                        <a:pt x="472" y="778"/>
                      </a:lnTo>
                      <a:lnTo>
                        <a:pt x="500" y="796"/>
                      </a:lnTo>
                      <a:lnTo>
                        <a:pt x="522" y="804"/>
                      </a:lnTo>
                      <a:lnTo>
                        <a:pt x="528" y="810"/>
                      </a:lnTo>
                      <a:lnTo>
                        <a:pt x="536" y="810"/>
                      </a:lnTo>
                      <a:lnTo>
                        <a:pt x="540" y="810"/>
                      </a:lnTo>
                      <a:lnTo>
                        <a:pt x="546" y="810"/>
                      </a:lnTo>
                      <a:lnTo>
                        <a:pt x="550" y="814"/>
                      </a:lnTo>
                      <a:lnTo>
                        <a:pt x="572" y="828"/>
                      </a:lnTo>
                      <a:lnTo>
                        <a:pt x="582" y="836"/>
                      </a:lnTo>
                      <a:lnTo>
                        <a:pt x="596" y="850"/>
                      </a:lnTo>
                      <a:lnTo>
                        <a:pt x="600" y="854"/>
                      </a:lnTo>
                      <a:lnTo>
                        <a:pt x="614" y="828"/>
                      </a:lnTo>
                      <a:lnTo>
                        <a:pt x="618" y="800"/>
                      </a:lnTo>
                      <a:lnTo>
                        <a:pt x="618" y="796"/>
                      </a:lnTo>
                      <a:lnTo>
                        <a:pt x="614" y="790"/>
                      </a:lnTo>
                      <a:lnTo>
                        <a:pt x="614" y="786"/>
                      </a:lnTo>
                      <a:lnTo>
                        <a:pt x="614" y="782"/>
                      </a:lnTo>
                      <a:lnTo>
                        <a:pt x="614" y="772"/>
                      </a:lnTo>
                      <a:lnTo>
                        <a:pt x="618" y="768"/>
                      </a:lnTo>
                      <a:lnTo>
                        <a:pt x="618" y="764"/>
                      </a:lnTo>
                      <a:lnTo>
                        <a:pt x="624" y="758"/>
                      </a:lnTo>
                      <a:lnTo>
                        <a:pt x="624" y="754"/>
                      </a:lnTo>
                      <a:lnTo>
                        <a:pt x="628" y="750"/>
                      </a:lnTo>
                      <a:lnTo>
                        <a:pt x="632" y="736"/>
                      </a:lnTo>
                      <a:lnTo>
                        <a:pt x="642" y="726"/>
                      </a:lnTo>
                      <a:lnTo>
                        <a:pt x="646" y="718"/>
                      </a:lnTo>
                      <a:lnTo>
                        <a:pt x="650" y="708"/>
                      </a:lnTo>
                      <a:lnTo>
                        <a:pt x="656" y="704"/>
                      </a:lnTo>
                      <a:lnTo>
                        <a:pt x="660" y="694"/>
                      </a:lnTo>
                      <a:lnTo>
                        <a:pt x="670" y="686"/>
                      </a:lnTo>
                      <a:lnTo>
                        <a:pt x="716" y="640"/>
                      </a:lnTo>
                      <a:lnTo>
                        <a:pt x="728" y="626"/>
                      </a:lnTo>
                      <a:lnTo>
                        <a:pt x="734" y="626"/>
                      </a:lnTo>
                      <a:lnTo>
                        <a:pt x="738" y="622"/>
                      </a:lnTo>
                      <a:lnTo>
                        <a:pt x="756" y="612"/>
                      </a:lnTo>
                      <a:lnTo>
                        <a:pt x="760" y="612"/>
                      </a:lnTo>
                      <a:lnTo>
                        <a:pt x="784" y="608"/>
                      </a:lnTo>
                      <a:lnTo>
                        <a:pt x="788" y="604"/>
                      </a:lnTo>
                      <a:lnTo>
                        <a:pt x="792" y="604"/>
                      </a:lnTo>
                      <a:lnTo>
                        <a:pt x="792" y="608"/>
                      </a:lnTo>
                      <a:lnTo>
                        <a:pt x="798" y="612"/>
                      </a:lnTo>
                      <a:lnTo>
                        <a:pt x="798" y="618"/>
                      </a:lnTo>
                      <a:lnTo>
                        <a:pt x="802" y="618"/>
                      </a:lnTo>
                      <a:lnTo>
                        <a:pt x="812" y="622"/>
                      </a:lnTo>
                      <a:lnTo>
                        <a:pt x="816" y="622"/>
                      </a:lnTo>
                      <a:lnTo>
                        <a:pt x="838" y="618"/>
                      </a:lnTo>
                      <a:lnTo>
                        <a:pt x="898" y="608"/>
                      </a:lnTo>
                      <a:lnTo>
                        <a:pt x="904" y="608"/>
                      </a:lnTo>
                      <a:lnTo>
                        <a:pt x="908" y="608"/>
                      </a:lnTo>
                      <a:lnTo>
                        <a:pt x="1046" y="520"/>
                      </a:lnTo>
                      <a:lnTo>
                        <a:pt x="1046" y="516"/>
                      </a:lnTo>
                      <a:lnTo>
                        <a:pt x="1036" y="512"/>
                      </a:lnTo>
                      <a:close/>
                    </a:path>
                  </a:pathLst>
                </a:custGeom>
                <a:solidFill>
                  <a:srgbClr val="BAE5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3" name="Freeform 24"/>
                <p:cNvSpPr>
                  <a:spLocks/>
                </p:cNvSpPr>
                <p:nvPr/>
              </p:nvSpPr>
              <p:spPr bwMode="auto">
                <a:xfrm>
                  <a:off x="5584825" y="1246188"/>
                  <a:ext cx="127000" cy="95250"/>
                </a:xfrm>
                <a:custGeom>
                  <a:avLst/>
                  <a:gdLst>
                    <a:gd name="T0" fmla="*/ 44 w 80"/>
                    <a:gd name="T1" fmla="*/ 56 h 60"/>
                    <a:gd name="T2" fmla="*/ 78 w 80"/>
                    <a:gd name="T3" fmla="*/ 58 h 60"/>
                    <a:gd name="T4" fmla="*/ 80 w 80"/>
                    <a:gd name="T5" fmla="*/ 22 h 60"/>
                    <a:gd name="T6" fmla="*/ 16 w 80"/>
                    <a:gd name="T7" fmla="*/ 0 h 60"/>
                    <a:gd name="T8" fmla="*/ 0 w 80"/>
                    <a:gd name="T9" fmla="*/ 28 h 60"/>
                    <a:gd name="T10" fmla="*/ 4 w 80"/>
                    <a:gd name="T11" fmla="*/ 60 h 60"/>
                    <a:gd name="T12" fmla="*/ 44 w 80"/>
                    <a:gd name="T13" fmla="*/ 56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60">
                      <a:moveTo>
                        <a:pt x="44" y="56"/>
                      </a:moveTo>
                      <a:lnTo>
                        <a:pt x="78" y="58"/>
                      </a:lnTo>
                      <a:lnTo>
                        <a:pt x="80" y="22"/>
                      </a:lnTo>
                      <a:lnTo>
                        <a:pt x="16" y="0"/>
                      </a:lnTo>
                      <a:lnTo>
                        <a:pt x="0" y="28"/>
                      </a:lnTo>
                      <a:lnTo>
                        <a:pt x="4" y="60"/>
                      </a:lnTo>
                      <a:lnTo>
                        <a:pt x="44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4" name="Freeform 25"/>
                <p:cNvSpPr>
                  <a:spLocks/>
                </p:cNvSpPr>
                <p:nvPr/>
              </p:nvSpPr>
              <p:spPr bwMode="auto">
                <a:xfrm>
                  <a:off x="5521325" y="1163638"/>
                  <a:ext cx="53975" cy="79375"/>
                </a:xfrm>
                <a:custGeom>
                  <a:avLst/>
                  <a:gdLst>
                    <a:gd name="T0" fmla="*/ 30 w 34"/>
                    <a:gd name="T1" fmla="*/ 50 h 50"/>
                    <a:gd name="T2" fmla="*/ 34 w 34"/>
                    <a:gd name="T3" fmla="*/ 4 h 50"/>
                    <a:gd name="T4" fmla="*/ 0 w 34"/>
                    <a:gd name="T5" fmla="*/ 0 h 50"/>
                    <a:gd name="T6" fmla="*/ 14 w 34"/>
                    <a:gd name="T7" fmla="*/ 48 h 50"/>
                    <a:gd name="T8" fmla="*/ 30 w 34"/>
                    <a:gd name="T9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50">
                      <a:moveTo>
                        <a:pt x="30" y="50"/>
                      </a:moveTo>
                      <a:lnTo>
                        <a:pt x="34" y="4"/>
                      </a:lnTo>
                      <a:lnTo>
                        <a:pt x="0" y="0"/>
                      </a:lnTo>
                      <a:lnTo>
                        <a:pt x="14" y="48"/>
                      </a:lnTo>
                      <a:lnTo>
                        <a:pt x="30" y="50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5" name="Freeform 26"/>
                <p:cNvSpPr>
                  <a:spLocks/>
                </p:cNvSpPr>
                <p:nvPr/>
              </p:nvSpPr>
              <p:spPr bwMode="auto">
                <a:xfrm>
                  <a:off x="5222875" y="4929188"/>
                  <a:ext cx="53975" cy="88900"/>
                </a:xfrm>
                <a:custGeom>
                  <a:avLst/>
                  <a:gdLst>
                    <a:gd name="T0" fmla="*/ 0 w 34"/>
                    <a:gd name="T1" fmla="*/ 56 h 56"/>
                    <a:gd name="T2" fmla="*/ 34 w 34"/>
                    <a:gd name="T3" fmla="*/ 18 h 56"/>
                    <a:gd name="T4" fmla="*/ 6 w 34"/>
                    <a:gd name="T5" fmla="*/ 0 h 56"/>
                    <a:gd name="T6" fmla="*/ 0 w 34"/>
                    <a:gd name="T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4" h="56">
                      <a:moveTo>
                        <a:pt x="0" y="56"/>
                      </a:moveTo>
                      <a:lnTo>
                        <a:pt x="34" y="18"/>
                      </a:lnTo>
                      <a:lnTo>
                        <a:pt x="6" y="0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  <p:sp>
              <p:nvSpPr>
                <p:cNvPr id="156" name="Freeform 27"/>
                <p:cNvSpPr>
                  <a:spLocks/>
                </p:cNvSpPr>
                <p:nvPr/>
              </p:nvSpPr>
              <p:spPr bwMode="auto">
                <a:xfrm>
                  <a:off x="5140325" y="5049838"/>
                  <a:ext cx="50800" cy="82550"/>
                </a:xfrm>
                <a:custGeom>
                  <a:avLst/>
                  <a:gdLst>
                    <a:gd name="T0" fmla="*/ 0 w 32"/>
                    <a:gd name="T1" fmla="*/ 24 h 52"/>
                    <a:gd name="T2" fmla="*/ 6 w 32"/>
                    <a:gd name="T3" fmla="*/ 52 h 52"/>
                    <a:gd name="T4" fmla="*/ 32 w 32"/>
                    <a:gd name="T5" fmla="*/ 40 h 52"/>
                    <a:gd name="T6" fmla="*/ 22 w 32"/>
                    <a:gd name="T7" fmla="*/ 0 h 52"/>
                    <a:gd name="T8" fmla="*/ 0 w 32"/>
                    <a:gd name="T9" fmla="*/ 2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2">
                      <a:moveTo>
                        <a:pt x="0" y="24"/>
                      </a:moveTo>
                      <a:lnTo>
                        <a:pt x="6" y="52"/>
                      </a:lnTo>
                      <a:lnTo>
                        <a:pt x="32" y="40"/>
                      </a:lnTo>
                      <a:lnTo>
                        <a:pt x="22" y="0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100"/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>
                <a:off x="4804450" y="3317921"/>
                <a:ext cx="1032536" cy="59378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GB" sz="1100" spc="300" dirty="0" smtClean="0">
                    <a:latin typeface="Calibri" panose="020F0502020204030204" pitchFamily="34" charset="0"/>
                  </a:rPr>
                  <a:t>Japan</a:t>
                </a:r>
              </a:p>
              <a:p>
                <a:r>
                  <a:rPr lang="en-GB" sz="800" b="1" spc="300" dirty="0" smtClean="0">
                    <a:latin typeface="Calibri" panose="020F0502020204030204" pitchFamily="34" charset="0"/>
                  </a:rPr>
                  <a:t>KEK</a:t>
                </a:r>
                <a:endParaRPr lang="en-GB" sz="1100" b="1" spc="3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136" name="Straight Connector 135"/>
              <p:cNvCxnSpPr/>
              <p:nvPr/>
            </p:nvCxnSpPr>
            <p:spPr>
              <a:xfrm flipH="1">
                <a:off x="4791583" y="3905349"/>
                <a:ext cx="1269333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oval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32"/>
            <p:cNvGrpSpPr>
              <a:grpSpLocks/>
            </p:cNvGrpSpPr>
            <p:nvPr/>
          </p:nvGrpSpPr>
          <p:grpSpPr bwMode="auto">
            <a:xfrm>
              <a:off x="2746376" y="-12700"/>
              <a:ext cx="6473827" cy="6794500"/>
              <a:chOff x="1730" y="-8"/>
              <a:chExt cx="4078" cy="4280"/>
            </a:xfrm>
          </p:grpSpPr>
          <p:sp>
            <p:nvSpPr>
              <p:cNvPr id="36" name="Freeform 5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1019 w 1205"/>
                  <a:gd name="T109" fmla="*/ 440 h 952"/>
                  <a:gd name="T110" fmla="*/ 1196 w 1205"/>
                  <a:gd name="T111" fmla="*/ 376 h 952"/>
                  <a:gd name="T112" fmla="*/ 1205 w 1205"/>
                  <a:gd name="T113" fmla="*/ 368 h 952"/>
                  <a:gd name="T114" fmla="*/ 1180 w 1205"/>
                  <a:gd name="T115" fmla="*/ 352 h 95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77 w 421"/>
                  <a:gd name="T39" fmla="*/ 544 h 616"/>
                  <a:gd name="T40" fmla="*/ 244 w 421"/>
                  <a:gd name="T41" fmla="*/ 496 h 616"/>
                  <a:gd name="T42" fmla="*/ 227 w 421"/>
                  <a:gd name="T43" fmla="*/ 480 h 616"/>
                  <a:gd name="T44" fmla="*/ 227 w 421"/>
                  <a:gd name="T45" fmla="*/ 432 h 616"/>
                  <a:gd name="T46" fmla="*/ 261 w 421"/>
                  <a:gd name="T47" fmla="*/ 408 h 616"/>
                  <a:gd name="T48" fmla="*/ 269 w 421"/>
                  <a:gd name="T49" fmla="*/ 392 h 616"/>
                  <a:gd name="T50" fmla="*/ 236 w 421"/>
                  <a:gd name="T51" fmla="*/ 312 h 616"/>
                  <a:gd name="T52" fmla="*/ 286 w 421"/>
                  <a:gd name="T53" fmla="*/ 304 h 616"/>
                  <a:gd name="T54" fmla="*/ 303 w 421"/>
                  <a:gd name="T55" fmla="*/ 256 h 616"/>
                  <a:gd name="T56" fmla="*/ 320 w 421"/>
                  <a:gd name="T57" fmla="*/ 248 h 616"/>
                  <a:gd name="T58" fmla="*/ 337 w 421"/>
                  <a:gd name="T59" fmla="*/ 192 h 616"/>
                  <a:gd name="T60" fmla="*/ 362 w 421"/>
                  <a:gd name="T61" fmla="*/ 152 h 616"/>
                  <a:gd name="T62" fmla="*/ 421 w 421"/>
                  <a:gd name="T63" fmla="*/ 120 h 616"/>
                  <a:gd name="T64" fmla="*/ 413 w 421"/>
                  <a:gd name="T65" fmla="*/ 96 h 61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8" name="Freeform 7"/>
              <p:cNvSpPr>
                <a:spLocks/>
              </p:cNvSpPr>
              <p:nvPr/>
            </p:nvSpPr>
            <p:spPr bwMode="auto">
              <a:xfrm>
                <a:off x="1890" y="3232"/>
                <a:ext cx="1205" cy="952"/>
              </a:xfrm>
              <a:custGeom>
                <a:avLst/>
                <a:gdLst>
                  <a:gd name="T0" fmla="*/ 1154 w 1205"/>
                  <a:gd name="T1" fmla="*/ 336 h 952"/>
                  <a:gd name="T2" fmla="*/ 1036 w 1205"/>
                  <a:gd name="T3" fmla="*/ 296 h 952"/>
                  <a:gd name="T4" fmla="*/ 910 w 1205"/>
                  <a:gd name="T5" fmla="*/ 280 h 952"/>
                  <a:gd name="T6" fmla="*/ 859 w 1205"/>
                  <a:gd name="T7" fmla="*/ 232 h 952"/>
                  <a:gd name="T8" fmla="*/ 784 w 1205"/>
                  <a:gd name="T9" fmla="*/ 192 h 952"/>
                  <a:gd name="T10" fmla="*/ 716 w 1205"/>
                  <a:gd name="T11" fmla="*/ 144 h 952"/>
                  <a:gd name="T12" fmla="*/ 666 w 1205"/>
                  <a:gd name="T13" fmla="*/ 136 h 952"/>
                  <a:gd name="T14" fmla="*/ 598 w 1205"/>
                  <a:gd name="T15" fmla="*/ 128 h 952"/>
                  <a:gd name="T16" fmla="*/ 522 w 1205"/>
                  <a:gd name="T17" fmla="*/ 104 h 952"/>
                  <a:gd name="T18" fmla="*/ 387 w 1205"/>
                  <a:gd name="T19" fmla="*/ 64 h 952"/>
                  <a:gd name="T20" fmla="*/ 320 w 1205"/>
                  <a:gd name="T21" fmla="*/ 48 h 952"/>
                  <a:gd name="T22" fmla="*/ 202 w 1205"/>
                  <a:gd name="T23" fmla="*/ 16 h 952"/>
                  <a:gd name="T24" fmla="*/ 168 w 1205"/>
                  <a:gd name="T25" fmla="*/ 0 h 952"/>
                  <a:gd name="T26" fmla="*/ 135 w 1205"/>
                  <a:gd name="T27" fmla="*/ 8 h 952"/>
                  <a:gd name="T28" fmla="*/ 109 w 1205"/>
                  <a:gd name="T29" fmla="*/ 24 h 952"/>
                  <a:gd name="T30" fmla="*/ 17 w 1205"/>
                  <a:gd name="T31" fmla="*/ 48 h 952"/>
                  <a:gd name="T32" fmla="*/ 25 w 1205"/>
                  <a:gd name="T33" fmla="*/ 88 h 952"/>
                  <a:gd name="T34" fmla="*/ 34 w 1205"/>
                  <a:gd name="T35" fmla="*/ 128 h 952"/>
                  <a:gd name="T36" fmla="*/ 67 w 1205"/>
                  <a:gd name="T37" fmla="*/ 176 h 952"/>
                  <a:gd name="T38" fmla="*/ 84 w 1205"/>
                  <a:gd name="T39" fmla="*/ 200 h 952"/>
                  <a:gd name="T40" fmla="*/ 93 w 1205"/>
                  <a:gd name="T41" fmla="*/ 216 h 952"/>
                  <a:gd name="T42" fmla="*/ 143 w 1205"/>
                  <a:gd name="T43" fmla="*/ 232 h 952"/>
                  <a:gd name="T44" fmla="*/ 194 w 1205"/>
                  <a:gd name="T45" fmla="*/ 224 h 952"/>
                  <a:gd name="T46" fmla="*/ 236 w 1205"/>
                  <a:gd name="T47" fmla="*/ 256 h 952"/>
                  <a:gd name="T48" fmla="*/ 253 w 1205"/>
                  <a:gd name="T49" fmla="*/ 272 h 952"/>
                  <a:gd name="T50" fmla="*/ 261 w 1205"/>
                  <a:gd name="T51" fmla="*/ 296 h 952"/>
                  <a:gd name="T52" fmla="*/ 202 w 1205"/>
                  <a:gd name="T53" fmla="*/ 328 h 952"/>
                  <a:gd name="T54" fmla="*/ 177 w 1205"/>
                  <a:gd name="T55" fmla="*/ 368 h 952"/>
                  <a:gd name="T56" fmla="*/ 160 w 1205"/>
                  <a:gd name="T57" fmla="*/ 424 h 952"/>
                  <a:gd name="T58" fmla="*/ 143 w 1205"/>
                  <a:gd name="T59" fmla="*/ 432 h 952"/>
                  <a:gd name="T60" fmla="*/ 126 w 1205"/>
                  <a:gd name="T61" fmla="*/ 480 h 952"/>
                  <a:gd name="T62" fmla="*/ 76 w 1205"/>
                  <a:gd name="T63" fmla="*/ 488 h 952"/>
                  <a:gd name="T64" fmla="*/ 109 w 1205"/>
                  <a:gd name="T65" fmla="*/ 568 h 952"/>
                  <a:gd name="T66" fmla="*/ 101 w 1205"/>
                  <a:gd name="T67" fmla="*/ 584 h 952"/>
                  <a:gd name="T68" fmla="*/ 67 w 1205"/>
                  <a:gd name="T69" fmla="*/ 608 h 952"/>
                  <a:gd name="T70" fmla="*/ 67 w 1205"/>
                  <a:gd name="T71" fmla="*/ 656 h 952"/>
                  <a:gd name="T72" fmla="*/ 84 w 1205"/>
                  <a:gd name="T73" fmla="*/ 672 h 952"/>
                  <a:gd name="T74" fmla="*/ 17 w 1205"/>
                  <a:gd name="T75" fmla="*/ 720 h 952"/>
                  <a:gd name="T76" fmla="*/ 0 w 1205"/>
                  <a:gd name="T77" fmla="*/ 784 h 952"/>
                  <a:gd name="T78" fmla="*/ 59 w 1205"/>
                  <a:gd name="T79" fmla="*/ 792 h 952"/>
                  <a:gd name="T80" fmla="*/ 109 w 1205"/>
                  <a:gd name="T81" fmla="*/ 840 h 952"/>
                  <a:gd name="T82" fmla="*/ 118 w 1205"/>
                  <a:gd name="T83" fmla="*/ 920 h 952"/>
                  <a:gd name="T84" fmla="*/ 219 w 1205"/>
                  <a:gd name="T85" fmla="*/ 928 h 952"/>
                  <a:gd name="T86" fmla="*/ 295 w 1205"/>
                  <a:gd name="T87" fmla="*/ 912 h 952"/>
                  <a:gd name="T88" fmla="*/ 379 w 1205"/>
                  <a:gd name="T89" fmla="*/ 904 h 952"/>
                  <a:gd name="T90" fmla="*/ 539 w 1205"/>
                  <a:gd name="T91" fmla="*/ 928 h 952"/>
                  <a:gd name="T92" fmla="*/ 598 w 1205"/>
                  <a:gd name="T93" fmla="*/ 904 h 952"/>
                  <a:gd name="T94" fmla="*/ 649 w 1205"/>
                  <a:gd name="T95" fmla="*/ 856 h 952"/>
                  <a:gd name="T96" fmla="*/ 725 w 1205"/>
                  <a:gd name="T97" fmla="*/ 824 h 952"/>
                  <a:gd name="T98" fmla="*/ 784 w 1205"/>
                  <a:gd name="T99" fmla="*/ 752 h 952"/>
                  <a:gd name="T100" fmla="*/ 809 w 1205"/>
                  <a:gd name="T101" fmla="*/ 664 h 952"/>
                  <a:gd name="T102" fmla="*/ 842 w 1205"/>
                  <a:gd name="T103" fmla="*/ 592 h 952"/>
                  <a:gd name="T104" fmla="*/ 927 w 1205"/>
                  <a:gd name="T105" fmla="*/ 504 h 952"/>
                  <a:gd name="T106" fmla="*/ 944 w 1205"/>
                  <a:gd name="T107" fmla="*/ 472 h 952"/>
                  <a:gd name="T108" fmla="*/ 944 w 1205"/>
                  <a:gd name="T109" fmla="*/ 472 h 952"/>
                  <a:gd name="T110" fmla="*/ 1019 w 1205"/>
                  <a:gd name="T111" fmla="*/ 440 h 952"/>
                  <a:gd name="T112" fmla="*/ 1196 w 1205"/>
                  <a:gd name="T113" fmla="*/ 376 h 952"/>
                  <a:gd name="T114" fmla="*/ 1205 w 1205"/>
                  <a:gd name="T115" fmla="*/ 368 h 952"/>
                  <a:gd name="T116" fmla="*/ 1205 w 1205"/>
                  <a:gd name="T117" fmla="*/ 344 h 95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205" h="952">
                    <a:moveTo>
                      <a:pt x="1180" y="352"/>
                    </a:moveTo>
                    <a:lnTo>
                      <a:pt x="1154" y="336"/>
                    </a:lnTo>
                    <a:lnTo>
                      <a:pt x="1095" y="320"/>
                    </a:lnTo>
                    <a:lnTo>
                      <a:pt x="1036" y="296"/>
                    </a:lnTo>
                    <a:lnTo>
                      <a:pt x="969" y="288"/>
                    </a:lnTo>
                    <a:lnTo>
                      <a:pt x="910" y="280"/>
                    </a:lnTo>
                    <a:lnTo>
                      <a:pt x="893" y="256"/>
                    </a:lnTo>
                    <a:lnTo>
                      <a:pt x="859" y="232"/>
                    </a:lnTo>
                    <a:lnTo>
                      <a:pt x="817" y="224"/>
                    </a:lnTo>
                    <a:lnTo>
                      <a:pt x="784" y="192"/>
                    </a:lnTo>
                    <a:lnTo>
                      <a:pt x="733" y="152"/>
                    </a:lnTo>
                    <a:lnTo>
                      <a:pt x="716" y="144"/>
                    </a:lnTo>
                    <a:lnTo>
                      <a:pt x="699" y="144"/>
                    </a:lnTo>
                    <a:lnTo>
                      <a:pt x="666" y="136"/>
                    </a:lnTo>
                    <a:lnTo>
                      <a:pt x="632" y="120"/>
                    </a:lnTo>
                    <a:lnTo>
                      <a:pt x="598" y="128"/>
                    </a:lnTo>
                    <a:lnTo>
                      <a:pt x="556" y="104"/>
                    </a:lnTo>
                    <a:lnTo>
                      <a:pt x="522" y="104"/>
                    </a:lnTo>
                    <a:lnTo>
                      <a:pt x="480" y="96"/>
                    </a:lnTo>
                    <a:lnTo>
                      <a:pt x="387" y="64"/>
                    </a:lnTo>
                    <a:lnTo>
                      <a:pt x="362" y="48"/>
                    </a:lnTo>
                    <a:lnTo>
                      <a:pt x="320" y="48"/>
                    </a:lnTo>
                    <a:lnTo>
                      <a:pt x="227" y="32"/>
                    </a:lnTo>
                    <a:lnTo>
                      <a:pt x="202" y="16"/>
                    </a:lnTo>
                    <a:lnTo>
                      <a:pt x="185" y="0"/>
                    </a:lnTo>
                    <a:lnTo>
                      <a:pt x="168" y="0"/>
                    </a:lnTo>
                    <a:lnTo>
                      <a:pt x="143" y="0"/>
                    </a:lnTo>
                    <a:lnTo>
                      <a:pt x="135" y="8"/>
                    </a:lnTo>
                    <a:lnTo>
                      <a:pt x="126" y="24"/>
                    </a:lnTo>
                    <a:lnTo>
                      <a:pt x="109" y="24"/>
                    </a:lnTo>
                    <a:lnTo>
                      <a:pt x="59" y="32"/>
                    </a:lnTo>
                    <a:lnTo>
                      <a:pt x="17" y="48"/>
                    </a:lnTo>
                    <a:lnTo>
                      <a:pt x="25" y="80"/>
                    </a:lnTo>
                    <a:lnTo>
                      <a:pt x="25" y="88"/>
                    </a:lnTo>
                    <a:lnTo>
                      <a:pt x="25" y="104"/>
                    </a:lnTo>
                    <a:lnTo>
                      <a:pt x="34" y="128"/>
                    </a:lnTo>
                    <a:lnTo>
                      <a:pt x="17" y="184"/>
                    </a:lnTo>
                    <a:lnTo>
                      <a:pt x="67" y="176"/>
                    </a:lnTo>
                    <a:lnTo>
                      <a:pt x="84" y="184"/>
                    </a:lnTo>
                    <a:lnTo>
                      <a:pt x="84" y="200"/>
                    </a:lnTo>
                    <a:lnTo>
                      <a:pt x="76" y="208"/>
                    </a:lnTo>
                    <a:lnTo>
                      <a:pt x="93" y="216"/>
                    </a:lnTo>
                    <a:lnTo>
                      <a:pt x="126" y="216"/>
                    </a:lnTo>
                    <a:lnTo>
                      <a:pt x="143" y="232"/>
                    </a:lnTo>
                    <a:lnTo>
                      <a:pt x="168" y="232"/>
                    </a:lnTo>
                    <a:lnTo>
                      <a:pt x="194" y="224"/>
                    </a:lnTo>
                    <a:lnTo>
                      <a:pt x="227" y="240"/>
                    </a:lnTo>
                    <a:lnTo>
                      <a:pt x="236" y="256"/>
                    </a:lnTo>
                    <a:lnTo>
                      <a:pt x="236" y="264"/>
                    </a:lnTo>
                    <a:lnTo>
                      <a:pt x="253" y="272"/>
                    </a:lnTo>
                    <a:lnTo>
                      <a:pt x="261" y="288"/>
                    </a:lnTo>
                    <a:lnTo>
                      <a:pt x="261" y="296"/>
                    </a:lnTo>
                    <a:lnTo>
                      <a:pt x="227" y="312"/>
                    </a:lnTo>
                    <a:lnTo>
                      <a:pt x="202" y="328"/>
                    </a:lnTo>
                    <a:lnTo>
                      <a:pt x="168" y="344"/>
                    </a:lnTo>
                    <a:lnTo>
                      <a:pt x="177" y="368"/>
                    </a:lnTo>
                    <a:lnTo>
                      <a:pt x="160" y="400"/>
                    </a:lnTo>
                    <a:lnTo>
                      <a:pt x="160" y="424"/>
                    </a:lnTo>
                    <a:lnTo>
                      <a:pt x="152" y="432"/>
                    </a:lnTo>
                    <a:lnTo>
                      <a:pt x="143" y="432"/>
                    </a:lnTo>
                    <a:lnTo>
                      <a:pt x="143" y="464"/>
                    </a:lnTo>
                    <a:lnTo>
                      <a:pt x="126" y="480"/>
                    </a:lnTo>
                    <a:lnTo>
                      <a:pt x="101" y="488"/>
                    </a:lnTo>
                    <a:lnTo>
                      <a:pt x="76" y="488"/>
                    </a:lnTo>
                    <a:lnTo>
                      <a:pt x="93" y="552"/>
                    </a:lnTo>
                    <a:lnTo>
                      <a:pt x="109" y="568"/>
                    </a:lnTo>
                    <a:lnTo>
                      <a:pt x="109" y="576"/>
                    </a:lnTo>
                    <a:lnTo>
                      <a:pt x="101" y="584"/>
                    </a:lnTo>
                    <a:lnTo>
                      <a:pt x="76" y="592"/>
                    </a:lnTo>
                    <a:lnTo>
                      <a:pt x="67" y="608"/>
                    </a:lnTo>
                    <a:lnTo>
                      <a:pt x="59" y="632"/>
                    </a:lnTo>
                    <a:lnTo>
                      <a:pt x="67" y="656"/>
                    </a:lnTo>
                    <a:lnTo>
                      <a:pt x="76" y="672"/>
                    </a:lnTo>
                    <a:lnTo>
                      <a:pt x="84" y="672"/>
                    </a:lnTo>
                    <a:lnTo>
                      <a:pt x="59" y="696"/>
                    </a:lnTo>
                    <a:lnTo>
                      <a:pt x="17" y="720"/>
                    </a:lnTo>
                    <a:lnTo>
                      <a:pt x="8" y="752"/>
                    </a:lnTo>
                    <a:lnTo>
                      <a:pt x="0" y="784"/>
                    </a:lnTo>
                    <a:lnTo>
                      <a:pt x="17" y="784"/>
                    </a:lnTo>
                    <a:lnTo>
                      <a:pt x="59" y="792"/>
                    </a:lnTo>
                    <a:lnTo>
                      <a:pt x="93" y="816"/>
                    </a:lnTo>
                    <a:lnTo>
                      <a:pt x="109" y="840"/>
                    </a:lnTo>
                    <a:lnTo>
                      <a:pt x="109" y="880"/>
                    </a:lnTo>
                    <a:lnTo>
                      <a:pt x="118" y="920"/>
                    </a:lnTo>
                    <a:lnTo>
                      <a:pt x="152" y="952"/>
                    </a:lnTo>
                    <a:lnTo>
                      <a:pt x="219" y="928"/>
                    </a:lnTo>
                    <a:lnTo>
                      <a:pt x="253" y="920"/>
                    </a:lnTo>
                    <a:lnTo>
                      <a:pt x="295" y="912"/>
                    </a:lnTo>
                    <a:lnTo>
                      <a:pt x="337" y="896"/>
                    </a:lnTo>
                    <a:lnTo>
                      <a:pt x="379" y="904"/>
                    </a:lnTo>
                    <a:lnTo>
                      <a:pt x="463" y="920"/>
                    </a:lnTo>
                    <a:lnTo>
                      <a:pt x="539" y="928"/>
                    </a:lnTo>
                    <a:lnTo>
                      <a:pt x="573" y="928"/>
                    </a:lnTo>
                    <a:lnTo>
                      <a:pt x="598" y="904"/>
                    </a:lnTo>
                    <a:lnTo>
                      <a:pt x="615" y="872"/>
                    </a:lnTo>
                    <a:lnTo>
                      <a:pt x="649" y="856"/>
                    </a:lnTo>
                    <a:lnTo>
                      <a:pt x="733" y="848"/>
                    </a:lnTo>
                    <a:lnTo>
                      <a:pt x="725" y="824"/>
                    </a:lnTo>
                    <a:lnTo>
                      <a:pt x="733" y="800"/>
                    </a:lnTo>
                    <a:lnTo>
                      <a:pt x="784" y="752"/>
                    </a:lnTo>
                    <a:lnTo>
                      <a:pt x="842" y="720"/>
                    </a:lnTo>
                    <a:lnTo>
                      <a:pt x="809" y="664"/>
                    </a:lnTo>
                    <a:lnTo>
                      <a:pt x="809" y="624"/>
                    </a:lnTo>
                    <a:lnTo>
                      <a:pt x="842" y="592"/>
                    </a:lnTo>
                    <a:lnTo>
                      <a:pt x="885" y="536"/>
                    </a:lnTo>
                    <a:lnTo>
                      <a:pt x="927" y="504"/>
                    </a:lnTo>
                    <a:lnTo>
                      <a:pt x="935" y="504"/>
                    </a:lnTo>
                    <a:lnTo>
                      <a:pt x="944" y="472"/>
                    </a:lnTo>
                    <a:lnTo>
                      <a:pt x="977" y="448"/>
                    </a:lnTo>
                    <a:lnTo>
                      <a:pt x="1019" y="440"/>
                    </a:lnTo>
                    <a:lnTo>
                      <a:pt x="1095" y="432"/>
                    </a:lnTo>
                    <a:lnTo>
                      <a:pt x="1196" y="376"/>
                    </a:lnTo>
                    <a:lnTo>
                      <a:pt x="1205" y="376"/>
                    </a:lnTo>
                    <a:lnTo>
                      <a:pt x="1205" y="368"/>
                    </a:lnTo>
                    <a:lnTo>
                      <a:pt x="1205" y="344"/>
                    </a:lnTo>
                    <a:lnTo>
                      <a:pt x="1180" y="352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auto">
              <a:xfrm>
                <a:off x="1730" y="3408"/>
                <a:ext cx="421" cy="616"/>
              </a:xfrm>
              <a:custGeom>
                <a:avLst/>
                <a:gdLst>
                  <a:gd name="T0" fmla="*/ 396 w 421"/>
                  <a:gd name="T1" fmla="*/ 88 h 616"/>
                  <a:gd name="T2" fmla="*/ 387 w 421"/>
                  <a:gd name="T3" fmla="*/ 64 h 616"/>
                  <a:gd name="T4" fmla="*/ 328 w 421"/>
                  <a:gd name="T5" fmla="*/ 56 h 616"/>
                  <a:gd name="T6" fmla="*/ 286 w 421"/>
                  <a:gd name="T7" fmla="*/ 40 h 616"/>
                  <a:gd name="T8" fmla="*/ 236 w 421"/>
                  <a:gd name="T9" fmla="*/ 32 h 616"/>
                  <a:gd name="T10" fmla="*/ 244 w 421"/>
                  <a:gd name="T11" fmla="*/ 8 h 616"/>
                  <a:gd name="T12" fmla="*/ 177 w 421"/>
                  <a:gd name="T13" fmla="*/ 8 h 616"/>
                  <a:gd name="T14" fmla="*/ 160 w 421"/>
                  <a:gd name="T15" fmla="*/ 112 h 616"/>
                  <a:gd name="T16" fmla="*/ 126 w 421"/>
                  <a:gd name="T17" fmla="*/ 208 h 616"/>
                  <a:gd name="T18" fmla="*/ 42 w 421"/>
                  <a:gd name="T19" fmla="*/ 304 h 616"/>
                  <a:gd name="T20" fmla="*/ 8 w 421"/>
                  <a:gd name="T21" fmla="*/ 368 h 616"/>
                  <a:gd name="T22" fmla="*/ 34 w 421"/>
                  <a:gd name="T23" fmla="*/ 384 h 616"/>
                  <a:gd name="T24" fmla="*/ 25 w 421"/>
                  <a:gd name="T25" fmla="*/ 408 h 616"/>
                  <a:gd name="T26" fmla="*/ 67 w 421"/>
                  <a:gd name="T27" fmla="*/ 416 h 616"/>
                  <a:gd name="T28" fmla="*/ 42 w 421"/>
                  <a:gd name="T29" fmla="*/ 512 h 616"/>
                  <a:gd name="T30" fmla="*/ 8 w 421"/>
                  <a:gd name="T31" fmla="*/ 576 h 616"/>
                  <a:gd name="T32" fmla="*/ 8 w 421"/>
                  <a:gd name="T33" fmla="*/ 592 h 616"/>
                  <a:gd name="T34" fmla="*/ 84 w 421"/>
                  <a:gd name="T35" fmla="*/ 600 h 616"/>
                  <a:gd name="T36" fmla="*/ 160 w 421"/>
                  <a:gd name="T37" fmla="*/ 608 h 616"/>
                  <a:gd name="T38" fmla="*/ 168 w 421"/>
                  <a:gd name="T39" fmla="*/ 576 h 616"/>
                  <a:gd name="T40" fmla="*/ 219 w 421"/>
                  <a:gd name="T41" fmla="*/ 520 h 616"/>
                  <a:gd name="T42" fmla="*/ 236 w 421"/>
                  <a:gd name="T43" fmla="*/ 496 h 616"/>
                  <a:gd name="T44" fmla="*/ 219 w 421"/>
                  <a:gd name="T45" fmla="*/ 456 h 616"/>
                  <a:gd name="T46" fmla="*/ 236 w 421"/>
                  <a:gd name="T47" fmla="*/ 416 h 616"/>
                  <a:gd name="T48" fmla="*/ 269 w 421"/>
                  <a:gd name="T49" fmla="*/ 400 h 616"/>
                  <a:gd name="T50" fmla="*/ 253 w 421"/>
                  <a:gd name="T51" fmla="*/ 376 h 616"/>
                  <a:gd name="T52" fmla="*/ 261 w 421"/>
                  <a:gd name="T53" fmla="*/ 312 h 616"/>
                  <a:gd name="T54" fmla="*/ 303 w 421"/>
                  <a:gd name="T55" fmla="*/ 288 h 616"/>
                  <a:gd name="T56" fmla="*/ 312 w 421"/>
                  <a:gd name="T57" fmla="*/ 256 h 616"/>
                  <a:gd name="T58" fmla="*/ 320 w 421"/>
                  <a:gd name="T59" fmla="*/ 224 h 616"/>
                  <a:gd name="T60" fmla="*/ 328 w 421"/>
                  <a:gd name="T61" fmla="*/ 168 h 616"/>
                  <a:gd name="T62" fmla="*/ 387 w 421"/>
                  <a:gd name="T63" fmla="*/ 136 h 616"/>
                  <a:gd name="T64" fmla="*/ 421 w 421"/>
                  <a:gd name="T65" fmla="*/ 112 h 616"/>
                  <a:gd name="T66" fmla="*/ 413 w 421"/>
                  <a:gd name="T67" fmla="*/ 9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21" h="616">
                    <a:moveTo>
                      <a:pt x="413" y="96"/>
                    </a:moveTo>
                    <a:lnTo>
                      <a:pt x="396" y="88"/>
                    </a:lnTo>
                    <a:lnTo>
                      <a:pt x="396" y="80"/>
                    </a:lnTo>
                    <a:lnTo>
                      <a:pt x="387" y="64"/>
                    </a:lnTo>
                    <a:lnTo>
                      <a:pt x="354" y="48"/>
                    </a:lnTo>
                    <a:lnTo>
                      <a:pt x="328" y="56"/>
                    </a:lnTo>
                    <a:lnTo>
                      <a:pt x="303" y="56"/>
                    </a:lnTo>
                    <a:lnTo>
                      <a:pt x="286" y="40"/>
                    </a:lnTo>
                    <a:lnTo>
                      <a:pt x="253" y="40"/>
                    </a:lnTo>
                    <a:lnTo>
                      <a:pt x="236" y="32"/>
                    </a:lnTo>
                    <a:lnTo>
                      <a:pt x="244" y="24"/>
                    </a:lnTo>
                    <a:lnTo>
                      <a:pt x="244" y="8"/>
                    </a:lnTo>
                    <a:lnTo>
                      <a:pt x="227" y="0"/>
                    </a:lnTo>
                    <a:lnTo>
                      <a:pt x="177" y="8"/>
                    </a:lnTo>
                    <a:lnTo>
                      <a:pt x="177" y="40"/>
                    </a:lnTo>
                    <a:lnTo>
                      <a:pt x="160" y="112"/>
                    </a:lnTo>
                    <a:lnTo>
                      <a:pt x="143" y="144"/>
                    </a:lnTo>
                    <a:lnTo>
                      <a:pt x="126" y="208"/>
                    </a:lnTo>
                    <a:lnTo>
                      <a:pt x="92" y="256"/>
                    </a:lnTo>
                    <a:lnTo>
                      <a:pt x="42" y="304"/>
                    </a:lnTo>
                    <a:lnTo>
                      <a:pt x="17" y="352"/>
                    </a:lnTo>
                    <a:lnTo>
                      <a:pt x="8" y="368"/>
                    </a:lnTo>
                    <a:lnTo>
                      <a:pt x="17" y="376"/>
                    </a:lnTo>
                    <a:lnTo>
                      <a:pt x="34" y="384"/>
                    </a:lnTo>
                    <a:lnTo>
                      <a:pt x="25" y="400"/>
                    </a:lnTo>
                    <a:lnTo>
                      <a:pt x="25" y="408"/>
                    </a:lnTo>
                    <a:lnTo>
                      <a:pt x="34" y="416"/>
                    </a:lnTo>
                    <a:lnTo>
                      <a:pt x="67" y="416"/>
                    </a:lnTo>
                    <a:lnTo>
                      <a:pt x="42" y="480"/>
                    </a:lnTo>
                    <a:lnTo>
                      <a:pt x="42" y="512"/>
                    </a:lnTo>
                    <a:lnTo>
                      <a:pt x="25" y="544"/>
                    </a:lnTo>
                    <a:lnTo>
                      <a:pt x="8" y="576"/>
                    </a:lnTo>
                    <a:lnTo>
                      <a:pt x="0" y="592"/>
                    </a:lnTo>
                    <a:lnTo>
                      <a:pt x="8" y="592"/>
                    </a:lnTo>
                    <a:lnTo>
                      <a:pt x="50" y="592"/>
                    </a:lnTo>
                    <a:lnTo>
                      <a:pt x="84" y="600"/>
                    </a:lnTo>
                    <a:lnTo>
                      <a:pt x="126" y="616"/>
                    </a:lnTo>
                    <a:lnTo>
                      <a:pt x="160" y="608"/>
                    </a:lnTo>
                    <a:lnTo>
                      <a:pt x="168" y="576"/>
                    </a:lnTo>
                    <a:lnTo>
                      <a:pt x="177" y="544"/>
                    </a:lnTo>
                    <a:lnTo>
                      <a:pt x="219" y="520"/>
                    </a:lnTo>
                    <a:lnTo>
                      <a:pt x="244" y="496"/>
                    </a:lnTo>
                    <a:lnTo>
                      <a:pt x="236" y="496"/>
                    </a:lnTo>
                    <a:lnTo>
                      <a:pt x="227" y="480"/>
                    </a:lnTo>
                    <a:lnTo>
                      <a:pt x="219" y="456"/>
                    </a:lnTo>
                    <a:lnTo>
                      <a:pt x="227" y="432"/>
                    </a:lnTo>
                    <a:lnTo>
                      <a:pt x="236" y="416"/>
                    </a:lnTo>
                    <a:lnTo>
                      <a:pt x="261" y="408"/>
                    </a:lnTo>
                    <a:lnTo>
                      <a:pt x="269" y="400"/>
                    </a:lnTo>
                    <a:lnTo>
                      <a:pt x="269" y="392"/>
                    </a:lnTo>
                    <a:lnTo>
                      <a:pt x="253" y="376"/>
                    </a:lnTo>
                    <a:lnTo>
                      <a:pt x="236" y="312"/>
                    </a:lnTo>
                    <a:lnTo>
                      <a:pt x="261" y="312"/>
                    </a:lnTo>
                    <a:lnTo>
                      <a:pt x="286" y="304"/>
                    </a:lnTo>
                    <a:lnTo>
                      <a:pt x="303" y="288"/>
                    </a:lnTo>
                    <a:lnTo>
                      <a:pt x="303" y="256"/>
                    </a:lnTo>
                    <a:lnTo>
                      <a:pt x="312" y="256"/>
                    </a:lnTo>
                    <a:lnTo>
                      <a:pt x="320" y="248"/>
                    </a:lnTo>
                    <a:lnTo>
                      <a:pt x="320" y="224"/>
                    </a:lnTo>
                    <a:lnTo>
                      <a:pt x="337" y="192"/>
                    </a:lnTo>
                    <a:lnTo>
                      <a:pt x="328" y="168"/>
                    </a:lnTo>
                    <a:lnTo>
                      <a:pt x="362" y="152"/>
                    </a:lnTo>
                    <a:lnTo>
                      <a:pt x="387" y="136"/>
                    </a:lnTo>
                    <a:lnTo>
                      <a:pt x="421" y="120"/>
                    </a:lnTo>
                    <a:lnTo>
                      <a:pt x="421" y="112"/>
                    </a:lnTo>
                    <a:lnTo>
                      <a:pt x="413" y="9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0" name="Freeform 9"/>
              <p:cNvSpPr>
                <a:spLocks/>
              </p:cNvSpPr>
              <p:nvPr/>
            </p:nvSpPr>
            <p:spPr bwMode="auto">
              <a:xfrm>
                <a:off x="2117" y="1888"/>
                <a:ext cx="396" cy="408"/>
              </a:xfrm>
              <a:custGeom>
                <a:avLst/>
                <a:gdLst>
                  <a:gd name="T0" fmla="*/ 363 w 396"/>
                  <a:gd name="T1" fmla="*/ 160 h 408"/>
                  <a:gd name="T2" fmla="*/ 354 w 396"/>
                  <a:gd name="T3" fmla="*/ 136 h 408"/>
                  <a:gd name="T4" fmla="*/ 329 w 396"/>
                  <a:gd name="T5" fmla="*/ 120 h 408"/>
                  <a:gd name="T6" fmla="*/ 295 w 396"/>
                  <a:gd name="T7" fmla="*/ 144 h 408"/>
                  <a:gd name="T8" fmla="*/ 262 w 396"/>
                  <a:gd name="T9" fmla="*/ 96 h 408"/>
                  <a:gd name="T10" fmla="*/ 278 w 396"/>
                  <a:gd name="T11" fmla="*/ 80 h 408"/>
                  <a:gd name="T12" fmla="*/ 278 w 396"/>
                  <a:gd name="T13" fmla="*/ 64 h 408"/>
                  <a:gd name="T14" fmla="*/ 312 w 396"/>
                  <a:gd name="T15" fmla="*/ 64 h 408"/>
                  <a:gd name="T16" fmla="*/ 321 w 396"/>
                  <a:gd name="T17" fmla="*/ 48 h 408"/>
                  <a:gd name="T18" fmla="*/ 329 w 396"/>
                  <a:gd name="T19" fmla="*/ 32 h 408"/>
                  <a:gd name="T20" fmla="*/ 346 w 396"/>
                  <a:gd name="T21" fmla="*/ 24 h 408"/>
                  <a:gd name="T22" fmla="*/ 354 w 396"/>
                  <a:gd name="T23" fmla="*/ 0 h 408"/>
                  <a:gd name="T24" fmla="*/ 329 w 396"/>
                  <a:gd name="T25" fmla="*/ 0 h 408"/>
                  <a:gd name="T26" fmla="*/ 304 w 396"/>
                  <a:gd name="T27" fmla="*/ 8 h 408"/>
                  <a:gd name="T28" fmla="*/ 262 w 396"/>
                  <a:gd name="T29" fmla="*/ 8 h 408"/>
                  <a:gd name="T30" fmla="*/ 253 w 396"/>
                  <a:gd name="T31" fmla="*/ 32 h 408"/>
                  <a:gd name="T32" fmla="*/ 219 w 396"/>
                  <a:gd name="T33" fmla="*/ 56 h 408"/>
                  <a:gd name="T34" fmla="*/ 219 w 396"/>
                  <a:gd name="T35" fmla="*/ 80 h 408"/>
                  <a:gd name="T36" fmla="*/ 186 w 396"/>
                  <a:gd name="T37" fmla="*/ 96 h 408"/>
                  <a:gd name="T38" fmla="*/ 127 w 396"/>
                  <a:gd name="T39" fmla="*/ 72 h 408"/>
                  <a:gd name="T40" fmla="*/ 93 w 396"/>
                  <a:gd name="T41" fmla="*/ 104 h 408"/>
                  <a:gd name="T42" fmla="*/ 110 w 396"/>
                  <a:gd name="T43" fmla="*/ 136 h 408"/>
                  <a:gd name="T44" fmla="*/ 76 w 396"/>
                  <a:gd name="T45" fmla="*/ 160 h 408"/>
                  <a:gd name="T46" fmla="*/ 110 w 396"/>
                  <a:gd name="T47" fmla="*/ 192 h 408"/>
                  <a:gd name="T48" fmla="*/ 152 w 396"/>
                  <a:gd name="T49" fmla="*/ 208 h 408"/>
                  <a:gd name="T50" fmla="*/ 144 w 396"/>
                  <a:gd name="T51" fmla="*/ 224 h 408"/>
                  <a:gd name="T52" fmla="*/ 118 w 396"/>
                  <a:gd name="T53" fmla="*/ 224 h 408"/>
                  <a:gd name="T54" fmla="*/ 102 w 396"/>
                  <a:gd name="T55" fmla="*/ 256 h 408"/>
                  <a:gd name="T56" fmla="*/ 51 w 396"/>
                  <a:gd name="T57" fmla="*/ 272 h 408"/>
                  <a:gd name="T58" fmla="*/ 51 w 396"/>
                  <a:gd name="T59" fmla="*/ 304 h 408"/>
                  <a:gd name="T60" fmla="*/ 9 w 396"/>
                  <a:gd name="T61" fmla="*/ 312 h 408"/>
                  <a:gd name="T62" fmla="*/ 26 w 396"/>
                  <a:gd name="T63" fmla="*/ 328 h 408"/>
                  <a:gd name="T64" fmla="*/ 0 w 396"/>
                  <a:gd name="T65" fmla="*/ 368 h 408"/>
                  <a:gd name="T66" fmla="*/ 26 w 396"/>
                  <a:gd name="T67" fmla="*/ 376 h 408"/>
                  <a:gd name="T68" fmla="*/ 26 w 396"/>
                  <a:gd name="T69" fmla="*/ 400 h 408"/>
                  <a:gd name="T70" fmla="*/ 59 w 396"/>
                  <a:gd name="T71" fmla="*/ 408 h 408"/>
                  <a:gd name="T72" fmla="*/ 160 w 396"/>
                  <a:gd name="T73" fmla="*/ 408 h 408"/>
                  <a:gd name="T74" fmla="*/ 228 w 396"/>
                  <a:gd name="T75" fmla="*/ 376 h 408"/>
                  <a:gd name="T76" fmla="*/ 287 w 396"/>
                  <a:gd name="T77" fmla="*/ 376 h 408"/>
                  <a:gd name="T78" fmla="*/ 329 w 396"/>
                  <a:gd name="T79" fmla="*/ 392 h 408"/>
                  <a:gd name="T80" fmla="*/ 329 w 396"/>
                  <a:gd name="T81" fmla="*/ 360 h 408"/>
                  <a:gd name="T82" fmla="*/ 354 w 396"/>
                  <a:gd name="T83" fmla="*/ 328 h 408"/>
                  <a:gd name="T84" fmla="*/ 371 w 396"/>
                  <a:gd name="T85" fmla="*/ 304 h 408"/>
                  <a:gd name="T86" fmla="*/ 388 w 396"/>
                  <a:gd name="T87" fmla="*/ 232 h 408"/>
                  <a:gd name="T88" fmla="*/ 380 w 396"/>
                  <a:gd name="T89" fmla="*/ 208 h 408"/>
                  <a:gd name="T90" fmla="*/ 371 w 396"/>
                  <a:gd name="T91" fmla="*/ 176 h 408"/>
                  <a:gd name="T92" fmla="*/ 396 w 396"/>
                  <a:gd name="T93" fmla="*/ 168 h 408"/>
                  <a:gd name="T94" fmla="*/ 380 w 396"/>
                  <a:gd name="T95" fmla="*/ 160 h 408"/>
                  <a:gd name="T96" fmla="*/ 363 w 396"/>
                  <a:gd name="T97" fmla="*/ 160 h 40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96" h="408">
                    <a:moveTo>
                      <a:pt x="363" y="160"/>
                    </a:moveTo>
                    <a:lnTo>
                      <a:pt x="354" y="136"/>
                    </a:lnTo>
                    <a:lnTo>
                      <a:pt x="329" y="120"/>
                    </a:lnTo>
                    <a:lnTo>
                      <a:pt x="295" y="144"/>
                    </a:lnTo>
                    <a:lnTo>
                      <a:pt x="262" y="96"/>
                    </a:lnTo>
                    <a:lnTo>
                      <a:pt x="278" y="80"/>
                    </a:lnTo>
                    <a:lnTo>
                      <a:pt x="278" y="64"/>
                    </a:lnTo>
                    <a:lnTo>
                      <a:pt x="312" y="64"/>
                    </a:lnTo>
                    <a:lnTo>
                      <a:pt x="321" y="48"/>
                    </a:lnTo>
                    <a:lnTo>
                      <a:pt x="329" y="32"/>
                    </a:lnTo>
                    <a:lnTo>
                      <a:pt x="346" y="24"/>
                    </a:lnTo>
                    <a:lnTo>
                      <a:pt x="354" y="0"/>
                    </a:lnTo>
                    <a:lnTo>
                      <a:pt x="329" y="0"/>
                    </a:lnTo>
                    <a:lnTo>
                      <a:pt x="304" y="8"/>
                    </a:lnTo>
                    <a:lnTo>
                      <a:pt x="262" y="8"/>
                    </a:lnTo>
                    <a:lnTo>
                      <a:pt x="253" y="32"/>
                    </a:lnTo>
                    <a:lnTo>
                      <a:pt x="219" y="56"/>
                    </a:lnTo>
                    <a:lnTo>
                      <a:pt x="219" y="80"/>
                    </a:lnTo>
                    <a:lnTo>
                      <a:pt x="186" y="96"/>
                    </a:lnTo>
                    <a:lnTo>
                      <a:pt x="127" y="72"/>
                    </a:lnTo>
                    <a:lnTo>
                      <a:pt x="93" y="104"/>
                    </a:lnTo>
                    <a:lnTo>
                      <a:pt x="110" y="136"/>
                    </a:lnTo>
                    <a:lnTo>
                      <a:pt x="76" y="160"/>
                    </a:lnTo>
                    <a:lnTo>
                      <a:pt x="110" y="192"/>
                    </a:lnTo>
                    <a:lnTo>
                      <a:pt x="152" y="208"/>
                    </a:lnTo>
                    <a:lnTo>
                      <a:pt x="144" y="224"/>
                    </a:lnTo>
                    <a:lnTo>
                      <a:pt x="118" y="224"/>
                    </a:lnTo>
                    <a:lnTo>
                      <a:pt x="102" y="256"/>
                    </a:lnTo>
                    <a:lnTo>
                      <a:pt x="51" y="272"/>
                    </a:lnTo>
                    <a:lnTo>
                      <a:pt x="51" y="304"/>
                    </a:lnTo>
                    <a:lnTo>
                      <a:pt x="9" y="312"/>
                    </a:lnTo>
                    <a:lnTo>
                      <a:pt x="26" y="328"/>
                    </a:lnTo>
                    <a:lnTo>
                      <a:pt x="0" y="368"/>
                    </a:lnTo>
                    <a:lnTo>
                      <a:pt x="26" y="376"/>
                    </a:lnTo>
                    <a:lnTo>
                      <a:pt x="26" y="400"/>
                    </a:lnTo>
                    <a:lnTo>
                      <a:pt x="59" y="408"/>
                    </a:lnTo>
                    <a:lnTo>
                      <a:pt x="160" y="408"/>
                    </a:lnTo>
                    <a:lnTo>
                      <a:pt x="228" y="376"/>
                    </a:lnTo>
                    <a:lnTo>
                      <a:pt x="287" y="376"/>
                    </a:lnTo>
                    <a:lnTo>
                      <a:pt x="329" y="392"/>
                    </a:lnTo>
                    <a:lnTo>
                      <a:pt x="329" y="360"/>
                    </a:lnTo>
                    <a:lnTo>
                      <a:pt x="354" y="328"/>
                    </a:lnTo>
                    <a:lnTo>
                      <a:pt x="371" y="304"/>
                    </a:lnTo>
                    <a:lnTo>
                      <a:pt x="388" y="232"/>
                    </a:lnTo>
                    <a:lnTo>
                      <a:pt x="380" y="208"/>
                    </a:lnTo>
                    <a:lnTo>
                      <a:pt x="371" y="176"/>
                    </a:lnTo>
                    <a:lnTo>
                      <a:pt x="396" y="168"/>
                    </a:lnTo>
                    <a:lnTo>
                      <a:pt x="380" y="160"/>
                    </a:lnTo>
                    <a:lnTo>
                      <a:pt x="363" y="1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1" name="Freeform 10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68 w 202"/>
                  <a:gd name="T45" fmla="*/ 128 h 144"/>
                  <a:gd name="T46" fmla="*/ 193 w 202"/>
                  <a:gd name="T47" fmla="*/ 120 h 144"/>
                  <a:gd name="T48" fmla="*/ 202 w 202"/>
                  <a:gd name="T49" fmla="*/ 88 h 144"/>
                  <a:gd name="T50" fmla="*/ 185 w 202"/>
                  <a:gd name="T51" fmla="*/ 72 h 14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2" name="Freeform 11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2379" y="1912"/>
                <a:ext cx="202" cy="144"/>
              </a:xfrm>
              <a:custGeom>
                <a:avLst/>
                <a:gdLst>
                  <a:gd name="T0" fmla="*/ 185 w 202"/>
                  <a:gd name="T1" fmla="*/ 72 h 144"/>
                  <a:gd name="T2" fmla="*/ 177 w 202"/>
                  <a:gd name="T3" fmla="*/ 48 h 144"/>
                  <a:gd name="T4" fmla="*/ 177 w 202"/>
                  <a:gd name="T5" fmla="*/ 16 h 144"/>
                  <a:gd name="T6" fmla="*/ 151 w 202"/>
                  <a:gd name="T7" fmla="*/ 0 h 144"/>
                  <a:gd name="T8" fmla="*/ 126 w 202"/>
                  <a:gd name="T9" fmla="*/ 0 h 144"/>
                  <a:gd name="T10" fmla="*/ 109 w 202"/>
                  <a:gd name="T11" fmla="*/ 0 h 144"/>
                  <a:gd name="T12" fmla="*/ 84 w 202"/>
                  <a:gd name="T13" fmla="*/ 0 h 144"/>
                  <a:gd name="T14" fmla="*/ 84 w 202"/>
                  <a:gd name="T15" fmla="*/ 8 h 144"/>
                  <a:gd name="T16" fmla="*/ 84 w 202"/>
                  <a:gd name="T17" fmla="*/ 0 h 144"/>
                  <a:gd name="T18" fmla="*/ 67 w 202"/>
                  <a:gd name="T19" fmla="*/ 8 h 144"/>
                  <a:gd name="T20" fmla="*/ 59 w 202"/>
                  <a:gd name="T21" fmla="*/ 24 h 144"/>
                  <a:gd name="T22" fmla="*/ 50 w 202"/>
                  <a:gd name="T23" fmla="*/ 40 h 144"/>
                  <a:gd name="T24" fmla="*/ 16 w 202"/>
                  <a:gd name="T25" fmla="*/ 40 h 144"/>
                  <a:gd name="T26" fmla="*/ 16 w 202"/>
                  <a:gd name="T27" fmla="*/ 56 h 144"/>
                  <a:gd name="T28" fmla="*/ 0 w 202"/>
                  <a:gd name="T29" fmla="*/ 72 h 144"/>
                  <a:gd name="T30" fmla="*/ 33 w 202"/>
                  <a:gd name="T31" fmla="*/ 120 h 144"/>
                  <a:gd name="T32" fmla="*/ 67 w 202"/>
                  <a:gd name="T33" fmla="*/ 96 h 144"/>
                  <a:gd name="T34" fmla="*/ 92 w 202"/>
                  <a:gd name="T35" fmla="*/ 112 h 144"/>
                  <a:gd name="T36" fmla="*/ 101 w 202"/>
                  <a:gd name="T37" fmla="*/ 136 h 144"/>
                  <a:gd name="T38" fmla="*/ 118 w 202"/>
                  <a:gd name="T39" fmla="*/ 136 h 144"/>
                  <a:gd name="T40" fmla="*/ 134 w 202"/>
                  <a:gd name="T41" fmla="*/ 144 h 144"/>
                  <a:gd name="T42" fmla="*/ 143 w 202"/>
                  <a:gd name="T43" fmla="*/ 144 h 144"/>
                  <a:gd name="T44" fmla="*/ 143 w 202"/>
                  <a:gd name="T45" fmla="*/ 144 h 144"/>
                  <a:gd name="T46" fmla="*/ 168 w 202"/>
                  <a:gd name="T47" fmla="*/ 128 h 144"/>
                  <a:gd name="T48" fmla="*/ 193 w 202"/>
                  <a:gd name="T49" fmla="*/ 120 h 144"/>
                  <a:gd name="T50" fmla="*/ 202 w 202"/>
                  <a:gd name="T51" fmla="*/ 88 h 144"/>
                  <a:gd name="T52" fmla="*/ 185 w 202"/>
                  <a:gd name="T53" fmla="*/ 72 h 14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02" h="144">
                    <a:moveTo>
                      <a:pt x="185" y="72"/>
                    </a:moveTo>
                    <a:lnTo>
                      <a:pt x="177" y="48"/>
                    </a:lnTo>
                    <a:lnTo>
                      <a:pt x="177" y="16"/>
                    </a:lnTo>
                    <a:lnTo>
                      <a:pt x="151" y="0"/>
                    </a:lnTo>
                    <a:lnTo>
                      <a:pt x="126" y="0"/>
                    </a:lnTo>
                    <a:lnTo>
                      <a:pt x="109" y="0"/>
                    </a:lnTo>
                    <a:lnTo>
                      <a:pt x="84" y="0"/>
                    </a:lnTo>
                    <a:lnTo>
                      <a:pt x="84" y="8"/>
                    </a:lnTo>
                    <a:lnTo>
                      <a:pt x="84" y="0"/>
                    </a:lnTo>
                    <a:lnTo>
                      <a:pt x="67" y="8"/>
                    </a:lnTo>
                    <a:lnTo>
                      <a:pt x="59" y="24"/>
                    </a:lnTo>
                    <a:lnTo>
                      <a:pt x="50" y="40"/>
                    </a:lnTo>
                    <a:lnTo>
                      <a:pt x="16" y="40"/>
                    </a:lnTo>
                    <a:lnTo>
                      <a:pt x="16" y="56"/>
                    </a:lnTo>
                    <a:lnTo>
                      <a:pt x="0" y="72"/>
                    </a:lnTo>
                    <a:lnTo>
                      <a:pt x="33" y="120"/>
                    </a:lnTo>
                    <a:lnTo>
                      <a:pt x="67" y="96"/>
                    </a:lnTo>
                    <a:lnTo>
                      <a:pt x="92" y="112"/>
                    </a:lnTo>
                    <a:lnTo>
                      <a:pt x="101" y="136"/>
                    </a:lnTo>
                    <a:lnTo>
                      <a:pt x="118" y="136"/>
                    </a:lnTo>
                    <a:lnTo>
                      <a:pt x="134" y="144"/>
                    </a:lnTo>
                    <a:lnTo>
                      <a:pt x="143" y="144"/>
                    </a:lnTo>
                    <a:lnTo>
                      <a:pt x="168" y="128"/>
                    </a:lnTo>
                    <a:lnTo>
                      <a:pt x="193" y="120"/>
                    </a:lnTo>
                    <a:lnTo>
                      <a:pt x="202" y="88"/>
                    </a:lnTo>
                    <a:lnTo>
                      <a:pt x="185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2429" y="1536"/>
                <a:ext cx="666" cy="1016"/>
              </a:xfrm>
              <a:custGeom>
                <a:avLst/>
                <a:gdLst>
                  <a:gd name="T0" fmla="*/ 337 w 666"/>
                  <a:gd name="T1" fmla="*/ 96 h 1016"/>
                  <a:gd name="T2" fmla="*/ 421 w 666"/>
                  <a:gd name="T3" fmla="*/ 24 h 1016"/>
                  <a:gd name="T4" fmla="*/ 270 w 666"/>
                  <a:gd name="T5" fmla="*/ 24 h 1016"/>
                  <a:gd name="T6" fmla="*/ 253 w 666"/>
                  <a:gd name="T7" fmla="*/ 80 h 1016"/>
                  <a:gd name="T8" fmla="*/ 202 w 666"/>
                  <a:gd name="T9" fmla="*/ 136 h 1016"/>
                  <a:gd name="T10" fmla="*/ 169 w 666"/>
                  <a:gd name="T11" fmla="*/ 200 h 1016"/>
                  <a:gd name="T12" fmla="*/ 202 w 666"/>
                  <a:gd name="T13" fmla="*/ 232 h 1016"/>
                  <a:gd name="T14" fmla="*/ 169 w 666"/>
                  <a:gd name="T15" fmla="*/ 320 h 1016"/>
                  <a:gd name="T16" fmla="*/ 186 w 666"/>
                  <a:gd name="T17" fmla="*/ 344 h 1016"/>
                  <a:gd name="T18" fmla="*/ 228 w 666"/>
                  <a:gd name="T19" fmla="*/ 320 h 1016"/>
                  <a:gd name="T20" fmla="*/ 186 w 666"/>
                  <a:gd name="T21" fmla="*/ 424 h 1016"/>
                  <a:gd name="T22" fmla="*/ 236 w 666"/>
                  <a:gd name="T23" fmla="*/ 464 h 1016"/>
                  <a:gd name="T24" fmla="*/ 303 w 666"/>
                  <a:gd name="T25" fmla="*/ 448 h 1016"/>
                  <a:gd name="T26" fmla="*/ 287 w 666"/>
                  <a:gd name="T27" fmla="*/ 496 h 1016"/>
                  <a:gd name="T28" fmla="*/ 329 w 666"/>
                  <a:gd name="T29" fmla="*/ 576 h 1016"/>
                  <a:gd name="T30" fmla="*/ 295 w 666"/>
                  <a:gd name="T31" fmla="*/ 648 h 1016"/>
                  <a:gd name="T32" fmla="*/ 202 w 666"/>
                  <a:gd name="T33" fmla="*/ 624 h 1016"/>
                  <a:gd name="T34" fmla="*/ 160 w 666"/>
                  <a:gd name="T35" fmla="*/ 680 h 1016"/>
                  <a:gd name="T36" fmla="*/ 211 w 666"/>
                  <a:gd name="T37" fmla="*/ 744 h 1016"/>
                  <a:gd name="T38" fmla="*/ 101 w 666"/>
                  <a:gd name="T39" fmla="*/ 776 h 1016"/>
                  <a:gd name="T40" fmla="*/ 101 w 666"/>
                  <a:gd name="T41" fmla="*/ 808 h 1016"/>
                  <a:gd name="T42" fmla="*/ 169 w 666"/>
                  <a:gd name="T43" fmla="*/ 824 h 1016"/>
                  <a:gd name="T44" fmla="*/ 219 w 666"/>
                  <a:gd name="T45" fmla="*/ 864 h 1016"/>
                  <a:gd name="T46" fmla="*/ 295 w 666"/>
                  <a:gd name="T47" fmla="*/ 848 h 1016"/>
                  <a:gd name="T48" fmla="*/ 228 w 666"/>
                  <a:gd name="T49" fmla="*/ 896 h 1016"/>
                  <a:gd name="T50" fmla="*/ 127 w 666"/>
                  <a:gd name="T51" fmla="*/ 904 h 1016"/>
                  <a:gd name="T52" fmla="*/ 0 w 666"/>
                  <a:gd name="T53" fmla="*/ 984 h 1016"/>
                  <a:gd name="T54" fmla="*/ 51 w 666"/>
                  <a:gd name="T55" fmla="*/ 1016 h 1016"/>
                  <a:gd name="T56" fmla="*/ 93 w 666"/>
                  <a:gd name="T57" fmla="*/ 976 h 1016"/>
                  <a:gd name="T58" fmla="*/ 219 w 666"/>
                  <a:gd name="T59" fmla="*/ 960 h 1016"/>
                  <a:gd name="T60" fmla="*/ 337 w 666"/>
                  <a:gd name="T61" fmla="*/ 984 h 1016"/>
                  <a:gd name="T62" fmla="*/ 421 w 666"/>
                  <a:gd name="T63" fmla="*/ 968 h 1016"/>
                  <a:gd name="T64" fmla="*/ 573 w 666"/>
                  <a:gd name="T65" fmla="*/ 968 h 1016"/>
                  <a:gd name="T66" fmla="*/ 624 w 666"/>
                  <a:gd name="T67" fmla="*/ 928 h 1016"/>
                  <a:gd name="T68" fmla="*/ 590 w 666"/>
                  <a:gd name="T69" fmla="*/ 872 h 1016"/>
                  <a:gd name="T70" fmla="*/ 649 w 666"/>
                  <a:gd name="T71" fmla="*/ 840 h 1016"/>
                  <a:gd name="T72" fmla="*/ 666 w 666"/>
                  <a:gd name="T73" fmla="*/ 760 h 1016"/>
                  <a:gd name="T74" fmla="*/ 539 w 666"/>
                  <a:gd name="T75" fmla="*/ 728 h 1016"/>
                  <a:gd name="T76" fmla="*/ 523 w 666"/>
                  <a:gd name="T77" fmla="*/ 632 h 1016"/>
                  <a:gd name="T78" fmla="*/ 539 w 666"/>
                  <a:gd name="T79" fmla="*/ 576 h 1016"/>
                  <a:gd name="T80" fmla="*/ 480 w 666"/>
                  <a:gd name="T81" fmla="*/ 512 h 1016"/>
                  <a:gd name="T82" fmla="*/ 455 w 666"/>
                  <a:gd name="T83" fmla="*/ 392 h 1016"/>
                  <a:gd name="T84" fmla="*/ 413 w 666"/>
                  <a:gd name="T85" fmla="*/ 344 h 1016"/>
                  <a:gd name="T86" fmla="*/ 337 w 666"/>
                  <a:gd name="T87" fmla="*/ 320 h 1016"/>
                  <a:gd name="T88" fmla="*/ 388 w 666"/>
                  <a:gd name="T89" fmla="*/ 280 h 1016"/>
                  <a:gd name="T90" fmla="*/ 447 w 666"/>
                  <a:gd name="T91" fmla="*/ 224 h 1016"/>
                  <a:gd name="T92" fmla="*/ 489 w 666"/>
                  <a:gd name="T93" fmla="*/ 144 h 1016"/>
                  <a:gd name="T94" fmla="*/ 379 w 666"/>
                  <a:gd name="T95" fmla="*/ 120 h 101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666" h="1016">
                    <a:moveTo>
                      <a:pt x="329" y="128"/>
                    </a:moveTo>
                    <a:lnTo>
                      <a:pt x="354" y="104"/>
                    </a:lnTo>
                    <a:lnTo>
                      <a:pt x="337" y="96"/>
                    </a:lnTo>
                    <a:lnTo>
                      <a:pt x="388" y="64"/>
                    </a:lnTo>
                    <a:lnTo>
                      <a:pt x="413" y="56"/>
                    </a:lnTo>
                    <a:lnTo>
                      <a:pt x="421" y="24"/>
                    </a:lnTo>
                    <a:lnTo>
                      <a:pt x="320" y="16"/>
                    </a:lnTo>
                    <a:lnTo>
                      <a:pt x="287" y="0"/>
                    </a:lnTo>
                    <a:lnTo>
                      <a:pt x="270" y="24"/>
                    </a:lnTo>
                    <a:lnTo>
                      <a:pt x="253" y="40"/>
                    </a:lnTo>
                    <a:lnTo>
                      <a:pt x="245" y="56"/>
                    </a:lnTo>
                    <a:lnTo>
                      <a:pt x="253" y="80"/>
                    </a:lnTo>
                    <a:lnTo>
                      <a:pt x="219" y="88"/>
                    </a:lnTo>
                    <a:lnTo>
                      <a:pt x="202" y="104"/>
                    </a:lnTo>
                    <a:lnTo>
                      <a:pt x="202" y="136"/>
                    </a:lnTo>
                    <a:lnTo>
                      <a:pt x="202" y="160"/>
                    </a:lnTo>
                    <a:lnTo>
                      <a:pt x="186" y="184"/>
                    </a:lnTo>
                    <a:lnTo>
                      <a:pt x="169" y="200"/>
                    </a:lnTo>
                    <a:lnTo>
                      <a:pt x="135" y="248"/>
                    </a:lnTo>
                    <a:lnTo>
                      <a:pt x="160" y="256"/>
                    </a:lnTo>
                    <a:lnTo>
                      <a:pt x="202" y="232"/>
                    </a:lnTo>
                    <a:lnTo>
                      <a:pt x="186" y="264"/>
                    </a:lnTo>
                    <a:lnTo>
                      <a:pt x="177" y="296"/>
                    </a:lnTo>
                    <a:lnTo>
                      <a:pt x="169" y="320"/>
                    </a:lnTo>
                    <a:lnTo>
                      <a:pt x="143" y="376"/>
                    </a:lnTo>
                    <a:lnTo>
                      <a:pt x="169" y="376"/>
                    </a:lnTo>
                    <a:lnTo>
                      <a:pt x="186" y="344"/>
                    </a:lnTo>
                    <a:lnTo>
                      <a:pt x="202" y="304"/>
                    </a:lnTo>
                    <a:lnTo>
                      <a:pt x="211" y="328"/>
                    </a:lnTo>
                    <a:lnTo>
                      <a:pt x="228" y="320"/>
                    </a:lnTo>
                    <a:lnTo>
                      <a:pt x="219" y="344"/>
                    </a:lnTo>
                    <a:lnTo>
                      <a:pt x="228" y="360"/>
                    </a:lnTo>
                    <a:lnTo>
                      <a:pt x="186" y="424"/>
                    </a:lnTo>
                    <a:lnTo>
                      <a:pt x="194" y="472"/>
                    </a:lnTo>
                    <a:lnTo>
                      <a:pt x="202" y="440"/>
                    </a:lnTo>
                    <a:lnTo>
                      <a:pt x="236" y="464"/>
                    </a:lnTo>
                    <a:lnTo>
                      <a:pt x="253" y="456"/>
                    </a:lnTo>
                    <a:lnTo>
                      <a:pt x="278" y="464"/>
                    </a:lnTo>
                    <a:lnTo>
                      <a:pt x="303" y="448"/>
                    </a:lnTo>
                    <a:lnTo>
                      <a:pt x="329" y="456"/>
                    </a:lnTo>
                    <a:lnTo>
                      <a:pt x="295" y="480"/>
                    </a:lnTo>
                    <a:lnTo>
                      <a:pt x="287" y="496"/>
                    </a:lnTo>
                    <a:lnTo>
                      <a:pt x="312" y="544"/>
                    </a:lnTo>
                    <a:lnTo>
                      <a:pt x="329" y="544"/>
                    </a:lnTo>
                    <a:lnTo>
                      <a:pt x="329" y="576"/>
                    </a:lnTo>
                    <a:lnTo>
                      <a:pt x="320" y="576"/>
                    </a:lnTo>
                    <a:lnTo>
                      <a:pt x="312" y="632"/>
                    </a:lnTo>
                    <a:lnTo>
                      <a:pt x="295" y="648"/>
                    </a:lnTo>
                    <a:lnTo>
                      <a:pt x="287" y="640"/>
                    </a:lnTo>
                    <a:lnTo>
                      <a:pt x="236" y="640"/>
                    </a:lnTo>
                    <a:lnTo>
                      <a:pt x="202" y="624"/>
                    </a:lnTo>
                    <a:lnTo>
                      <a:pt x="186" y="632"/>
                    </a:lnTo>
                    <a:lnTo>
                      <a:pt x="202" y="648"/>
                    </a:lnTo>
                    <a:lnTo>
                      <a:pt x="160" y="680"/>
                    </a:lnTo>
                    <a:lnTo>
                      <a:pt x="177" y="688"/>
                    </a:lnTo>
                    <a:lnTo>
                      <a:pt x="202" y="680"/>
                    </a:lnTo>
                    <a:lnTo>
                      <a:pt x="211" y="744"/>
                    </a:lnTo>
                    <a:lnTo>
                      <a:pt x="169" y="760"/>
                    </a:lnTo>
                    <a:lnTo>
                      <a:pt x="143" y="768"/>
                    </a:lnTo>
                    <a:lnTo>
                      <a:pt x="101" y="776"/>
                    </a:lnTo>
                    <a:lnTo>
                      <a:pt x="84" y="784"/>
                    </a:lnTo>
                    <a:lnTo>
                      <a:pt x="93" y="792"/>
                    </a:lnTo>
                    <a:lnTo>
                      <a:pt x="101" y="808"/>
                    </a:lnTo>
                    <a:lnTo>
                      <a:pt x="135" y="824"/>
                    </a:lnTo>
                    <a:lnTo>
                      <a:pt x="152" y="808"/>
                    </a:lnTo>
                    <a:lnTo>
                      <a:pt x="169" y="824"/>
                    </a:lnTo>
                    <a:lnTo>
                      <a:pt x="160" y="840"/>
                    </a:lnTo>
                    <a:lnTo>
                      <a:pt x="194" y="840"/>
                    </a:lnTo>
                    <a:lnTo>
                      <a:pt x="219" y="864"/>
                    </a:lnTo>
                    <a:lnTo>
                      <a:pt x="261" y="864"/>
                    </a:lnTo>
                    <a:lnTo>
                      <a:pt x="278" y="856"/>
                    </a:lnTo>
                    <a:lnTo>
                      <a:pt x="295" y="848"/>
                    </a:lnTo>
                    <a:lnTo>
                      <a:pt x="270" y="872"/>
                    </a:lnTo>
                    <a:lnTo>
                      <a:pt x="261" y="888"/>
                    </a:lnTo>
                    <a:lnTo>
                      <a:pt x="228" y="896"/>
                    </a:lnTo>
                    <a:lnTo>
                      <a:pt x="160" y="888"/>
                    </a:lnTo>
                    <a:lnTo>
                      <a:pt x="152" y="896"/>
                    </a:lnTo>
                    <a:lnTo>
                      <a:pt x="127" y="904"/>
                    </a:lnTo>
                    <a:lnTo>
                      <a:pt x="110" y="928"/>
                    </a:lnTo>
                    <a:lnTo>
                      <a:pt x="42" y="976"/>
                    </a:lnTo>
                    <a:lnTo>
                      <a:pt x="0" y="984"/>
                    </a:lnTo>
                    <a:lnTo>
                      <a:pt x="9" y="992"/>
                    </a:lnTo>
                    <a:lnTo>
                      <a:pt x="34" y="992"/>
                    </a:lnTo>
                    <a:lnTo>
                      <a:pt x="51" y="1016"/>
                    </a:lnTo>
                    <a:lnTo>
                      <a:pt x="68" y="1008"/>
                    </a:lnTo>
                    <a:lnTo>
                      <a:pt x="68" y="992"/>
                    </a:lnTo>
                    <a:lnTo>
                      <a:pt x="93" y="976"/>
                    </a:lnTo>
                    <a:lnTo>
                      <a:pt x="143" y="976"/>
                    </a:lnTo>
                    <a:lnTo>
                      <a:pt x="169" y="1008"/>
                    </a:lnTo>
                    <a:lnTo>
                      <a:pt x="219" y="960"/>
                    </a:lnTo>
                    <a:lnTo>
                      <a:pt x="261" y="952"/>
                    </a:lnTo>
                    <a:lnTo>
                      <a:pt x="295" y="976"/>
                    </a:lnTo>
                    <a:lnTo>
                      <a:pt x="337" y="984"/>
                    </a:lnTo>
                    <a:lnTo>
                      <a:pt x="346" y="968"/>
                    </a:lnTo>
                    <a:lnTo>
                      <a:pt x="388" y="968"/>
                    </a:lnTo>
                    <a:lnTo>
                      <a:pt x="421" y="968"/>
                    </a:lnTo>
                    <a:lnTo>
                      <a:pt x="472" y="968"/>
                    </a:lnTo>
                    <a:lnTo>
                      <a:pt x="506" y="984"/>
                    </a:lnTo>
                    <a:lnTo>
                      <a:pt x="573" y="968"/>
                    </a:lnTo>
                    <a:lnTo>
                      <a:pt x="590" y="952"/>
                    </a:lnTo>
                    <a:lnTo>
                      <a:pt x="624" y="952"/>
                    </a:lnTo>
                    <a:lnTo>
                      <a:pt x="624" y="928"/>
                    </a:lnTo>
                    <a:lnTo>
                      <a:pt x="565" y="912"/>
                    </a:lnTo>
                    <a:lnTo>
                      <a:pt x="590" y="896"/>
                    </a:lnTo>
                    <a:lnTo>
                      <a:pt x="590" y="872"/>
                    </a:lnTo>
                    <a:lnTo>
                      <a:pt x="624" y="872"/>
                    </a:lnTo>
                    <a:lnTo>
                      <a:pt x="624" y="856"/>
                    </a:lnTo>
                    <a:lnTo>
                      <a:pt x="649" y="840"/>
                    </a:lnTo>
                    <a:lnTo>
                      <a:pt x="657" y="816"/>
                    </a:lnTo>
                    <a:lnTo>
                      <a:pt x="666" y="800"/>
                    </a:lnTo>
                    <a:lnTo>
                      <a:pt x="666" y="760"/>
                    </a:lnTo>
                    <a:lnTo>
                      <a:pt x="582" y="728"/>
                    </a:lnTo>
                    <a:lnTo>
                      <a:pt x="565" y="744"/>
                    </a:lnTo>
                    <a:lnTo>
                      <a:pt x="539" y="728"/>
                    </a:lnTo>
                    <a:lnTo>
                      <a:pt x="573" y="704"/>
                    </a:lnTo>
                    <a:lnTo>
                      <a:pt x="556" y="656"/>
                    </a:lnTo>
                    <a:lnTo>
                      <a:pt x="523" y="632"/>
                    </a:lnTo>
                    <a:lnTo>
                      <a:pt x="548" y="632"/>
                    </a:lnTo>
                    <a:lnTo>
                      <a:pt x="539" y="592"/>
                    </a:lnTo>
                    <a:lnTo>
                      <a:pt x="539" y="576"/>
                    </a:lnTo>
                    <a:lnTo>
                      <a:pt x="531" y="560"/>
                    </a:lnTo>
                    <a:lnTo>
                      <a:pt x="523" y="536"/>
                    </a:lnTo>
                    <a:lnTo>
                      <a:pt x="480" y="512"/>
                    </a:lnTo>
                    <a:lnTo>
                      <a:pt x="472" y="480"/>
                    </a:lnTo>
                    <a:lnTo>
                      <a:pt x="455" y="440"/>
                    </a:lnTo>
                    <a:lnTo>
                      <a:pt x="455" y="392"/>
                    </a:lnTo>
                    <a:lnTo>
                      <a:pt x="447" y="376"/>
                    </a:lnTo>
                    <a:lnTo>
                      <a:pt x="421" y="352"/>
                    </a:lnTo>
                    <a:lnTo>
                      <a:pt x="413" y="344"/>
                    </a:lnTo>
                    <a:lnTo>
                      <a:pt x="396" y="328"/>
                    </a:lnTo>
                    <a:lnTo>
                      <a:pt x="362" y="328"/>
                    </a:lnTo>
                    <a:lnTo>
                      <a:pt x="337" y="320"/>
                    </a:lnTo>
                    <a:lnTo>
                      <a:pt x="371" y="312"/>
                    </a:lnTo>
                    <a:lnTo>
                      <a:pt x="396" y="304"/>
                    </a:lnTo>
                    <a:lnTo>
                      <a:pt x="388" y="280"/>
                    </a:lnTo>
                    <a:lnTo>
                      <a:pt x="421" y="264"/>
                    </a:lnTo>
                    <a:lnTo>
                      <a:pt x="421" y="248"/>
                    </a:lnTo>
                    <a:lnTo>
                      <a:pt x="447" y="224"/>
                    </a:lnTo>
                    <a:lnTo>
                      <a:pt x="455" y="192"/>
                    </a:lnTo>
                    <a:lnTo>
                      <a:pt x="489" y="168"/>
                    </a:lnTo>
                    <a:lnTo>
                      <a:pt x="489" y="144"/>
                    </a:lnTo>
                    <a:lnTo>
                      <a:pt x="447" y="144"/>
                    </a:lnTo>
                    <a:lnTo>
                      <a:pt x="430" y="128"/>
                    </a:lnTo>
                    <a:lnTo>
                      <a:pt x="379" y="120"/>
                    </a:lnTo>
                    <a:lnTo>
                      <a:pt x="329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5" name="Freeform 15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w 67"/>
                  <a:gd name="T13" fmla="*/ 24 h 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6" name="Freeform 17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7" name="Freeform 18"/>
              <p:cNvSpPr>
                <a:spLocks/>
              </p:cNvSpPr>
              <p:nvPr/>
            </p:nvSpPr>
            <p:spPr bwMode="auto">
              <a:xfrm>
                <a:off x="3752" y="1984"/>
                <a:ext cx="67" cy="64"/>
              </a:xfrm>
              <a:custGeom>
                <a:avLst/>
                <a:gdLst>
                  <a:gd name="T0" fmla="*/ 0 w 67"/>
                  <a:gd name="T1" fmla="*/ 24 h 64"/>
                  <a:gd name="T2" fmla="*/ 17 w 67"/>
                  <a:gd name="T3" fmla="*/ 56 h 64"/>
                  <a:gd name="T4" fmla="*/ 51 w 67"/>
                  <a:gd name="T5" fmla="*/ 64 h 64"/>
                  <a:gd name="T6" fmla="*/ 67 w 67"/>
                  <a:gd name="T7" fmla="*/ 48 h 64"/>
                  <a:gd name="T8" fmla="*/ 59 w 67"/>
                  <a:gd name="T9" fmla="*/ 0 h 64"/>
                  <a:gd name="T10" fmla="*/ 0 w 67"/>
                  <a:gd name="T11" fmla="*/ 8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67" h="64">
                    <a:moveTo>
                      <a:pt x="0" y="24"/>
                    </a:moveTo>
                    <a:lnTo>
                      <a:pt x="17" y="56"/>
                    </a:lnTo>
                    <a:lnTo>
                      <a:pt x="51" y="64"/>
                    </a:lnTo>
                    <a:lnTo>
                      <a:pt x="67" y="48"/>
                    </a:lnTo>
                    <a:lnTo>
                      <a:pt x="59" y="0"/>
                    </a:lnTo>
                    <a:lnTo>
                      <a:pt x="0" y="8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8" name="Freeform 19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49" name="Freeform 20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0" name="Freeform 21"/>
              <p:cNvSpPr>
                <a:spLocks/>
              </p:cNvSpPr>
              <p:nvPr/>
            </p:nvSpPr>
            <p:spPr bwMode="auto">
              <a:xfrm>
                <a:off x="3845" y="1920"/>
                <a:ext cx="109" cy="176"/>
              </a:xfrm>
              <a:custGeom>
                <a:avLst/>
                <a:gdLst>
                  <a:gd name="T0" fmla="*/ 0 w 109"/>
                  <a:gd name="T1" fmla="*/ 168 h 176"/>
                  <a:gd name="T2" fmla="*/ 50 w 109"/>
                  <a:gd name="T3" fmla="*/ 176 h 176"/>
                  <a:gd name="T4" fmla="*/ 76 w 109"/>
                  <a:gd name="T5" fmla="*/ 144 h 176"/>
                  <a:gd name="T6" fmla="*/ 76 w 109"/>
                  <a:gd name="T7" fmla="*/ 112 h 176"/>
                  <a:gd name="T8" fmla="*/ 109 w 109"/>
                  <a:gd name="T9" fmla="*/ 96 h 176"/>
                  <a:gd name="T10" fmla="*/ 92 w 109"/>
                  <a:gd name="T11" fmla="*/ 72 h 176"/>
                  <a:gd name="T12" fmla="*/ 109 w 109"/>
                  <a:gd name="T13" fmla="*/ 64 h 176"/>
                  <a:gd name="T14" fmla="*/ 101 w 109"/>
                  <a:gd name="T15" fmla="*/ 8 h 176"/>
                  <a:gd name="T16" fmla="*/ 84 w 109"/>
                  <a:gd name="T17" fmla="*/ 0 h 176"/>
                  <a:gd name="T18" fmla="*/ 67 w 109"/>
                  <a:gd name="T19" fmla="*/ 16 h 176"/>
                  <a:gd name="T20" fmla="*/ 59 w 109"/>
                  <a:gd name="T21" fmla="*/ 48 h 176"/>
                  <a:gd name="T22" fmla="*/ 42 w 109"/>
                  <a:gd name="T23" fmla="*/ 16 h 176"/>
                  <a:gd name="T24" fmla="*/ 8 w 109"/>
                  <a:gd name="T25" fmla="*/ 40 h 176"/>
                  <a:gd name="T26" fmla="*/ 0 w 109"/>
                  <a:gd name="T27" fmla="*/ 48 h 176"/>
                  <a:gd name="T28" fmla="*/ 8 w 109"/>
                  <a:gd name="T29" fmla="*/ 72 h 176"/>
                  <a:gd name="T30" fmla="*/ 42 w 109"/>
                  <a:gd name="T31" fmla="*/ 88 h 176"/>
                  <a:gd name="T32" fmla="*/ 50 w 109"/>
                  <a:gd name="T33" fmla="*/ 112 h 176"/>
                  <a:gd name="T34" fmla="*/ 33 w 109"/>
                  <a:gd name="T35" fmla="*/ 144 h 176"/>
                  <a:gd name="T36" fmla="*/ 8 w 109"/>
                  <a:gd name="T37" fmla="*/ 136 h 176"/>
                  <a:gd name="T38" fmla="*/ 0 w 109"/>
                  <a:gd name="T39" fmla="*/ 168 h 17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09" h="176">
                    <a:moveTo>
                      <a:pt x="0" y="168"/>
                    </a:moveTo>
                    <a:lnTo>
                      <a:pt x="50" y="176"/>
                    </a:lnTo>
                    <a:lnTo>
                      <a:pt x="76" y="144"/>
                    </a:lnTo>
                    <a:lnTo>
                      <a:pt x="76" y="112"/>
                    </a:lnTo>
                    <a:lnTo>
                      <a:pt x="109" y="96"/>
                    </a:lnTo>
                    <a:lnTo>
                      <a:pt x="92" y="72"/>
                    </a:lnTo>
                    <a:lnTo>
                      <a:pt x="109" y="64"/>
                    </a:lnTo>
                    <a:lnTo>
                      <a:pt x="101" y="8"/>
                    </a:lnTo>
                    <a:lnTo>
                      <a:pt x="84" y="0"/>
                    </a:lnTo>
                    <a:lnTo>
                      <a:pt x="67" y="16"/>
                    </a:lnTo>
                    <a:lnTo>
                      <a:pt x="59" y="48"/>
                    </a:lnTo>
                    <a:lnTo>
                      <a:pt x="42" y="16"/>
                    </a:lnTo>
                    <a:lnTo>
                      <a:pt x="8" y="40"/>
                    </a:lnTo>
                    <a:lnTo>
                      <a:pt x="0" y="48"/>
                    </a:lnTo>
                    <a:lnTo>
                      <a:pt x="8" y="72"/>
                    </a:lnTo>
                    <a:lnTo>
                      <a:pt x="42" y="88"/>
                    </a:lnTo>
                    <a:lnTo>
                      <a:pt x="50" y="112"/>
                    </a:lnTo>
                    <a:lnTo>
                      <a:pt x="33" y="144"/>
                    </a:lnTo>
                    <a:lnTo>
                      <a:pt x="8" y="136"/>
                    </a:lnTo>
                    <a:lnTo>
                      <a:pt x="0" y="16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1" name="Freeform 22"/>
              <p:cNvSpPr>
                <a:spLocks/>
              </p:cNvSpPr>
              <p:nvPr/>
            </p:nvSpPr>
            <p:spPr bwMode="auto">
              <a:xfrm>
                <a:off x="4039" y="4048"/>
                <a:ext cx="328" cy="208"/>
              </a:xfrm>
              <a:custGeom>
                <a:avLst/>
                <a:gdLst>
                  <a:gd name="T0" fmla="*/ 0 w 328"/>
                  <a:gd name="T1" fmla="*/ 80 h 208"/>
                  <a:gd name="T2" fmla="*/ 0 w 328"/>
                  <a:gd name="T3" fmla="*/ 56 h 208"/>
                  <a:gd name="T4" fmla="*/ 25 w 328"/>
                  <a:gd name="T5" fmla="*/ 32 h 208"/>
                  <a:gd name="T6" fmla="*/ 50 w 328"/>
                  <a:gd name="T7" fmla="*/ 48 h 208"/>
                  <a:gd name="T8" fmla="*/ 67 w 328"/>
                  <a:gd name="T9" fmla="*/ 32 h 208"/>
                  <a:gd name="T10" fmla="*/ 92 w 328"/>
                  <a:gd name="T11" fmla="*/ 24 h 208"/>
                  <a:gd name="T12" fmla="*/ 101 w 328"/>
                  <a:gd name="T13" fmla="*/ 32 h 208"/>
                  <a:gd name="T14" fmla="*/ 117 w 328"/>
                  <a:gd name="T15" fmla="*/ 40 h 208"/>
                  <a:gd name="T16" fmla="*/ 134 w 328"/>
                  <a:gd name="T17" fmla="*/ 48 h 208"/>
                  <a:gd name="T18" fmla="*/ 160 w 328"/>
                  <a:gd name="T19" fmla="*/ 40 h 208"/>
                  <a:gd name="T20" fmla="*/ 210 w 328"/>
                  <a:gd name="T21" fmla="*/ 40 h 208"/>
                  <a:gd name="T22" fmla="*/ 235 w 328"/>
                  <a:gd name="T23" fmla="*/ 32 h 208"/>
                  <a:gd name="T24" fmla="*/ 252 w 328"/>
                  <a:gd name="T25" fmla="*/ 16 h 208"/>
                  <a:gd name="T26" fmla="*/ 261 w 328"/>
                  <a:gd name="T27" fmla="*/ 16 h 208"/>
                  <a:gd name="T28" fmla="*/ 286 w 328"/>
                  <a:gd name="T29" fmla="*/ 24 h 208"/>
                  <a:gd name="T30" fmla="*/ 294 w 328"/>
                  <a:gd name="T31" fmla="*/ 8 h 208"/>
                  <a:gd name="T32" fmla="*/ 320 w 328"/>
                  <a:gd name="T33" fmla="*/ 0 h 208"/>
                  <a:gd name="T34" fmla="*/ 328 w 328"/>
                  <a:gd name="T35" fmla="*/ 16 h 208"/>
                  <a:gd name="T36" fmla="*/ 311 w 328"/>
                  <a:gd name="T37" fmla="*/ 56 h 208"/>
                  <a:gd name="T38" fmla="*/ 303 w 328"/>
                  <a:gd name="T39" fmla="*/ 80 h 208"/>
                  <a:gd name="T40" fmla="*/ 286 w 328"/>
                  <a:gd name="T41" fmla="*/ 104 h 208"/>
                  <a:gd name="T42" fmla="*/ 286 w 328"/>
                  <a:gd name="T43" fmla="*/ 112 h 208"/>
                  <a:gd name="T44" fmla="*/ 303 w 328"/>
                  <a:gd name="T45" fmla="*/ 128 h 208"/>
                  <a:gd name="T46" fmla="*/ 320 w 328"/>
                  <a:gd name="T47" fmla="*/ 160 h 208"/>
                  <a:gd name="T48" fmla="*/ 303 w 328"/>
                  <a:gd name="T49" fmla="*/ 176 h 208"/>
                  <a:gd name="T50" fmla="*/ 303 w 328"/>
                  <a:gd name="T51" fmla="*/ 208 h 208"/>
                  <a:gd name="T52" fmla="*/ 269 w 328"/>
                  <a:gd name="T53" fmla="*/ 200 h 208"/>
                  <a:gd name="T54" fmla="*/ 227 w 328"/>
                  <a:gd name="T55" fmla="*/ 192 h 208"/>
                  <a:gd name="T56" fmla="*/ 202 w 328"/>
                  <a:gd name="T57" fmla="*/ 152 h 208"/>
                  <a:gd name="T58" fmla="*/ 168 w 328"/>
                  <a:gd name="T59" fmla="*/ 160 h 208"/>
                  <a:gd name="T60" fmla="*/ 143 w 328"/>
                  <a:gd name="T61" fmla="*/ 144 h 208"/>
                  <a:gd name="T62" fmla="*/ 126 w 328"/>
                  <a:gd name="T63" fmla="*/ 128 h 208"/>
                  <a:gd name="T64" fmla="*/ 109 w 328"/>
                  <a:gd name="T65" fmla="*/ 128 h 208"/>
                  <a:gd name="T66" fmla="*/ 84 w 328"/>
                  <a:gd name="T67" fmla="*/ 112 h 208"/>
                  <a:gd name="T68" fmla="*/ 67 w 328"/>
                  <a:gd name="T69" fmla="*/ 112 h 208"/>
                  <a:gd name="T70" fmla="*/ 50 w 328"/>
                  <a:gd name="T71" fmla="*/ 96 h 208"/>
                  <a:gd name="T72" fmla="*/ 25 w 328"/>
                  <a:gd name="T73" fmla="*/ 104 h 208"/>
                  <a:gd name="T74" fmla="*/ 0 w 328"/>
                  <a:gd name="T75" fmla="*/ 80 h 20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28" h="208">
                    <a:moveTo>
                      <a:pt x="0" y="80"/>
                    </a:moveTo>
                    <a:lnTo>
                      <a:pt x="0" y="56"/>
                    </a:lnTo>
                    <a:lnTo>
                      <a:pt x="25" y="32"/>
                    </a:lnTo>
                    <a:lnTo>
                      <a:pt x="50" y="48"/>
                    </a:lnTo>
                    <a:lnTo>
                      <a:pt x="67" y="32"/>
                    </a:lnTo>
                    <a:lnTo>
                      <a:pt x="92" y="24"/>
                    </a:lnTo>
                    <a:lnTo>
                      <a:pt x="101" y="32"/>
                    </a:lnTo>
                    <a:lnTo>
                      <a:pt x="117" y="40"/>
                    </a:lnTo>
                    <a:lnTo>
                      <a:pt x="134" y="48"/>
                    </a:lnTo>
                    <a:lnTo>
                      <a:pt x="160" y="40"/>
                    </a:lnTo>
                    <a:lnTo>
                      <a:pt x="210" y="40"/>
                    </a:lnTo>
                    <a:lnTo>
                      <a:pt x="235" y="32"/>
                    </a:lnTo>
                    <a:lnTo>
                      <a:pt x="252" y="16"/>
                    </a:lnTo>
                    <a:lnTo>
                      <a:pt x="261" y="16"/>
                    </a:lnTo>
                    <a:lnTo>
                      <a:pt x="286" y="24"/>
                    </a:lnTo>
                    <a:lnTo>
                      <a:pt x="294" y="8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11" y="56"/>
                    </a:lnTo>
                    <a:lnTo>
                      <a:pt x="303" y="80"/>
                    </a:lnTo>
                    <a:lnTo>
                      <a:pt x="286" y="104"/>
                    </a:lnTo>
                    <a:lnTo>
                      <a:pt x="286" y="112"/>
                    </a:lnTo>
                    <a:lnTo>
                      <a:pt x="303" y="128"/>
                    </a:lnTo>
                    <a:lnTo>
                      <a:pt x="320" y="160"/>
                    </a:lnTo>
                    <a:lnTo>
                      <a:pt x="303" y="176"/>
                    </a:lnTo>
                    <a:lnTo>
                      <a:pt x="303" y="208"/>
                    </a:lnTo>
                    <a:lnTo>
                      <a:pt x="269" y="200"/>
                    </a:lnTo>
                    <a:lnTo>
                      <a:pt x="227" y="192"/>
                    </a:lnTo>
                    <a:lnTo>
                      <a:pt x="202" y="152"/>
                    </a:lnTo>
                    <a:lnTo>
                      <a:pt x="168" y="160"/>
                    </a:lnTo>
                    <a:lnTo>
                      <a:pt x="143" y="144"/>
                    </a:lnTo>
                    <a:lnTo>
                      <a:pt x="126" y="128"/>
                    </a:lnTo>
                    <a:lnTo>
                      <a:pt x="109" y="128"/>
                    </a:lnTo>
                    <a:lnTo>
                      <a:pt x="84" y="112"/>
                    </a:lnTo>
                    <a:lnTo>
                      <a:pt x="67" y="112"/>
                    </a:lnTo>
                    <a:lnTo>
                      <a:pt x="50" y="96"/>
                    </a:lnTo>
                    <a:lnTo>
                      <a:pt x="25" y="104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2" name="Freeform 23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A0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3" name="Freeform 24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4" name="Freeform 25"/>
              <p:cNvSpPr>
                <a:spLocks/>
              </p:cNvSpPr>
              <p:nvPr/>
            </p:nvSpPr>
            <p:spPr bwMode="auto">
              <a:xfrm>
                <a:off x="5286" y="4200"/>
                <a:ext cx="311" cy="72"/>
              </a:xfrm>
              <a:custGeom>
                <a:avLst/>
                <a:gdLst>
                  <a:gd name="T0" fmla="*/ 0 w 311"/>
                  <a:gd name="T1" fmla="*/ 24 h 72"/>
                  <a:gd name="T2" fmla="*/ 8 w 311"/>
                  <a:gd name="T3" fmla="*/ 56 h 72"/>
                  <a:gd name="T4" fmla="*/ 33 w 311"/>
                  <a:gd name="T5" fmla="*/ 64 h 72"/>
                  <a:gd name="T6" fmla="*/ 67 w 311"/>
                  <a:gd name="T7" fmla="*/ 64 h 72"/>
                  <a:gd name="T8" fmla="*/ 126 w 311"/>
                  <a:gd name="T9" fmla="*/ 56 h 72"/>
                  <a:gd name="T10" fmla="*/ 143 w 311"/>
                  <a:gd name="T11" fmla="*/ 56 h 72"/>
                  <a:gd name="T12" fmla="*/ 143 w 311"/>
                  <a:gd name="T13" fmla="*/ 72 h 72"/>
                  <a:gd name="T14" fmla="*/ 193 w 311"/>
                  <a:gd name="T15" fmla="*/ 72 h 72"/>
                  <a:gd name="T16" fmla="*/ 219 w 311"/>
                  <a:gd name="T17" fmla="*/ 56 h 72"/>
                  <a:gd name="T18" fmla="*/ 252 w 311"/>
                  <a:gd name="T19" fmla="*/ 56 h 72"/>
                  <a:gd name="T20" fmla="*/ 278 w 311"/>
                  <a:gd name="T21" fmla="*/ 40 h 72"/>
                  <a:gd name="T22" fmla="*/ 311 w 311"/>
                  <a:gd name="T23" fmla="*/ 32 h 72"/>
                  <a:gd name="T24" fmla="*/ 311 w 311"/>
                  <a:gd name="T25" fmla="*/ 0 h 72"/>
                  <a:gd name="T26" fmla="*/ 286 w 311"/>
                  <a:gd name="T27" fmla="*/ 16 h 72"/>
                  <a:gd name="T28" fmla="*/ 269 w 311"/>
                  <a:gd name="T29" fmla="*/ 24 h 72"/>
                  <a:gd name="T30" fmla="*/ 252 w 311"/>
                  <a:gd name="T31" fmla="*/ 24 h 72"/>
                  <a:gd name="T32" fmla="*/ 244 w 311"/>
                  <a:gd name="T33" fmla="*/ 8 h 72"/>
                  <a:gd name="T34" fmla="*/ 219 w 311"/>
                  <a:gd name="T35" fmla="*/ 16 h 72"/>
                  <a:gd name="T36" fmla="*/ 168 w 311"/>
                  <a:gd name="T37" fmla="*/ 24 h 72"/>
                  <a:gd name="T38" fmla="*/ 168 w 311"/>
                  <a:gd name="T39" fmla="*/ 8 h 72"/>
                  <a:gd name="T40" fmla="*/ 84 w 311"/>
                  <a:gd name="T41" fmla="*/ 40 h 72"/>
                  <a:gd name="T42" fmla="*/ 75 w 311"/>
                  <a:gd name="T43" fmla="*/ 16 h 72"/>
                  <a:gd name="T44" fmla="*/ 59 w 311"/>
                  <a:gd name="T45" fmla="*/ 8 h 72"/>
                  <a:gd name="T46" fmla="*/ 59 w 311"/>
                  <a:gd name="T47" fmla="*/ 24 h 72"/>
                  <a:gd name="T48" fmla="*/ 33 w 311"/>
                  <a:gd name="T49" fmla="*/ 24 h 72"/>
                  <a:gd name="T50" fmla="*/ 16 w 311"/>
                  <a:gd name="T51" fmla="*/ 0 h 72"/>
                  <a:gd name="T52" fmla="*/ 16 w 311"/>
                  <a:gd name="T53" fmla="*/ 16 h 72"/>
                  <a:gd name="T54" fmla="*/ 0 w 311"/>
                  <a:gd name="T55" fmla="*/ 24 h 7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1" h="72">
                    <a:moveTo>
                      <a:pt x="0" y="24"/>
                    </a:moveTo>
                    <a:lnTo>
                      <a:pt x="8" y="56"/>
                    </a:lnTo>
                    <a:lnTo>
                      <a:pt x="33" y="64"/>
                    </a:lnTo>
                    <a:lnTo>
                      <a:pt x="67" y="64"/>
                    </a:lnTo>
                    <a:lnTo>
                      <a:pt x="126" y="56"/>
                    </a:lnTo>
                    <a:lnTo>
                      <a:pt x="143" y="56"/>
                    </a:lnTo>
                    <a:lnTo>
                      <a:pt x="143" y="72"/>
                    </a:lnTo>
                    <a:lnTo>
                      <a:pt x="193" y="72"/>
                    </a:lnTo>
                    <a:lnTo>
                      <a:pt x="219" y="56"/>
                    </a:lnTo>
                    <a:lnTo>
                      <a:pt x="252" y="56"/>
                    </a:lnTo>
                    <a:lnTo>
                      <a:pt x="278" y="40"/>
                    </a:lnTo>
                    <a:lnTo>
                      <a:pt x="311" y="32"/>
                    </a:lnTo>
                    <a:lnTo>
                      <a:pt x="311" y="0"/>
                    </a:lnTo>
                    <a:lnTo>
                      <a:pt x="286" y="16"/>
                    </a:lnTo>
                    <a:lnTo>
                      <a:pt x="269" y="24"/>
                    </a:lnTo>
                    <a:lnTo>
                      <a:pt x="252" y="24"/>
                    </a:lnTo>
                    <a:lnTo>
                      <a:pt x="244" y="8"/>
                    </a:lnTo>
                    <a:lnTo>
                      <a:pt x="219" y="16"/>
                    </a:lnTo>
                    <a:lnTo>
                      <a:pt x="168" y="24"/>
                    </a:lnTo>
                    <a:lnTo>
                      <a:pt x="168" y="8"/>
                    </a:lnTo>
                    <a:lnTo>
                      <a:pt x="84" y="40"/>
                    </a:lnTo>
                    <a:lnTo>
                      <a:pt x="75" y="16"/>
                    </a:lnTo>
                    <a:lnTo>
                      <a:pt x="59" y="8"/>
                    </a:lnTo>
                    <a:lnTo>
                      <a:pt x="59" y="24"/>
                    </a:lnTo>
                    <a:lnTo>
                      <a:pt x="33" y="24"/>
                    </a:lnTo>
                    <a:lnTo>
                      <a:pt x="16" y="0"/>
                    </a:lnTo>
                    <a:lnTo>
                      <a:pt x="16" y="16"/>
                    </a:lnTo>
                    <a:lnTo>
                      <a:pt x="0" y="2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5" name="Freeform 26"/>
              <p:cNvSpPr>
                <a:spLocks/>
              </p:cNvSpPr>
              <p:nvPr/>
            </p:nvSpPr>
            <p:spPr bwMode="auto">
              <a:xfrm>
                <a:off x="3584" y="3712"/>
                <a:ext cx="168" cy="288"/>
              </a:xfrm>
              <a:custGeom>
                <a:avLst/>
                <a:gdLst>
                  <a:gd name="T0" fmla="*/ 0 w 168"/>
                  <a:gd name="T1" fmla="*/ 40 h 288"/>
                  <a:gd name="T2" fmla="*/ 33 w 168"/>
                  <a:gd name="T3" fmla="*/ 48 h 288"/>
                  <a:gd name="T4" fmla="*/ 59 w 168"/>
                  <a:gd name="T5" fmla="*/ 40 h 288"/>
                  <a:gd name="T6" fmla="*/ 101 w 168"/>
                  <a:gd name="T7" fmla="*/ 8 h 288"/>
                  <a:gd name="T8" fmla="*/ 109 w 168"/>
                  <a:gd name="T9" fmla="*/ 0 h 288"/>
                  <a:gd name="T10" fmla="*/ 143 w 168"/>
                  <a:gd name="T11" fmla="*/ 16 h 288"/>
                  <a:gd name="T12" fmla="*/ 143 w 168"/>
                  <a:gd name="T13" fmla="*/ 32 h 288"/>
                  <a:gd name="T14" fmla="*/ 168 w 168"/>
                  <a:gd name="T15" fmla="*/ 96 h 288"/>
                  <a:gd name="T16" fmla="*/ 151 w 168"/>
                  <a:gd name="T17" fmla="*/ 120 h 288"/>
                  <a:gd name="T18" fmla="*/ 168 w 168"/>
                  <a:gd name="T19" fmla="*/ 152 h 288"/>
                  <a:gd name="T20" fmla="*/ 143 w 168"/>
                  <a:gd name="T21" fmla="*/ 256 h 288"/>
                  <a:gd name="T22" fmla="*/ 117 w 168"/>
                  <a:gd name="T23" fmla="*/ 248 h 288"/>
                  <a:gd name="T24" fmla="*/ 92 w 168"/>
                  <a:gd name="T25" fmla="*/ 248 h 288"/>
                  <a:gd name="T26" fmla="*/ 84 w 168"/>
                  <a:gd name="T27" fmla="*/ 264 h 288"/>
                  <a:gd name="T28" fmla="*/ 67 w 168"/>
                  <a:gd name="T29" fmla="*/ 280 h 288"/>
                  <a:gd name="T30" fmla="*/ 42 w 168"/>
                  <a:gd name="T31" fmla="*/ 288 h 288"/>
                  <a:gd name="T32" fmla="*/ 25 w 168"/>
                  <a:gd name="T33" fmla="*/ 248 h 288"/>
                  <a:gd name="T34" fmla="*/ 25 w 168"/>
                  <a:gd name="T35" fmla="*/ 200 h 288"/>
                  <a:gd name="T36" fmla="*/ 33 w 168"/>
                  <a:gd name="T37" fmla="*/ 176 h 288"/>
                  <a:gd name="T38" fmla="*/ 25 w 168"/>
                  <a:gd name="T39" fmla="*/ 160 h 288"/>
                  <a:gd name="T40" fmla="*/ 33 w 168"/>
                  <a:gd name="T41" fmla="*/ 136 h 288"/>
                  <a:gd name="T42" fmla="*/ 33 w 168"/>
                  <a:gd name="T43" fmla="*/ 112 h 288"/>
                  <a:gd name="T44" fmla="*/ 25 w 168"/>
                  <a:gd name="T45" fmla="*/ 80 h 288"/>
                  <a:gd name="T46" fmla="*/ 0 w 168"/>
                  <a:gd name="T47" fmla="*/ 72 h 288"/>
                  <a:gd name="T48" fmla="*/ 0 w 168"/>
                  <a:gd name="T49" fmla="*/ 40 h 28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68" h="288">
                    <a:moveTo>
                      <a:pt x="0" y="40"/>
                    </a:moveTo>
                    <a:lnTo>
                      <a:pt x="33" y="48"/>
                    </a:lnTo>
                    <a:lnTo>
                      <a:pt x="59" y="40"/>
                    </a:lnTo>
                    <a:lnTo>
                      <a:pt x="101" y="8"/>
                    </a:lnTo>
                    <a:lnTo>
                      <a:pt x="109" y="0"/>
                    </a:lnTo>
                    <a:lnTo>
                      <a:pt x="143" y="16"/>
                    </a:lnTo>
                    <a:lnTo>
                      <a:pt x="143" y="32"/>
                    </a:lnTo>
                    <a:lnTo>
                      <a:pt x="168" y="96"/>
                    </a:lnTo>
                    <a:lnTo>
                      <a:pt x="151" y="120"/>
                    </a:lnTo>
                    <a:lnTo>
                      <a:pt x="168" y="152"/>
                    </a:lnTo>
                    <a:lnTo>
                      <a:pt x="143" y="256"/>
                    </a:lnTo>
                    <a:lnTo>
                      <a:pt x="117" y="248"/>
                    </a:lnTo>
                    <a:lnTo>
                      <a:pt x="92" y="248"/>
                    </a:lnTo>
                    <a:lnTo>
                      <a:pt x="84" y="264"/>
                    </a:lnTo>
                    <a:lnTo>
                      <a:pt x="67" y="280"/>
                    </a:lnTo>
                    <a:lnTo>
                      <a:pt x="42" y="288"/>
                    </a:lnTo>
                    <a:lnTo>
                      <a:pt x="25" y="248"/>
                    </a:lnTo>
                    <a:lnTo>
                      <a:pt x="25" y="200"/>
                    </a:lnTo>
                    <a:lnTo>
                      <a:pt x="33" y="176"/>
                    </a:lnTo>
                    <a:lnTo>
                      <a:pt x="25" y="160"/>
                    </a:lnTo>
                    <a:lnTo>
                      <a:pt x="33" y="136"/>
                    </a:lnTo>
                    <a:lnTo>
                      <a:pt x="33" y="112"/>
                    </a:lnTo>
                    <a:lnTo>
                      <a:pt x="25" y="80"/>
                    </a:lnTo>
                    <a:lnTo>
                      <a:pt x="0" y="72"/>
                    </a:lnTo>
                    <a:lnTo>
                      <a:pt x="0" y="4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6" name="Freeform 27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7" name="Freeform 28"/>
              <p:cNvSpPr>
                <a:spLocks/>
              </p:cNvSpPr>
              <p:nvPr/>
            </p:nvSpPr>
            <p:spPr bwMode="auto">
              <a:xfrm>
                <a:off x="3626" y="3496"/>
                <a:ext cx="101" cy="192"/>
              </a:xfrm>
              <a:custGeom>
                <a:avLst/>
                <a:gdLst>
                  <a:gd name="T0" fmla="*/ 75 w 101"/>
                  <a:gd name="T1" fmla="*/ 32 h 192"/>
                  <a:gd name="T2" fmla="*/ 75 w 101"/>
                  <a:gd name="T3" fmla="*/ 0 h 192"/>
                  <a:gd name="T4" fmla="*/ 92 w 101"/>
                  <a:gd name="T5" fmla="*/ 0 h 192"/>
                  <a:gd name="T6" fmla="*/ 92 w 101"/>
                  <a:gd name="T7" fmla="*/ 40 h 192"/>
                  <a:gd name="T8" fmla="*/ 101 w 101"/>
                  <a:gd name="T9" fmla="*/ 56 h 192"/>
                  <a:gd name="T10" fmla="*/ 101 w 101"/>
                  <a:gd name="T11" fmla="*/ 104 h 192"/>
                  <a:gd name="T12" fmla="*/ 92 w 101"/>
                  <a:gd name="T13" fmla="*/ 120 h 192"/>
                  <a:gd name="T14" fmla="*/ 92 w 101"/>
                  <a:gd name="T15" fmla="*/ 152 h 192"/>
                  <a:gd name="T16" fmla="*/ 67 w 101"/>
                  <a:gd name="T17" fmla="*/ 192 h 192"/>
                  <a:gd name="T18" fmla="*/ 50 w 101"/>
                  <a:gd name="T19" fmla="*/ 192 h 192"/>
                  <a:gd name="T20" fmla="*/ 25 w 101"/>
                  <a:gd name="T21" fmla="*/ 176 h 192"/>
                  <a:gd name="T22" fmla="*/ 33 w 101"/>
                  <a:gd name="T23" fmla="*/ 160 h 192"/>
                  <a:gd name="T24" fmla="*/ 17 w 101"/>
                  <a:gd name="T25" fmla="*/ 152 h 192"/>
                  <a:gd name="T26" fmla="*/ 33 w 101"/>
                  <a:gd name="T27" fmla="*/ 136 h 192"/>
                  <a:gd name="T28" fmla="*/ 8 w 101"/>
                  <a:gd name="T29" fmla="*/ 128 h 192"/>
                  <a:gd name="T30" fmla="*/ 25 w 101"/>
                  <a:gd name="T31" fmla="*/ 112 h 192"/>
                  <a:gd name="T32" fmla="*/ 8 w 101"/>
                  <a:gd name="T33" fmla="*/ 96 h 192"/>
                  <a:gd name="T34" fmla="*/ 0 w 101"/>
                  <a:gd name="T35" fmla="*/ 72 h 192"/>
                  <a:gd name="T36" fmla="*/ 17 w 101"/>
                  <a:gd name="T37" fmla="*/ 64 h 192"/>
                  <a:gd name="T38" fmla="*/ 17 w 101"/>
                  <a:gd name="T39" fmla="*/ 48 h 192"/>
                  <a:gd name="T40" fmla="*/ 42 w 101"/>
                  <a:gd name="T41" fmla="*/ 40 h 192"/>
                  <a:gd name="T42" fmla="*/ 75 w 101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1" h="192">
                    <a:moveTo>
                      <a:pt x="75" y="32"/>
                    </a:moveTo>
                    <a:lnTo>
                      <a:pt x="75" y="0"/>
                    </a:lnTo>
                    <a:lnTo>
                      <a:pt x="92" y="0"/>
                    </a:lnTo>
                    <a:lnTo>
                      <a:pt x="92" y="40"/>
                    </a:lnTo>
                    <a:lnTo>
                      <a:pt x="101" y="56"/>
                    </a:lnTo>
                    <a:lnTo>
                      <a:pt x="101" y="104"/>
                    </a:lnTo>
                    <a:lnTo>
                      <a:pt x="92" y="120"/>
                    </a:lnTo>
                    <a:lnTo>
                      <a:pt x="92" y="152"/>
                    </a:lnTo>
                    <a:lnTo>
                      <a:pt x="67" y="192"/>
                    </a:lnTo>
                    <a:lnTo>
                      <a:pt x="50" y="192"/>
                    </a:lnTo>
                    <a:lnTo>
                      <a:pt x="25" y="176"/>
                    </a:lnTo>
                    <a:lnTo>
                      <a:pt x="33" y="160"/>
                    </a:lnTo>
                    <a:lnTo>
                      <a:pt x="17" y="152"/>
                    </a:lnTo>
                    <a:lnTo>
                      <a:pt x="33" y="136"/>
                    </a:lnTo>
                    <a:lnTo>
                      <a:pt x="8" y="128"/>
                    </a:lnTo>
                    <a:lnTo>
                      <a:pt x="25" y="112"/>
                    </a:lnTo>
                    <a:lnTo>
                      <a:pt x="8" y="96"/>
                    </a:lnTo>
                    <a:lnTo>
                      <a:pt x="0" y="72"/>
                    </a:lnTo>
                    <a:lnTo>
                      <a:pt x="17" y="64"/>
                    </a:lnTo>
                    <a:lnTo>
                      <a:pt x="17" y="48"/>
                    </a:lnTo>
                    <a:lnTo>
                      <a:pt x="42" y="40"/>
                    </a:lnTo>
                    <a:lnTo>
                      <a:pt x="75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40 w 1146"/>
                  <a:gd name="T93" fmla="*/ 1064 h 1088"/>
                  <a:gd name="T94" fmla="*/ 632 w 1146"/>
                  <a:gd name="T95" fmla="*/ 992 h 1088"/>
                  <a:gd name="T96" fmla="*/ 682 w 1146"/>
                  <a:gd name="T97" fmla="*/ 944 h 1088"/>
                  <a:gd name="T98" fmla="*/ 750 w 1146"/>
                  <a:gd name="T99" fmla="*/ 928 h 1088"/>
                  <a:gd name="T100" fmla="*/ 876 w 1146"/>
                  <a:gd name="T101" fmla="*/ 968 h 1088"/>
                  <a:gd name="T102" fmla="*/ 944 w 1146"/>
                  <a:gd name="T103" fmla="*/ 984 h 1088"/>
                  <a:gd name="T104" fmla="*/ 969 w 1146"/>
                  <a:gd name="T105" fmla="*/ 968 h 1088"/>
                  <a:gd name="T106" fmla="*/ 1019 w 1146"/>
                  <a:gd name="T107" fmla="*/ 928 h 1088"/>
                  <a:gd name="T108" fmla="*/ 1087 w 1146"/>
                  <a:gd name="T109" fmla="*/ 864 h 1088"/>
                  <a:gd name="T110" fmla="*/ 1019 w 1146"/>
                  <a:gd name="T111" fmla="*/ 784 h 1088"/>
                  <a:gd name="T112" fmla="*/ 1036 w 1146"/>
                  <a:gd name="T113" fmla="*/ 720 h 1088"/>
                  <a:gd name="T114" fmla="*/ 1036 w 1146"/>
                  <a:gd name="T115" fmla="*/ 656 h 1088"/>
                  <a:gd name="T116" fmla="*/ 1011 w 1146"/>
                  <a:gd name="T117" fmla="*/ 616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3457" y="3008"/>
                <a:ext cx="1180" cy="1080"/>
              </a:xfrm>
              <a:custGeom>
                <a:avLst/>
                <a:gdLst>
                  <a:gd name="T0" fmla="*/ 1121 w 1180"/>
                  <a:gd name="T1" fmla="*/ 728 h 1080"/>
                  <a:gd name="T2" fmla="*/ 1003 w 1180"/>
                  <a:gd name="T3" fmla="*/ 672 h 1080"/>
                  <a:gd name="T4" fmla="*/ 935 w 1180"/>
                  <a:gd name="T5" fmla="*/ 616 h 1080"/>
                  <a:gd name="T6" fmla="*/ 902 w 1180"/>
                  <a:gd name="T7" fmla="*/ 584 h 1080"/>
                  <a:gd name="T8" fmla="*/ 817 w 1180"/>
                  <a:gd name="T9" fmla="*/ 592 h 1080"/>
                  <a:gd name="T10" fmla="*/ 733 w 1180"/>
                  <a:gd name="T11" fmla="*/ 528 h 1080"/>
                  <a:gd name="T12" fmla="*/ 683 w 1180"/>
                  <a:gd name="T13" fmla="*/ 448 h 1080"/>
                  <a:gd name="T14" fmla="*/ 556 w 1180"/>
                  <a:gd name="T15" fmla="*/ 344 h 1080"/>
                  <a:gd name="T16" fmla="*/ 523 w 1180"/>
                  <a:gd name="T17" fmla="*/ 280 h 1080"/>
                  <a:gd name="T18" fmla="*/ 548 w 1180"/>
                  <a:gd name="T19" fmla="*/ 240 h 1080"/>
                  <a:gd name="T20" fmla="*/ 531 w 1180"/>
                  <a:gd name="T21" fmla="*/ 216 h 1080"/>
                  <a:gd name="T22" fmla="*/ 556 w 1180"/>
                  <a:gd name="T23" fmla="*/ 184 h 1080"/>
                  <a:gd name="T24" fmla="*/ 649 w 1180"/>
                  <a:gd name="T25" fmla="*/ 144 h 1080"/>
                  <a:gd name="T26" fmla="*/ 649 w 1180"/>
                  <a:gd name="T27" fmla="*/ 56 h 1080"/>
                  <a:gd name="T28" fmla="*/ 514 w 1180"/>
                  <a:gd name="T29" fmla="*/ 0 h 1080"/>
                  <a:gd name="T30" fmla="*/ 405 w 1180"/>
                  <a:gd name="T31" fmla="*/ 40 h 1080"/>
                  <a:gd name="T32" fmla="*/ 354 w 1180"/>
                  <a:gd name="T33" fmla="*/ 64 h 1080"/>
                  <a:gd name="T34" fmla="*/ 295 w 1180"/>
                  <a:gd name="T35" fmla="*/ 80 h 1080"/>
                  <a:gd name="T36" fmla="*/ 228 w 1180"/>
                  <a:gd name="T37" fmla="*/ 152 h 1080"/>
                  <a:gd name="T38" fmla="*/ 118 w 1180"/>
                  <a:gd name="T39" fmla="*/ 136 h 1080"/>
                  <a:gd name="T40" fmla="*/ 42 w 1180"/>
                  <a:gd name="T41" fmla="*/ 208 h 1080"/>
                  <a:gd name="T42" fmla="*/ 25 w 1180"/>
                  <a:gd name="T43" fmla="*/ 272 h 1080"/>
                  <a:gd name="T44" fmla="*/ 93 w 1180"/>
                  <a:gd name="T45" fmla="*/ 352 h 1080"/>
                  <a:gd name="T46" fmla="*/ 93 w 1180"/>
                  <a:gd name="T47" fmla="*/ 392 h 1080"/>
                  <a:gd name="T48" fmla="*/ 160 w 1180"/>
                  <a:gd name="T49" fmla="*/ 344 h 1080"/>
                  <a:gd name="T50" fmla="*/ 202 w 1180"/>
                  <a:gd name="T51" fmla="*/ 320 h 1080"/>
                  <a:gd name="T52" fmla="*/ 261 w 1180"/>
                  <a:gd name="T53" fmla="*/ 352 h 1080"/>
                  <a:gd name="T54" fmla="*/ 312 w 1180"/>
                  <a:gd name="T55" fmla="*/ 368 h 1080"/>
                  <a:gd name="T56" fmla="*/ 337 w 1180"/>
                  <a:gd name="T57" fmla="*/ 424 h 1080"/>
                  <a:gd name="T58" fmla="*/ 371 w 1180"/>
                  <a:gd name="T59" fmla="*/ 496 h 1080"/>
                  <a:gd name="T60" fmla="*/ 430 w 1180"/>
                  <a:gd name="T61" fmla="*/ 552 h 1080"/>
                  <a:gd name="T62" fmla="*/ 497 w 1180"/>
                  <a:gd name="T63" fmla="*/ 592 h 1080"/>
                  <a:gd name="T64" fmla="*/ 607 w 1180"/>
                  <a:gd name="T65" fmla="*/ 680 h 1080"/>
                  <a:gd name="T66" fmla="*/ 649 w 1180"/>
                  <a:gd name="T67" fmla="*/ 688 h 1080"/>
                  <a:gd name="T68" fmla="*/ 742 w 1180"/>
                  <a:gd name="T69" fmla="*/ 744 h 1080"/>
                  <a:gd name="T70" fmla="*/ 775 w 1180"/>
                  <a:gd name="T71" fmla="*/ 752 h 1080"/>
                  <a:gd name="T72" fmla="*/ 809 w 1180"/>
                  <a:gd name="T73" fmla="*/ 768 h 1080"/>
                  <a:gd name="T74" fmla="*/ 851 w 1180"/>
                  <a:gd name="T75" fmla="*/ 824 h 1080"/>
                  <a:gd name="T76" fmla="*/ 927 w 1180"/>
                  <a:gd name="T77" fmla="*/ 856 h 1080"/>
                  <a:gd name="T78" fmla="*/ 978 w 1180"/>
                  <a:gd name="T79" fmla="*/ 984 h 1080"/>
                  <a:gd name="T80" fmla="*/ 935 w 1180"/>
                  <a:gd name="T81" fmla="*/ 1000 h 1080"/>
                  <a:gd name="T82" fmla="*/ 927 w 1180"/>
                  <a:gd name="T83" fmla="*/ 1040 h 1080"/>
                  <a:gd name="T84" fmla="*/ 935 w 1180"/>
                  <a:gd name="T85" fmla="*/ 1072 h 1080"/>
                  <a:gd name="T86" fmla="*/ 978 w 1180"/>
                  <a:gd name="T87" fmla="*/ 1072 h 1080"/>
                  <a:gd name="T88" fmla="*/ 1011 w 1180"/>
                  <a:gd name="T89" fmla="*/ 1000 h 1080"/>
                  <a:gd name="T90" fmla="*/ 1070 w 1180"/>
                  <a:gd name="T91" fmla="*/ 952 h 1080"/>
                  <a:gd name="T92" fmla="*/ 1053 w 1180"/>
                  <a:gd name="T93" fmla="*/ 888 h 1080"/>
                  <a:gd name="T94" fmla="*/ 1003 w 1180"/>
                  <a:gd name="T95" fmla="*/ 864 h 1080"/>
                  <a:gd name="T96" fmla="*/ 1011 w 1180"/>
                  <a:gd name="T97" fmla="*/ 800 h 1080"/>
                  <a:gd name="T98" fmla="*/ 1045 w 1180"/>
                  <a:gd name="T99" fmla="*/ 768 h 1080"/>
                  <a:gd name="T100" fmla="*/ 1146 w 1180"/>
                  <a:gd name="T101" fmla="*/ 792 h 1080"/>
                  <a:gd name="T102" fmla="*/ 1180 w 1180"/>
                  <a:gd name="T103" fmla="*/ 784 h 1080"/>
                  <a:gd name="T104" fmla="*/ 1155 w 1180"/>
                  <a:gd name="T105" fmla="*/ 752 h 1080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180" h="1080">
                    <a:moveTo>
                      <a:pt x="1155" y="752"/>
                    </a:moveTo>
                    <a:lnTo>
                      <a:pt x="1121" y="728"/>
                    </a:lnTo>
                    <a:lnTo>
                      <a:pt x="1087" y="712"/>
                    </a:lnTo>
                    <a:lnTo>
                      <a:pt x="1003" y="672"/>
                    </a:lnTo>
                    <a:lnTo>
                      <a:pt x="919" y="632"/>
                    </a:lnTo>
                    <a:lnTo>
                      <a:pt x="935" y="616"/>
                    </a:lnTo>
                    <a:lnTo>
                      <a:pt x="927" y="600"/>
                    </a:lnTo>
                    <a:lnTo>
                      <a:pt x="902" y="584"/>
                    </a:lnTo>
                    <a:lnTo>
                      <a:pt x="868" y="592"/>
                    </a:lnTo>
                    <a:lnTo>
                      <a:pt x="817" y="592"/>
                    </a:lnTo>
                    <a:lnTo>
                      <a:pt x="775" y="568"/>
                    </a:lnTo>
                    <a:lnTo>
                      <a:pt x="733" y="528"/>
                    </a:lnTo>
                    <a:lnTo>
                      <a:pt x="708" y="488"/>
                    </a:lnTo>
                    <a:lnTo>
                      <a:pt x="683" y="448"/>
                    </a:lnTo>
                    <a:lnTo>
                      <a:pt x="641" y="408"/>
                    </a:lnTo>
                    <a:lnTo>
                      <a:pt x="556" y="344"/>
                    </a:lnTo>
                    <a:lnTo>
                      <a:pt x="523" y="296"/>
                    </a:lnTo>
                    <a:lnTo>
                      <a:pt x="523" y="280"/>
                    </a:lnTo>
                    <a:lnTo>
                      <a:pt x="539" y="256"/>
                    </a:lnTo>
                    <a:lnTo>
                      <a:pt x="548" y="240"/>
                    </a:lnTo>
                    <a:lnTo>
                      <a:pt x="539" y="224"/>
                    </a:lnTo>
                    <a:lnTo>
                      <a:pt x="531" y="216"/>
                    </a:lnTo>
                    <a:lnTo>
                      <a:pt x="531" y="200"/>
                    </a:lnTo>
                    <a:lnTo>
                      <a:pt x="556" y="184"/>
                    </a:lnTo>
                    <a:lnTo>
                      <a:pt x="641" y="152"/>
                    </a:lnTo>
                    <a:lnTo>
                      <a:pt x="649" y="144"/>
                    </a:lnTo>
                    <a:lnTo>
                      <a:pt x="641" y="88"/>
                    </a:lnTo>
                    <a:lnTo>
                      <a:pt x="649" y="56"/>
                    </a:lnTo>
                    <a:lnTo>
                      <a:pt x="531" y="24"/>
                    </a:lnTo>
                    <a:lnTo>
                      <a:pt x="514" y="0"/>
                    </a:lnTo>
                    <a:lnTo>
                      <a:pt x="438" y="8"/>
                    </a:lnTo>
                    <a:lnTo>
                      <a:pt x="405" y="40"/>
                    </a:lnTo>
                    <a:lnTo>
                      <a:pt x="371" y="32"/>
                    </a:lnTo>
                    <a:lnTo>
                      <a:pt x="354" y="64"/>
                    </a:lnTo>
                    <a:lnTo>
                      <a:pt x="320" y="64"/>
                    </a:lnTo>
                    <a:lnTo>
                      <a:pt x="295" y="80"/>
                    </a:lnTo>
                    <a:lnTo>
                      <a:pt x="253" y="72"/>
                    </a:lnTo>
                    <a:lnTo>
                      <a:pt x="228" y="152"/>
                    </a:lnTo>
                    <a:lnTo>
                      <a:pt x="160" y="72"/>
                    </a:lnTo>
                    <a:lnTo>
                      <a:pt x="118" y="136"/>
                    </a:lnTo>
                    <a:lnTo>
                      <a:pt x="25" y="144"/>
                    </a:lnTo>
                    <a:lnTo>
                      <a:pt x="42" y="208"/>
                    </a:lnTo>
                    <a:lnTo>
                      <a:pt x="0" y="232"/>
                    </a:lnTo>
                    <a:lnTo>
                      <a:pt x="25" y="272"/>
                    </a:lnTo>
                    <a:lnTo>
                      <a:pt x="17" y="320"/>
                    </a:lnTo>
                    <a:lnTo>
                      <a:pt x="93" y="352"/>
                    </a:lnTo>
                    <a:lnTo>
                      <a:pt x="76" y="392"/>
                    </a:lnTo>
                    <a:lnTo>
                      <a:pt x="93" y="392"/>
                    </a:lnTo>
                    <a:lnTo>
                      <a:pt x="135" y="376"/>
                    </a:lnTo>
                    <a:lnTo>
                      <a:pt x="160" y="344"/>
                    </a:lnTo>
                    <a:lnTo>
                      <a:pt x="177" y="328"/>
                    </a:lnTo>
                    <a:lnTo>
                      <a:pt x="202" y="320"/>
                    </a:lnTo>
                    <a:lnTo>
                      <a:pt x="244" y="336"/>
                    </a:lnTo>
                    <a:lnTo>
                      <a:pt x="261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29" y="384"/>
                    </a:lnTo>
                    <a:lnTo>
                      <a:pt x="337" y="424"/>
                    </a:lnTo>
                    <a:lnTo>
                      <a:pt x="362" y="472"/>
                    </a:lnTo>
                    <a:lnTo>
                      <a:pt x="371" y="496"/>
                    </a:lnTo>
                    <a:lnTo>
                      <a:pt x="396" y="512"/>
                    </a:lnTo>
                    <a:lnTo>
                      <a:pt x="430" y="552"/>
                    </a:lnTo>
                    <a:lnTo>
                      <a:pt x="472" y="576"/>
                    </a:lnTo>
                    <a:lnTo>
                      <a:pt x="497" y="592"/>
                    </a:lnTo>
                    <a:lnTo>
                      <a:pt x="514" y="608"/>
                    </a:lnTo>
                    <a:lnTo>
                      <a:pt x="607" y="680"/>
                    </a:lnTo>
                    <a:lnTo>
                      <a:pt x="624" y="696"/>
                    </a:lnTo>
                    <a:lnTo>
                      <a:pt x="649" y="688"/>
                    </a:lnTo>
                    <a:lnTo>
                      <a:pt x="708" y="712"/>
                    </a:lnTo>
                    <a:lnTo>
                      <a:pt x="742" y="744"/>
                    </a:lnTo>
                    <a:lnTo>
                      <a:pt x="767" y="744"/>
                    </a:lnTo>
                    <a:lnTo>
                      <a:pt x="775" y="752"/>
                    </a:lnTo>
                    <a:lnTo>
                      <a:pt x="775" y="768"/>
                    </a:lnTo>
                    <a:lnTo>
                      <a:pt x="809" y="768"/>
                    </a:lnTo>
                    <a:lnTo>
                      <a:pt x="826" y="800"/>
                    </a:lnTo>
                    <a:lnTo>
                      <a:pt x="851" y="824"/>
                    </a:lnTo>
                    <a:lnTo>
                      <a:pt x="893" y="840"/>
                    </a:lnTo>
                    <a:lnTo>
                      <a:pt x="927" y="856"/>
                    </a:lnTo>
                    <a:lnTo>
                      <a:pt x="944" y="904"/>
                    </a:lnTo>
                    <a:lnTo>
                      <a:pt x="978" y="984"/>
                    </a:lnTo>
                    <a:lnTo>
                      <a:pt x="952" y="984"/>
                    </a:lnTo>
                    <a:lnTo>
                      <a:pt x="935" y="1000"/>
                    </a:lnTo>
                    <a:lnTo>
                      <a:pt x="935" y="1016"/>
                    </a:lnTo>
                    <a:lnTo>
                      <a:pt x="927" y="1040"/>
                    </a:lnTo>
                    <a:lnTo>
                      <a:pt x="919" y="1056"/>
                    </a:lnTo>
                    <a:lnTo>
                      <a:pt x="935" y="1072"/>
                    </a:lnTo>
                    <a:lnTo>
                      <a:pt x="952" y="1080"/>
                    </a:lnTo>
                    <a:lnTo>
                      <a:pt x="978" y="1072"/>
                    </a:lnTo>
                    <a:lnTo>
                      <a:pt x="994" y="1040"/>
                    </a:lnTo>
                    <a:lnTo>
                      <a:pt x="1011" y="1000"/>
                    </a:lnTo>
                    <a:lnTo>
                      <a:pt x="1028" y="960"/>
                    </a:lnTo>
                    <a:lnTo>
                      <a:pt x="1070" y="952"/>
                    </a:lnTo>
                    <a:lnTo>
                      <a:pt x="1070" y="904"/>
                    </a:lnTo>
                    <a:lnTo>
                      <a:pt x="1053" y="888"/>
                    </a:lnTo>
                    <a:lnTo>
                      <a:pt x="1028" y="880"/>
                    </a:lnTo>
                    <a:lnTo>
                      <a:pt x="1003" y="864"/>
                    </a:lnTo>
                    <a:lnTo>
                      <a:pt x="994" y="848"/>
                    </a:lnTo>
                    <a:lnTo>
                      <a:pt x="1011" y="800"/>
                    </a:lnTo>
                    <a:lnTo>
                      <a:pt x="1028" y="776"/>
                    </a:lnTo>
                    <a:lnTo>
                      <a:pt x="1045" y="768"/>
                    </a:lnTo>
                    <a:lnTo>
                      <a:pt x="1104" y="776"/>
                    </a:lnTo>
                    <a:lnTo>
                      <a:pt x="1146" y="792"/>
                    </a:lnTo>
                    <a:lnTo>
                      <a:pt x="1180" y="824"/>
                    </a:lnTo>
                    <a:lnTo>
                      <a:pt x="1180" y="784"/>
                    </a:lnTo>
                    <a:lnTo>
                      <a:pt x="1155" y="75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2463" y="2496"/>
                <a:ext cx="1146" cy="1088"/>
              </a:xfrm>
              <a:custGeom>
                <a:avLst/>
                <a:gdLst>
                  <a:gd name="T0" fmla="*/ 969 w 1146"/>
                  <a:gd name="T1" fmla="*/ 600 h 1088"/>
                  <a:gd name="T2" fmla="*/ 944 w 1146"/>
                  <a:gd name="T3" fmla="*/ 584 h 1088"/>
                  <a:gd name="T4" fmla="*/ 986 w 1146"/>
                  <a:gd name="T5" fmla="*/ 520 h 1088"/>
                  <a:gd name="T6" fmla="*/ 1019 w 1146"/>
                  <a:gd name="T7" fmla="*/ 472 h 1088"/>
                  <a:gd name="T8" fmla="*/ 1087 w 1146"/>
                  <a:gd name="T9" fmla="*/ 448 h 1088"/>
                  <a:gd name="T10" fmla="*/ 1112 w 1146"/>
                  <a:gd name="T11" fmla="*/ 320 h 1088"/>
                  <a:gd name="T12" fmla="*/ 1095 w 1146"/>
                  <a:gd name="T13" fmla="*/ 272 h 1088"/>
                  <a:gd name="T14" fmla="*/ 1011 w 1146"/>
                  <a:gd name="T15" fmla="*/ 248 h 1088"/>
                  <a:gd name="T16" fmla="*/ 927 w 1146"/>
                  <a:gd name="T17" fmla="*/ 208 h 1088"/>
                  <a:gd name="T18" fmla="*/ 851 w 1146"/>
                  <a:gd name="T19" fmla="*/ 136 h 1088"/>
                  <a:gd name="T20" fmla="*/ 809 w 1146"/>
                  <a:gd name="T21" fmla="*/ 112 h 1088"/>
                  <a:gd name="T22" fmla="*/ 767 w 1146"/>
                  <a:gd name="T23" fmla="*/ 88 h 1088"/>
                  <a:gd name="T24" fmla="*/ 708 w 1146"/>
                  <a:gd name="T25" fmla="*/ 48 h 1088"/>
                  <a:gd name="T26" fmla="*/ 666 w 1146"/>
                  <a:gd name="T27" fmla="*/ 0 h 1088"/>
                  <a:gd name="T28" fmla="*/ 598 w 1146"/>
                  <a:gd name="T29" fmla="*/ 24 h 1088"/>
                  <a:gd name="T30" fmla="*/ 564 w 1146"/>
                  <a:gd name="T31" fmla="*/ 104 h 1088"/>
                  <a:gd name="T32" fmla="*/ 489 w 1146"/>
                  <a:gd name="T33" fmla="*/ 136 h 1088"/>
                  <a:gd name="T34" fmla="*/ 455 w 1146"/>
                  <a:gd name="T35" fmla="*/ 168 h 1088"/>
                  <a:gd name="T36" fmla="*/ 413 w 1146"/>
                  <a:gd name="T37" fmla="*/ 184 h 1088"/>
                  <a:gd name="T38" fmla="*/ 345 w 1146"/>
                  <a:gd name="T39" fmla="*/ 160 h 1088"/>
                  <a:gd name="T40" fmla="*/ 269 w 1146"/>
                  <a:gd name="T41" fmla="*/ 144 h 1088"/>
                  <a:gd name="T42" fmla="*/ 303 w 1146"/>
                  <a:gd name="T43" fmla="*/ 256 h 1088"/>
                  <a:gd name="T44" fmla="*/ 211 w 1146"/>
                  <a:gd name="T45" fmla="*/ 240 h 1088"/>
                  <a:gd name="T46" fmla="*/ 177 w 1146"/>
                  <a:gd name="T47" fmla="*/ 232 h 1088"/>
                  <a:gd name="T48" fmla="*/ 126 w 1146"/>
                  <a:gd name="T49" fmla="*/ 208 h 1088"/>
                  <a:gd name="T50" fmla="*/ 84 w 1146"/>
                  <a:gd name="T51" fmla="*/ 216 h 1088"/>
                  <a:gd name="T52" fmla="*/ 8 w 1146"/>
                  <a:gd name="T53" fmla="*/ 232 h 1088"/>
                  <a:gd name="T54" fmla="*/ 8 w 1146"/>
                  <a:gd name="T55" fmla="*/ 248 h 1088"/>
                  <a:gd name="T56" fmla="*/ 25 w 1146"/>
                  <a:gd name="T57" fmla="*/ 272 h 1088"/>
                  <a:gd name="T58" fmla="*/ 17 w 1146"/>
                  <a:gd name="T59" fmla="*/ 288 h 1088"/>
                  <a:gd name="T60" fmla="*/ 42 w 1146"/>
                  <a:gd name="T61" fmla="*/ 312 h 1088"/>
                  <a:gd name="T62" fmla="*/ 109 w 1146"/>
                  <a:gd name="T63" fmla="*/ 328 h 1088"/>
                  <a:gd name="T64" fmla="*/ 160 w 1146"/>
                  <a:gd name="T65" fmla="*/ 368 h 1088"/>
                  <a:gd name="T66" fmla="*/ 194 w 1146"/>
                  <a:gd name="T67" fmla="*/ 400 h 1088"/>
                  <a:gd name="T68" fmla="*/ 211 w 1146"/>
                  <a:gd name="T69" fmla="*/ 448 h 1088"/>
                  <a:gd name="T70" fmla="*/ 269 w 1146"/>
                  <a:gd name="T71" fmla="*/ 536 h 1088"/>
                  <a:gd name="T72" fmla="*/ 278 w 1146"/>
                  <a:gd name="T73" fmla="*/ 584 h 1088"/>
                  <a:gd name="T74" fmla="*/ 295 w 1146"/>
                  <a:gd name="T75" fmla="*/ 640 h 1088"/>
                  <a:gd name="T76" fmla="*/ 236 w 1146"/>
                  <a:gd name="T77" fmla="*/ 776 h 1088"/>
                  <a:gd name="T78" fmla="*/ 177 w 1146"/>
                  <a:gd name="T79" fmla="*/ 872 h 1088"/>
                  <a:gd name="T80" fmla="*/ 160 w 1146"/>
                  <a:gd name="T81" fmla="*/ 888 h 1088"/>
                  <a:gd name="T82" fmla="*/ 244 w 1146"/>
                  <a:gd name="T83" fmla="*/ 960 h 1088"/>
                  <a:gd name="T84" fmla="*/ 320 w 1146"/>
                  <a:gd name="T85" fmla="*/ 992 h 1088"/>
                  <a:gd name="T86" fmla="*/ 396 w 1146"/>
                  <a:gd name="T87" fmla="*/ 1024 h 1088"/>
                  <a:gd name="T88" fmla="*/ 522 w 1146"/>
                  <a:gd name="T89" fmla="*/ 1056 h 1088"/>
                  <a:gd name="T90" fmla="*/ 607 w 1146"/>
                  <a:gd name="T91" fmla="*/ 1088 h 1088"/>
                  <a:gd name="T92" fmla="*/ 632 w 1146"/>
                  <a:gd name="T93" fmla="*/ 1080 h 1088"/>
                  <a:gd name="T94" fmla="*/ 623 w 1146"/>
                  <a:gd name="T95" fmla="*/ 1032 h 1088"/>
                  <a:gd name="T96" fmla="*/ 649 w 1146"/>
                  <a:gd name="T97" fmla="*/ 968 h 1088"/>
                  <a:gd name="T98" fmla="*/ 716 w 1146"/>
                  <a:gd name="T99" fmla="*/ 928 h 1088"/>
                  <a:gd name="T100" fmla="*/ 842 w 1146"/>
                  <a:gd name="T101" fmla="*/ 952 h 1088"/>
                  <a:gd name="T102" fmla="*/ 910 w 1146"/>
                  <a:gd name="T103" fmla="*/ 984 h 1088"/>
                  <a:gd name="T104" fmla="*/ 960 w 1146"/>
                  <a:gd name="T105" fmla="*/ 976 h 1088"/>
                  <a:gd name="T106" fmla="*/ 977 w 1146"/>
                  <a:gd name="T107" fmla="*/ 960 h 1088"/>
                  <a:gd name="T108" fmla="*/ 1070 w 1146"/>
                  <a:gd name="T109" fmla="*/ 904 h 1088"/>
                  <a:gd name="T110" fmla="*/ 1011 w 1146"/>
                  <a:gd name="T111" fmla="*/ 832 h 1088"/>
                  <a:gd name="T112" fmla="*/ 994 w 1146"/>
                  <a:gd name="T113" fmla="*/ 744 h 1088"/>
                  <a:gd name="T114" fmla="*/ 1019 w 1146"/>
                  <a:gd name="T115" fmla="*/ 656 h 1088"/>
                  <a:gd name="T116" fmla="*/ 1019 w 1146"/>
                  <a:gd name="T117" fmla="*/ 632 h 1088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146" h="1088">
                    <a:moveTo>
                      <a:pt x="1011" y="616"/>
                    </a:moveTo>
                    <a:lnTo>
                      <a:pt x="969" y="600"/>
                    </a:lnTo>
                    <a:lnTo>
                      <a:pt x="935" y="616"/>
                    </a:lnTo>
                    <a:lnTo>
                      <a:pt x="944" y="584"/>
                    </a:lnTo>
                    <a:lnTo>
                      <a:pt x="977" y="544"/>
                    </a:lnTo>
                    <a:lnTo>
                      <a:pt x="986" y="520"/>
                    </a:lnTo>
                    <a:lnTo>
                      <a:pt x="1011" y="504"/>
                    </a:lnTo>
                    <a:lnTo>
                      <a:pt x="1019" y="472"/>
                    </a:lnTo>
                    <a:lnTo>
                      <a:pt x="1053" y="464"/>
                    </a:lnTo>
                    <a:lnTo>
                      <a:pt x="1087" y="448"/>
                    </a:lnTo>
                    <a:lnTo>
                      <a:pt x="1104" y="360"/>
                    </a:lnTo>
                    <a:lnTo>
                      <a:pt x="1112" y="320"/>
                    </a:lnTo>
                    <a:lnTo>
                      <a:pt x="1146" y="288"/>
                    </a:lnTo>
                    <a:lnTo>
                      <a:pt x="1095" y="272"/>
                    </a:lnTo>
                    <a:lnTo>
                      <a:pt x="1036" y="256"/>
                    </a:lnTo>
                    <a:lnTo>
                      <a:pt x="1011" y="248"/>
                    </a:lnTo>
                    <a:lnTo>
                      <a:pt x="986" y="216"/>
                    </a:lnTo>
                    <a:lnTo>
                      <a:pt x="927" y="208"/>
                    </a:lnTo>
                    <a:lnTo>
                      <a:pt x="868" y="168"/>
                    </a:lnTo>
                    <a:lnTo>
                      <a:pt x="851" y="136"/>
                    </a:lnTo>
                    <a:lnTo>
                      <a:pt x="809" y="144"/>
                    </a:lnTo>
                    <a:lnTo>
                      <a:pt x="809" y="112"/>
                    </a:lnTo>
                    <a:lnTo>
                      <a:pt x="767" y="96"/>
                    </a:lnTo>
                    <a:lnTo>
                      <a:pt x="767" y="88"/>
                    </a:lnTo>
                    <a:lnTo>
                      <a:pt x="733" y="72"/>
                    </a:lnTo>
                    <a:lnTo>
                      <a:pt x="708" y="48"/>
                    </a:lnTo>
                    <a:lnTo>
                      <a:pt x="682" y="16"/>
                    </a:lnTo>
                    <a:lnTo>
                      <a:pt x="666" y="0"/>
                    </a:lnTo>
                    <a:lnTo>
                      <a:pt x="623" y="8"/>
                    </a:lnTo>
                    <a:lnTo>
                      <a:pt x="598" y="24"/>
                    </a:lnTo>
                    <a:lnTo>
                      <a:pt x="581" y="88"/>
                    </a:lnTo>
                    <a:lnTo>
                      <a:pt x="564" y="104"/>
                    </a:lnTo>
                    <a:lnTo>
                      <a:pt x="539" y="120"/>
                    </a:lnTo>
                    <a:lnTo>
                      <a:pt x="489" y="136"/>
                    </a:lnTo>
                    <a:lnTo>
                      <a:pt x="463" y="144"/>
                    </a:lnTo>
                    <a:lnTo>
                      <a:pt x="455" y="168"/>
                    </a:lnTo>
                    <a:lnTo>
                      <a:pt x="446" y="184"/>
                    </a:lnTo>
                    <a:lnTo>
                      <a:pt x="413" y="184"/>
                    </a:lnTo>
                    <a:lnTo>
                      <a:pt x="362" y="168"/>
                    </a:lnTo>
                    <a:lnTo>
                      <a:pt x="345" y="160"/>
                    </a:lnTo>
                    <a:lnTo>
                      <a:pt x="328" y="144"/>
                    </a:lnTo>
                    <a:lnTo>
                      <a:pt x="269" y="144"/>
                    </a:lnTo>
                    <a:lnTo>
                      <a:pt x="295" y="200"/>
                    </a:lnTo>
                    <a:lnTo>
                      <a:pt x="303" y="256"/>
                    </a:lnTo>
                    <a:lnTo>
                      <a:pt x="253" y="248"/>
                    </a:lnTo>
                    <a:lnTo>
                      <a:pt x="211" y="240"/>
                    </a:lnTo>
                    <a:lnTo>
                      <a:pt x="194" y="248"/>
                    </a:lnTo>
                    <a:lnTo>
                      <a:pt x="177" y="232"/>
                    </a:lnTo>
                    <a:lnTo>
                      <a:pt x="152" y="208"/>
                    </a:lnTo>
                    <a:lnTo>
                      <a:pt x="126" y="208"/>
                    </a:lnTo>
                    <a:lnTo>
                      <a:pt x="109" y="216"/>
                    </a:lnTo>
                    <a:lnTo>
                      <a:pt x="84" y="216"/>
                    </a:lnTo>
                    <a:lnTo>
                      <a:pt x="34" y="216"/>
                    </a:lnTo>
                    <a:lnTo>
                      <a:pt x="8" y="232"/>
                    </a:lnTo>
                    <a:lnTo>
                      <a:pt x="0" y="240"/>
                    </a:lnTo>
                    <a:lnTo>
                      <a:pt x="8" y="248"/>
                    </a:lnTo>
                    <a:lnTo>
                      <a:pt x="50" y="272"/>
                    </a:lnTo>
                    <a:lnTo>
                      <a:pt x="25" y="272"/>
                    </a:lnTo>
                    <a:lnTo>
                      <a:pt x="17" y="280"/>
                    </a:lnTo>
                    <a:lnTo>
                      <a:pt x="17" y="288"/>
                    </a:lnTo>
                    <a:lnTo>
                      <a:pt x="25" y="304"/>
                    </a:lnTo>
                    <a:lnTo>
                      <a:pt x="42" y="312"/>
                    </a:lnTo>
                    <a:lnTo>
                      <a:pt x="76" y="320"/>
                    </a:lnTo>
                    <a:lnTo>
                      <a:pt x="109" y="328"/>
                    </a:lnTo>
                    <a:lnTo>
                      <a:pt x="135" y="352"/>
                    </a:lnTo>
                    <a:lnTo>
                      <a:pt x="160" y="368"/>
                    </a:lnTo>
                    <a:lnTo>
                      <a:pt x="185" y="376"/>
                    </a:lnTo>
                    <a:lnTo>
                      <a:pt x="194" y="400"/>
                    </a:lnTo>
                    <a:lnTo>
                      <a:pt x="219" y="424"/>
                    </a:lnTo>
                    <a:lnTo>
                      <a:pt x="211" y="448"/>
                    </a:lnTo>
                    <a:lnTo>
                      <a:pt x="244" y="512"/>
                    </a:lnTo>
                    <a:lnTo>
                      <a:pt x="269" y="536"/>
                    </a:lnTo>
                    <a:lnTo>
                      <a:pt x="286" y="560"/>
                    </a:lnTo>
                    <a:lnTo>
                      <a:pt x="278" y="584"/>
                    </a:lnTo>
                    <a:lnTo>
                      <a:pt x="253" y="592"/>
                    </a:lnTo>
                    <a:lnTo>
                      <a:pt x="295" y="640"/>
                    </a:lnTo>
                    <a:lnTo>
                      <a:pt x="269" y="632"/>
                    </a:lnTo>
                    <a:lnTo>
                      <a:pt x="236" y="776"/>
                    </a:lnTo>
                    <a:lnTo>
                      <a:pt x="202" y="848"/>
                    </a:lnTo>
                    <a:lnTo>
                      <a:pt x="177" y="872"/>
                    </a:lnTo>
                    <a:lnTo>
                      <a:pt x="143" y="880"/>
                    </a:lnTo>
                    <a:lnTo>
                      <a:pt x="160" y="888"/>
                    </a:lnTo>
                    <a:lnTo>
                      <a:pt x="211" y="928"/>
                    </a:lnTo>
                    <a:lnTo>
                      <a:pt x="244" y="960"/>
                    </a:lnTo>
                    <a:lnTo>
                      <a:pt x="278" y="968"/>
                    </a:lnTo>
                    <a:lnTo>
                      <a:pt x="320" y="992"/>
                    </a:lnTo>
                    <a:lnTo>
                      <a:pt x="337" y="1016"/>
                    </a:lnTo>
                    <a:lnTo>
                      <a:pt x="396" y="1024"/>
                    </a:lnTo>
                    <a:lnTo>
                      <a:pt x="463" y="1032"/>
                    </a:lnTo>
                    <a:lnTo>
                      <a:pt x="522" y="1056"/>
                    </a:lnTo>
                    <a:lnTo>
                      <a:pt x="581" y="1072"/>
                    </a:lnTo>
                    <a:lnTo>
                      <a:pt x="607" y="1088"/>
                    </a:lnTo>
                    <a:lnTo>
                      <a:pt x="632" y="1080"/>
                    </a:lnTo>
                    <a:lnTo>
                      <a:pt x="640" y="1064"/>
                    </a:lnTo>
                    <a:lnTo>
                      <a:pt x="623" y="1032"/>
                    </a:lnTo>
                    <a:lnTo>
                      <a:pt x="632" y="992"/>
                    </a:lnTo>
                    <a:lnTo>
                      <a:pt x="649" y="968"/>
                    </a:lnTo>
                    <a:lnTo>
                      <a:pt x="682" y="944"/>
                    </a:lnTo>
                    <a:lnTo>
                      <a:pt x="716" y="928"/>
                    </a:lnTo>
                    <a:lnTo>
                      <a:pt x="750" y="928"/>
                    </a:lnTo>
                    <a:lnTo>
                      <a:pt x="842" y="952"/>
                    </a:lnTo>
                    <a:lnTo>
                      <a:pt x="876" y="968"/>
                    </a:lnTo>
                    <a:lnTo>
                      <a:pt x="910" y="984"/>
                    </a:lnTo>
                    <a:lnTo>
                      <a:pt x="944" y="984"/>
                    </a:lnTo>
                    <a:lnTo>
                      <a:pt x="960" y="976"/>
                    </a:lnTo>
                    <a:lnTo>
                      <a:pt x="969" y="968"/>
                    </a:lnTo>
                    <a:lnTo>
                      <a:pt x="977" y="960"/>
                    </a:lnTo>
                    <a:lnTo>
                      <a:pt x="1019" y="928"/>
                    </a:lnTo>
                    <a:lnTo>
                      <a:pt x="1070" y="904"/>
                    </a:lnTo>
                    <a:lnTo>
                      <a:pt x="1087" y="864"/>
                    </a:lnTo>
                    <a:lnTo>
                      <a:pt x="1011" y="832"/>
                    </a:lnTo>
                    <a:lnTo>
                      <a:pt x="1019" y="784"/>
                    </a:lnTo>
                    <a:lnTo>
                      <a:pt x="994" y="744"/>
                    </a:lnTo>
                    <a:lnTo>
                      <a:pt x="1036" y="720"/>
                    </a:lnTo>
                    <a:lnTo>
                      <a:pt x="1019" y="656"/>
                    </a:lnTo>
                    <a:lnTo>
                      <a:pt x="1036" y="656"/>
                    </a:lnTo>
                    <a:lnTo>
                      <a:pt x="1019" y="632"/>
                    </a:lnTo>
                    <a:lnTo>
                      <a:pt x="1011" y="6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3129" y="2472"/>
                <a:ext cx="328" cy="232"/>
              </a:xfrm>
              <a:custGeom>
                <a:avLst/>
                <a:gdLst>
                  <a:gd name="T0" fmla="*/ 278 w 328"/>
                  <a:gd name="T1" fmla="*/ 184 h 232"/>
                  <a:gd name="T2" fmla="*/ 286 w 328"/>
                  <a:gd name="T3" fmla="*/ 168 h 232"/>
                  <a:gd name="T4" fmla="*/ 311 w 328"/>
                  <a:gd name="T5" fmla="*/ 160 h 232"/>
                  <a:gd name="T6" fmla="*/ 328 w 328"/>
                  <a:gd name="T7" fmla="*/ 144 h 232"/>
                  <a:gd name="T8" fmla="*/ 328 w 328"/>
                  <a:gd name="T9" fmla="*/ 112 h 232"/>
                  <a:gd name="T10" fmla="*/ 303 w 328"/>
                  <a:gd name="T11" fmla="*/ 88 h 232"/>
                  <a:gd name="T12" fmla="*/ 269 w 328"/>
                  <a:gd name="T13" fmla="*/ 72 h 232"/>
                  <a:gd name="T14" fmla="*/ 278 w 328"/>
                  <a:gd name="T15" fmla="*/ 48 h 232"/>
                  <a:gd name="T16" fmla="*/ 261 w 328"/>
                  <a:gd name="T17" fmla="*/ 24 h 232"/>
                  <a:gd name="T18" fmla="*/ 219 w 328"/>
                  <a:gd name="T19" fmla="*/ 16 h 232"/>
                  <a:gd name="T20" fmla="*/ 168 w 328"/>
                  <a:gd name="T21" fmla="*/ 8 h 232"/>
                  <a:gd name="T22" fmla="*/ 134 w 328"/>
                  <a:gd name="T23" fmla="*/ 24 h 232"/>
                  <a:gd name="T24" fmla="*/ 101 w 328"/>
                  <a:gd name="T25" fmla="*/ 16 h 232"/>
                  <a:gd name="T26" fmla="*/ 75 w 328"/>
                  <a:gd name="T27" fmla="*/ 0 h 232"/>
                  <a:gd name="T28" fmla="*/ 42 w 328"/>
                  <a:gd name="T29" fmla="*/ 16 h 232"/>
                  <a:gd name="T30" fmla="*/ 0 w 328"/>
                  <a:gd name="T31" fmla="*/ 24 h 232"/>
                  <a:gd name="T32" fmla="*/ 16 w 328"/>
                  <a:gd name="T33" fmla="*/ 40 h 232"/>
                  <a:gd name="T34" fmla="*/ 42 w 328"/>
                  <a:gd name="T35" fmla="*/ 72 h 232"/>
                  <a:gd name="T36" fmla="*/ 67 w 328"/>
                  <a:gd name="T37" fmla="*/ 96 h 232"/>
                  <a:gd name="T38" fmla="*/ 101 w 328"/>
                  <a:gd name="T39" fmla="*/ 112 h 232"/>
                  <a:gd name="T40" fmla="*/ 101 w 328"/>
                  <a:gd name="T41" fmla="*/ 120 h 232"/>
                  <a:gd name="T42" fmla="*/ 143 w 328"/>
                  <a:gd name="T43" fmla="*/ 136 h 232"/>
                  <a:gd name="T44" fmla="*/ 143 w 328"/>
                  <a:gd name="T45" fmla="*/ 168 h 232"/>
                  <a:gd name="T46" fmla="*/ 185 w 328"/>
                  <a:gd name="T47" fmla="*/ 160 h 232"/>
                  <a:gd name="T48" fmla="*/ 202 w 328"/>
                  <a:gd name="T49" fmla="*/ 192 h 232"/>
                  <a:gd name="T50" fmla="*/ 261 w 328"/>
                  <a:gd name="T51" fmla="*/ 232 h 232"/>
                  <a:gd name="T52" fmla="*/ 278 w 328"/>
                  <a:gd name="T53" fmla="*/ 232 h 232"/>
                  <a:gd name="T54" fmla="*/ 278 w 328"/>
                  <a:gd name="T55" fmla="*/ 208 h 232"/>
                  <a:gd name="T56" fmla="*/ 278 w 328"/>
                  <a:gd name="T57" fmla="*/ 184 h 23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328" h="232">
                    <a:moveTo>
                      <a:pt x="278" y="184"/>
                    </a:moveTo>
                    <a:lnTo>
                      <a:pt x="286" y="168"/>
                    </a:lnTo>
                    <a:lnTo>
                      <a:pt x="311" y="160"/>
                    </a:lnTo>
                    <a:lnTo>
                      <a:pt x="328" y="144"/>
                    </a:lnTo>
                    <a:lnTo>
                      <a:pt x="328" y="112"/>
                    </a:lnTo>
                    <a:lnTo>
                      <a:pt x="303" y="88"/>
                    </a:lnTo>
                    <a:lnTo>
                      <a:pt x="269" y="72"/>
                    </a:lnTo>
                    <a:lnTo>
                      <a:pt x="278" y="48"/>
                    </a:lnTo>
                    <a:lnTo>
                      <a:pt x="261" y="24"/>
                    </a:lnTo>
                    <a:lnTo>
                      <a:pt x="219" y="16"/>
                    </a:lnTo>
                    <a:lnTo>
                      <a:pt x="168" y="8"/>
                    </a:lnTo>
                    <a:lnTo>
                      <a:pt x="134" y="24"/>
                    </a:lnTo>
                    <a:lnTo>
                      <a:pt x="101" y="16"/>
                    </a:lnTo>
                    <a:lnTo>
                      <a:pt x="75" y="0"/>
                    </a:lnTo>
                    <a:lnTo>
                      <a:pt x="42" y="16"/>
                    </a:lnTo>
                    <a:lnTo>
                      <a:pt x="0" y="24"/>
                    </a:lnTo>
                    <a:lnTo>
                      <a:pt x="16" y="40"/>
                    </a:lnTo>
                    <a:lnTo>
                      <a:pt x="42" y="72"/>
                    </a:lnTo>
                    <a:lnTo>
                      <a:pt x="67" y="96"/>
                    </a:lnTo>
                    <a:lnTo>
                      <a:pt x="101" y="112"/>
                    </a:lnTo>
                    <a:lnTo>
                      <a:pt x="101" y="120"/>
                    </a:lnTo>
                    <a:lnTo>
                      <a:pt x="143" y="136"/>
                    </a:lnTo>
                    <a:lnTo>
                      <a:pt x="143" y="168"/>
                    </a:lnTo>
                    <a:lnTo>
                      <a:pt x="185" y="160"/>
                    </a:lnTo>
                    <a:lnTo>
                      <a:pt x="202" y="192"/>
                    </a:lnTo>
                    <a:lnTo>
                      <a:pt x="261" y="232"/>
                    </a:lnTo>
                    <a:lnTo>
                      <a:pt x="278" y="232"/>
                    </a:lnTo>
                    <a:lnTo>
                      <a:pt x="278" y="208"/>
                    </a:lnTo>
                    <a:lnTo>
                      <a:pt x="278" y="18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rgbClr val="7D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3407" y="2632"/>
                <a:ext cx="59" cy="80"/>
              </a:xfrm>
              <a:custGeom>
                <a:avLst/>
                <a:gdLst>
                  <a:gd name="T0" fmla="*/ 25 w 59"/>
                  <a:gd name="T1" fmla="*/ 24 h 80"/>
                  <a:gd name="T2" fmla="*/ 25 w 59"/>
                  <a:gd name="T3" fmla="*/ 0 h 80"/>
                  <a:gd name="T4" fmla="*/ 8 w 59"/>
                  <a:gd name="T5" fmla="*/ 8 h 80"/>
                  <a:gd name="T6" fmla="*/ 0 w 59"/>
                  <a:gd name="T7" fmla="*/ 24 h 80"/>
                  <a:gd name="T8" fmla="*/ 0 w 59"/>
                  <a:gd name="T9" fmla="*/ 48 h 80"/>
                  <a:gd name="T10" fmla="*/ 0 w 59"/>
                  <a:gd name="T11" fmla="*/ 72 h 80"/>
                  <a:gd name="T12" fmla="*/ 42 w 59"/>
                  <a:gd name="T13" fmla="*/ 80 h 80"/>
                  <a:gd name="T14" fmla="*/ 59 w 59"/>
                  <a:gd name="T15" fmla="*/ 48 h 80"/>
                  <a:gd name="T16" fmla="*/ 25 w 59"/>
                  <a:gd name="T17" fmla="*/ 24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9" h="80">
                    <a:moveTo>
                      <a:pt x="25" y="24"/>
                    </a:moveTo>
                    <a:lnTo>
                      <a:pt x="25" y="0"/>
                    </a:lnTo>
                    <a:lnTo>
                      <a:pt x="8" y="8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0" y="72"/>
                    </a:lnTo>
                    <a:lnTo>
                      <a:pt x="42" y="80"/>
                    </a:lnTo>
                    <a:lnTo>
                      <a:pt x="59" y="48"/>
                    </a:lnTo>
                    <a:lnTo>
                      <a:pt x="25" y="2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3204" y="2232"/>
                <a:ext cx="337" cy="320"/>
              </a:xfrm>
              <a:custGeom>
                <a:avLst/>
                <a:gdLst>
                  <a:gd name="T0" fmla="*/ 236 w 337"/>
                  <a:gd name="T1" fmla="*/ 280 h 320"/>
                  <a:gd name="T2" fmla="*/ 236 w 337"/>
                  <a:gd name="T3" fmla="*/ 232 h 320"/>
                  <a:gd name="T4" fmla="*/ 236 w 337"/>
                  <a:gd name="T5" fmla="*/ 200 h 320"/>
                  <a:gd name="T6" fmla="*/ 287 w 337"/>
                  <a:gd name="T7" fmla="*/ 192 h 320"/>
                  <a:gd name="T8" fmla="*/ 287 w 337"/>
                  <a:gd name="T9" fmla="*/ 168 h 320"/>
                  <a:gd name="T10" fmla="*/ 312 w 337"/>
                  <a:gd name="T11" fmla="*/ 160 h 320"/>
                  <a:gd name="T12" fmla="*/ 321 w 337"/>
                  <a:gd name="T13" fmla="*/ 128 h 320"/>
                  <a:gd name="T14" fmla="*/ 295 w 337"/>
                  <a:gd name="T15" fmla="*/ 104 h 320"/>
                  <a:gd name="T16" fmla="*/ 321 w 337"/>
                  <a:gd name="T17" fmla="*/ 96 h 320"/>
                  <a:gd name="T18" fmla="*/ 337 w 337"/>
                  <a:gd name="T19" fmla="*/ 56 h 320"/>
                  <a:gd name="T20" fmla="*/ 329 w 337"/>
                  <a:gd name="T21" fmla="*/ 16 h 320"/>
                  <a:gd name="T22" fmla="*/ 321 w 337"/>
                  <a:gd name="T23" fmla="*/ 16 h 320"/>
                  <a:gd name="T24" fmla="*/ 304 w 337"/>
                  <a:gd name="T25" fmla="*/ 0 h 320"/>
                  <a:gd name="T26" fmla="*/ 278 w 337"/>
                  <a:gd name="T27" fmla="*/ 0 h 320"/>
                  <a:gd name="T28" fmla="*/ 219 w 337"/>
                  <a:gd name="T29" fmla="*/ 16 h 320"/>
                  <a:gd name="T30" fmla="*/ 203 w 337"/>
                  <a:gd name="T31" fmla="*/ 24 h 320"/>
                  <a:gd name="T32" fmla="*/ 194 w 337"/>
                  <a:gd name="T33" fmla="*/ 48 h 320"/>
                  <a:gd name="T34" fmla="*/ 203 w 337"/>
                  <a:gd name="T35" fmla="*/ 72 h 320"/>
                  <a:gd name="T36" fmla="*/ 219 w 337"/>
                  <a:gd name="T37" fmla="*/ 96 h 320"/>
                  <a:gd name="T38" fmla="*/ 228 w 337"/>
                  <a:gd name="T39" fmla="*/ 112 h 320"/>
                  <a:gd name="T40" fmla="*/ 211 w 337"/>
                  <a:gd name="T41" fmla="*/ 128 h 320"/>
                  <a:gd name="T42" fmla="*/ 186 w 337"/>
                  <a:gd name="T43" fmla="*/ 136 h 320"/>
                  <a:gd name="T44" fmla="*/ 160 w 337"/>
                  <a:gd name="T45" fmla="*/ 120 h 320"/>
                  <a:gd name="T46" fmla="*/ 169 w 337"/>
                  <a:gd name="T47" fmla="*/ 72 h 320"/>
                  <a:gd name="T48" fmla="*/ 160 w 337"/>
                  <a:gd name="T49" fmla="*/ 56 h 320"/>
                  <a:gd name="T50" fmla="*/ 152 w 337"/>
                  <a:gd name="T51" fmla="*/ 32 h 320"/>
                  <a:gd name="T52" fmla="*/ 110 w 337"/>
                  <a:gd name="T53" fmla="*/ 128 h 320"/>
                  <a:gd name="T54" fmla="*/ 76 w 337"/>
                  <a:gd name="T55" fmla="*/ 168 h 320"/>
                  <a:gd name="T56" fmla="*/ 68 w 337"/>
                  <a:gd name="T57" fmla="*/ 216 h 320"/>
                  <a:gd name="T58" fmla="*/ 42 w 337"/>
                  <a:gd name="T59" fmla="*/ 216 h 320"/>
                  <a:gd name="T60" fmla="*/ 34 w 337"/>
                  <a:gd name="T61" fmla="*/ 216 h 320"/>
                  <a:gd name="T62" fmla="*/ 26 w 337"/>
                  <a:gd name="T63" fmla="*/ 232 h 320"/>
                  <a:gd name="T64" fmla="*/ 0 w 337"/>
                  <a:gd name="T65" fmla="*/ 240 h 320"/>
                  <a:gd name="T66" fmla="*/ 26 w 337"/>
                  <a:gd name="T67" fmla="*/ 256 h 320"/>
                  <a:gd name="T68" fmla="*/ 59 w 337"/>
                  <a:gd name="T69" fmla="*/ 264 h 320"/>
                  <a:gd name="T70" fmla="*/ 93 w 337"/>
                  <a:gd name="T71" fmla="*/ 248 h 320"/>
                  <a:gd name="T72" fmla="*/ 144 w 337"/>
                  <a:gd name="T73" fmla="*/ 256 h 320"/>
                  <a:gd name="T74" fmla="*/ 186 w 337"/>
                  <a:gd name="T75" fmla="*/ 264 h 320"/>
                  <a:gd name="T76" fmla="*/ 203 w 337"/>
                  <a:gd name="T77" fmla="*/ 288 h 320"/>
                  <a:gd name="T78" fmla="*/ 194 w 337"/>
                  <a:gd name="T79" fmla="*/ 312 h 320"/>
                  <a:gd name="T80" fmla="*/ 219 w 337"/>
                  <a:gd name="T81" fmla="*/ 320 h 320"/>
                  <a:gd name="T82" fmla="*/ 219 w 337"/>
                  <a:gd name="T83" fmla="*/ 296 h 320"/>
                  <a:gd name="T84" fmla="*/ 236 w 337"/>
                  <a:gd name="T85" fmla="*/ 280 h 32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337" h="320">
                    <a:moveTo>
                      <a:pt x="236" y="280"/>
                    </a:moveTo>
                    <a:lnTo>
                      <a:pt x="236" y="232"/>
                    </a:lnTo>
                    <a:lnTo>
                      <a:pt x="236" y="200"/>
                    </a:lnTo>
                    <a:lnTo>
                      <a:pt x="287" y="192"/>
                    </a:lnTo>
                    <a:lnTo>
                      <a:pt x="287" y="168"/>
                    </a:lnTo>
                    <a:lnTo>
                      <a:pt x="312" y="160"/>
                    </a:lnTo>
                    <a:lnTo>
                      <a:pt x="321" y="128"/>
                    </a:lnTo>
                    <a:lnTo>
                      <a:pt x="295" y="104"/>
                    </a:lnTo>
                    <a:lnTo>
                      <a:pt x="321" y="96"/>
                    </a:lnTo>
                    <a:lnTo>
                      <a:pt x="337" y="56"/>
                    </a:lnTo>
                    <a:lnTo>
                      <a:pt x="329" y="16"/>
                    </a:lnTo>
                    <a:lnTo>
                      <a:pt x="321" y="16"/>
                    </a:lnTo>
                    <a:lnTo>
                      <a:pt x="304" y="0"/>
                    </a:lnTo>
                    <a:lnTo>
                      <a:pt x="278" y="0"/>
                    </a:lnTo>
                    <a:lnTo>
                      <a:pt x="219" y="16"/>
                    </a:lnTo>
                    <a:lnTo>
                      <a:pt x="203" y="24"/>
                    </a:lnTo>
                    <a:lnTo>
                      <a:pt x="194" y="48"/>
                    </a:lnTo>
                    <a:lnTo>
                      <a:pt x="203" y="72"/>
                    </a:lnTo>
                    <a:lnTo>
                      <a:pt x="219" y="96"/>
                    </a:lnTo>
                    <a:lnTo>
                      <a:pt x="228" y="112"/>
                    </a:lnTo>
                    <a:lnTo>
                      <a:pt x="211" y="128"/>
                    </a:lnTo>
                    <a:lnTo>
                      <a:pt x="186" y="136"/>
                    </a:lnTo>
                    <a:lnTo>
                      <a:pt x="160" y="120"/>
                    </a:lnTo>
                    <a:lnTo>
                      <a:pt x="169" y="72"/>
                    </a:lnTo>
                    <a:lnTo>
                      <a:pt x="160" y="56"/>
                    </a:lnTo>
                    <a:lnTo>
                      <a:pt x="152" y="32"/>
                    </a:lnTo>
                    <a:lnTo>
                      <a:pt x="110" y="128"/>
                    </a:lnTo>
                    <a:lnTo>
                      <a:pt x="76" y="168"/>
                    </a:lnTo>
                    <a:lnTo>
                      <a:pt x="68" y="216"/>
                    </a:lnTo>
                    <a:lnTo>
                      <a:pt x="42" y="216"/>
                    </a:lnTo>
                    <a:lnTo>
                      <a:pt x="34" y="216"/>
                    </a:lnTo>
                    <a:lnTo>
                      <a:pt x="26" y="232"/>
                    </a:lnTo>
                    <a:lnTo>
                      <a:pt x="0" y="240"/>
                    </a:lnTo>
                    <a:lnTo>
                      <a:pt x="26" y="256"/>
                    </a:lnTo>
                    <a:lnTo>
                      <a:pt x="59" y="264"/>
                    </a:lnTo>
                    <a:lnTo>
                      <a:pt x="93" y="248"/>
                    </a:lnTo>
                    <a:lnTo>
                      <a:pt x="144" y="256"/>
                    </a:lnTo>
                    <a:lnTo>
                      <a:pt x="186" y="264"/>
                    </a:lnTo>
                    <a:lnTo>
                      <a:pt x="203" y="288"/>
                    </a:lnTo>
                    <a:lnTo>
                      <a:pt x="194" y="312"/>
                    </a:lnTo>
                    <a:lnTo>
                      <a:pt x="219" y="320"/>
                    </a:lnTo>
                    <a:lnTo>
                      <a:pt x="219" y="296"/>
                    </a:lnTo>
                    <a:lnTo>
                      <a:pt x="236" y="28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7" name="Freeform 66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424" y="2084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51 w 750"/>
                  <a:gd name="T89" fmla="*/ 664 h 888"/>
                  <a:gd name="T90" fmla="*/ 135 w 750"/>
                  <a:gd name="T91" fmla="*/ 688 h 888"/>
                  <a:gd name="T92" fmla="*/ 152 w 750"/>
                  <a:gd name="T93" fmla="*/ 736 h 888"/>
                  <a:gd name="T94" fmla="*/ 127 w 750"/>
                  <a:gd name="T95" fmla="*/ 864 h 888"/>
                  <a:gd name="T96" fmla="*/ 144 w 750"/>
                  <a:gd name="T97" fmla="*/ 872 h 8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3617" y="1744"/>
                <a:ext cx="211" cy="344"/>
              </a:xfrm>
              <a:custGeom>
                <a:avLst/>
                <a:gdLst>
                  <a:gd name="T0" fmla="*/ 143 w 211"/>
                  <a:gd name="T1" fmla="*/ 344 h 344"/>
                  <a:gd name="T2" fmla="*/ 118 w 211"/>
                  <a:gd name="T3" fmla="*/ 312 h 344"/>
                  <a:gd name="T4" fmla="*/ 143 w 211"/>
                  <a:gd name="T5" fmla="*/ 312 h 344"/>
                  <a:gd name="T6" fmla="*/ 127 w 211"/>
                  <a:gd name="T7" fmla="*/ 280 h 344"/>
                  <a:gd name="T8" fmla="*/ 127 w 211"/>
                  <a:gd name="T9" fmla="*/ 248 h 344"/>
                  <a:gd name="T10" fmla="*/ 169 w 211"/>
                  <a:gd name="T11" fmla="*/ 184 h 344"/>
                  <a:gd name="T12" fmla="*/ 186 w 211"/>
                  <a:gd name="T13" fmla="*/ 192 h 344"/>
                  <a:gd name="T14" fmla="*/ 211 w 211"/>
                  <a:gd name="T15" fmla="*/ 136 h 344"/>
                  <a:gd name="T16" fmla="*/ 177 w 211"/>
                  <a:gd name="T17" fmla="*/ 112 h 344"/>
                  <a:gd name="T18" fmla="*/ 169 w 211"/>
                  <a:gd name="T19" fmla="*/ 72 h 344"/>
                  <a:gd name="T20" fmla="*/ 177 w 211"/>
                  <a:gd name="T21" fmla="*/ 24 h 344"/>
                  <a:gd name="T22" fmla="*/ 177 w 211"/>
                  <a:gd name="T23" fmla="*/ 8 h 344"/>
                  <a:gd name="T24" fmla="*/ 160 w 211"/>
                  <a:gd name="T25" fmla="*/ 0 h 344"/>
                  <a:gd name="T26" fmla="*/ 135 w 211"/>
                  <a:gd name="T27" fmla="*/ 8 h 344"/>
                  <a:gd name="T28" fmla="*/ 127 w 211"/>
                  <a:gd name="T29" fmla="*/ 24 h 344"/>
                  <a:gd name="T30" fmla="*/ 101 w 211"/>
                  <a:gd name="T31" fmla="*/ 40 h 344"/>
                  <a:gd name="T32" fmla="*/ 76 w 211"/>
                  <a:gd name="T33" fmla="*/ 48 h 344"/>
                  <a:gd name="T34" fmla="*/ 51 w 211"/>
                  <a:gd name="T35" fmla="*/ 56 h 344"/>
                  <a:gd name="T36" fmla="*/ 34 w 211"/>
                  <a:gd name="T37" fmla="*/ 72 h 344"/>
                  <a:gd name="T38" fmla="*/ 26 w 211"/>
                  <a:gd name="T39" fmla="*/ 96 h 344"/>
                  <a:gd name="T40" fmla="*/ 42 w 211"/>
                  <a:gd name="T41" fmla="*/ 112 h 344"/>
                  <a:gd name="T42" fmla="*/ 17 w 211"/>
                  <a:gd name="T43" fmla="*/ 120 h 344"/>
                  <a:gd name="T44" fmla="*/ 9 w 211"/>
                  <a:gd name="T45" fmla="*/ 144 h 344"/>
                  <a:gd name="T46" fmla="*/ 9 w 211"/>
                  <a:gd name="T47" fmla="*/ 168 h 344"/>
                  <a:gd name="T48" fmla="*/ 26 w 211"/>
                  <a:gd name="T49" fmla="*/ 192 h 344"/>
                  <a:gd name="T50" fmla="*/ 0 w 211"/>
                  <a:gd name="T51" fmla="*/ 208 h 344"/>
                  <a:gd name="T52" fmla="*/ 0 w 211"/>
                  <a:gd name="T53" fmla="*/ 224 h 344"/>
                  <a:gd name="T54" fmla="*/ 26 w 211"/>
                  <a:gd name="T55" fmla="*/ 272 h 344"/>
                  <a:gd name="T56" fmla="*/ 42 w 211"/>
                  <a:gd name="T57" fmla="*/ 256 h 344"/>
                  <a:gd name="T58" fmla="*/ 51 w 211"/>
                  <a:gd name="T59" fmla="*/ 304 h 344"/>
                  <a:gd name="T60" fmla="*/ 59 w 211"/>
                  <a:gd name="T61" fmla="*/ 328 h 344"/>
                  <a:gd name="T62" fmla="*/ 84 w 211"/>
                  <a:gd name="T63" fmla="*/ 336 h 344"/>
                  <a:gd name="T64" fmla="*/ 143 w 211"/>
                  <a:gd name="T65" fmla="*/ 344 h 34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1" h="344">
                    <a:moveTo>
                      <a:pt x="143" y="344"/>
                    </a:moveTo>
                    <a:lnTo>
                      <a:pt x="118" y="312"/>
                    </a:lnTo>
                    <a:lnTo>
                      <a:pt x="143" y="312"/>
                    </a:lnTo>
                    <a:lnTo>
                      <a:pt x="127" y="280"/>
                    </a:lnTo>
                    <a:lnTo>
                      <a:pt x="127" y="248"/>
                    </a:lnTo>
                    <a:lnTo>
                      <a:pt x="169" y="184"/>
                    </a:lnTo>
                    <a:lnTo>
                      <a:pt x="186" y="192"/>
                    </a:lnTo>
                    <a:lnTo>
                      <a:pt x="211" y="136"/>
                    </a:lnTo>
                    <a:lnTo>
                      <a:pt x="177" y="112"/>
                    </a:lnTo>
                    <a:lnTo>
                      <a:pt x="169" y="72"/>
                    </a:lnTo>
                    <a:lnTo>
                      <a:pt x="177" y="24"/>
                    </a:lnTo>
                    <a:lnTo>
                      <a:pt x="177" y="8"/>
                    </a:lnTo>
                    <a:lnTo>
                      <a:pt x="160" y="0"/>
                    </a:lnTo>
                    <a:lnTo>
                      <a:pt x="135" y="8"/>
                    </a:lnTo>
                    <a:lnTo>
                      <a:pt x="127" y="24"/>
                    </a:lnTo>
                    <a:lnTo>
                      <a:pt x="101" y="40"/>
                    </a:lnTo>
                    <a:lnTo>
                      <a:pt x="76" y="48"/>
                    </a:lnTo>
                    <a:lnTo>
                      <a:pt x="51" y="56"/>
                    </a:lnTo>
                    <a:lnTo>
                      <a:pt x="34" y="72"/>
                    </a:lnTo>
                    <a:lnTo>
                      <a:pt x="26" y="96"/>
                    </a:lnTo>
                    <a:lnTo>
                      <a:pt x="42" y="112"/>
                    </a:lnTo>
                    <a:lnTo>
                      <a:pt x="17" y="120"/>
                    </a:lnTo>
                    <a:lnTo>
                      <a:pt x="9" y="144"/>
                    </a:lnTo>
                    <a:lnTo>
                      <a:pt x="9" y="168"/>
                    </a:lnTo>
                    <a:lnTo>
                      <a:pt x="26" y="192"/>
                    </a:lnTo>
                    <a:lnTo>
                      <a:pt x="0" y="208"/>
                    </a:lnTo>
                    <a:lnTo>
                      <a:pt x="0" y="224"/>
                    </a:lnTo>
                    <a:lnTo>
                      <a:pt x="26" y="272"/>
                    </a:lnTo>
                    <a:lnTo>
                      <a:pt x="42" y="256"/>
                    </a:lnTo>
                    <a:lnTo>
                      <a:pt x="51" y="304"/>
                    </a:lnTo>
                    <a:lnTo>
                      <a:pt x="59" y="328"/>
                    </a:lnTo>
                    <a:lnTo>
                      <a:pt x="84" y="336"/>
                    </a:lnTo>
                    <a:lnTo>
                      <a:pt x="143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0" name="Freeform 69"/>
              <p:cNvSpPr>
                <a:spLocks/>
              </p:cNvSpPr>
              <p:nvPr/>
            </p:nvSpPr>
            <p:spPr bwMode="auto">
              <a:xfrm>
                <a:off x="3423" y="2080"/>
                <a:ext cx="750" cy="888"/>
              </a:xfrm>
              <a:custGeom>
                <a:avLst/>
                <a:gdLst>
                  <a:gd name="T0" fmla="*/ 228 w 750"/>
                  <a:gd name="T1" fmla="*/ 848 h 888"/>
                  <a:gd name="T2" fmla="*/ 354 w 750"/>
                  <a:gd name="T3" fmla="*/ 888 h 888"/>
                  <a:gd name="T4" fmla="*/ 447 w 750"/>
                  <a:gd name="T5" fmla="*/ 880 h 888"/>
                  <a:gd name="T6" fmla="*/ 557 w 750"/>
                  <a:gd name="T7" fmla="*/ 848 h 888"/>
                  <a:gd name="T8" fmla="*/ 616 w 750"/>
                  <a:gd name="T9" fmla="*/ 832 h 888"/>
                  <a:gd name="T10" fmla="*/ 632 w 750"/>
                  <a:gd name="T11" fmla="*/ 776 h 888"/>
                  <a:gd name="T12" fmla="*/ 675 w 750"/>
                  <a:gd name="T13" fmla="*/ 744 h 888"/>
                  <a:gd name="T14" fmla="*/ 607 w 750"/>
                  <a:gd name="T15" fmla="*/ 656 h 888"/>
                  <a:gd name="T16" fmla="*/ 557 w 750"/>
                  <a:gd name="T17" fmla="*/ 584 h 888"/>
                  <a:gd name="T18" fmla="*/ 557 w 750"/>
                  <a:gd name="T19" fmla="*/ 520 h 888"/>
                  <a:gd name="T20" fmla="*/ 641 w 750"/>
                  <a:gd name="T21" fmla="*/ 488 h 888"/>
                  <a:gd name="T22" fmla="*/ 691 w 750"/>
                  <a:gd name="T23" fmla="*/ 440 h 888"/>
                  <a:gd name="T24" fmla="*/ 750 w 750"/>
                  <a:gd name="T25" fmla="*/ 456 h 888"/>
                  <a:gd name="T26" fmla="*/ 725 w 750"/>
                  <a:gd name="T27" fmla="*/ 360 h 888"/>
                  <a:gd name="T28" fmla="*/ 717 w 750"/>
                  <a:gd name="T29" fmla="*/ 280 h 888"/>
                  <a:gd name="T30" fmla="*/ 666 w 750"/>
                  <a:gd name="T31" fmla="*/ 216 h 888"/>
                  <a:gd name="T32" fmla="*/ 683 w 750"/>
                  <a:gd name="T33" fmla="*/ 136 h 888"/>
                  <a:gd name="T34" fmla="*/ 641 w 750"/>
                  <a:gd name="T35" fmla="*/ 80 h 888"/>
                  <a:gd name="T36" fmla="*/ 616 w 750"/>
                  <a:gd name="T37" fmla="*/ 32 h 888"/>
                  <a:gd name="T38" fmla="*/ 582 w 750"/>
                  <a:gd name="T39" fmla="*/ 32 h 888"/>
                  <a:gd name="T40" fmla="*/ 557 w 750"/>
                  <a:gd name="T41" fmla="*/ 40 h 888"/>
                  <a:gd name="T42" fmla="*/ 540 w 750"/>
                  <a:gd name="T43" fmla="*/ 40 h 888"/>
                  <a:gd name="T44" fmla="*/ 481 w 750"/>
                  <a:gd name="T45" fmla="*/ 72 h 888"/>
                  <a:gd name="T46" fmla="*/ 439 w 750"/>
                  <a:gd name="T47" fmla="*/ 96 h 888"/>
                  <a:gd name="T48" fmla="*/ 430 w 750"/>
                  <a:gd name="T49" fmla="*/ 64 h 888"/>
                  <a:gd name="T50" fmla="*/ 396 w 750"/>
                  <a:gd name="T51" fmla="*/ 56 h 888"/>
                  <a:gd name="T52" fmla="*/ 346 w 750"/>
                  <a:gd name="T53" fmla="*/ 16 h 888"/>
                  <a:gd name="T54" fmla="*/ 253 w 750"/>
                  <a:gd name="T55" fmla="*/ 0 h 888"/>
                  <a:gd name="T56" fmla="*/ 245 w 750"/>
                  <a:gd name="T57" fmla="*/ 40 h 888"/>
                  <a:gd name="T58" fmla="*/ 278 w 750"/>
                  <a:gd name="T59" fmla="*/ 112 h 888"/>
                  <a:gd name="T60" fmla="*/ 236 w 750"/>
                  <a:gd name="T61" fmla="*/ 112 h 888"/>
                  <a:gd name="T62" fmla="*/ 220 w 750"/>
                  <a:gd name="T63" fmla="*/ 136 h 888"/>
                  <a:gd name="T64" fmla="*/ 186 w 750"/>
                  <a:gd name="T65" fmla="*/ 128 h 888"/>
                  <a:gd name="T66" fmla="*/ 110 w 750"/>
                  <a:gd name="T67" fmla="*/ 144 h 888"/>
                  <a:gd name="T68" fmla="*/ 118 w 750"/>
                  <a:gd name="T69" fmla="*/ 208 h 888"/>
                  <a:gd name="T70" fmla="*/ 76 w 750"/>
                  <a:gd name="T71" fmla="*/ 256 h 888"/>
                  <a:gd name="T72" fmla="*/ 93 w 750"/>
                  <a:gd name="T73" fmla="*/ 312 h 888"/>
                  <a:gd name="T74" fmla="*/ 68 w 750"/>
                  <a:gd name="T75" fmla="*/ 344 h 888"/>
                  <a:gd name="T76" fmla="*/ 17 w 750"/>
                  <a:gd name="T77" fmla="*/ 384 h 888"/>
                  <a:gd name="T78" fmla="*/ 0 w 750"/>
                  <a:gd name="T79" fmla="*/ 448 h 888"/>
                  <a:gd name="T80" fmla="*/ 9 w 750"/>
                  <a:gd name="T81" fmla="*/ 480 h 888"/>
                  <a:gd name="T82" fmla="*/ 34 w 750"/>
                  <a:gd name="T83" fmla="*/ 536 h 888"/>
                  <a:gd name="T84" fmla="*/ 9 w 750"/>
                  <a:gd name="T85" fmla="*/ 552 h 888"/>
                  <a:gd name="T86" fmla="*/ 43 w 750"/>
                  <a:gd name="T87" fmla="*/ 600 h 888"/>
                  <a:gd name="T88" fmla="*/ 26 w 750"/>
                  <a:gd name="T89" fmla="*/ 632 h 888"/>
                  <a:gd name="T90" fmla="*/ 76 w 750"/>
                  <a:gd name="T91" fmla="*/ 672 h 888"/>
                  <a:gd name="T92" fmla="*/ 186 w 750"/>
                  <a:gd name="T93" fmla="*/ 704 h 888"/>
                  <a:gd name="T94" fmla="*/ 144 w 750"/>
                  <a:gd name="T95" fmla="*/ 776 h 888"/>
                  <a:gd name="T96" fmla="*/ 118 w 750"/>
                  <a:gd name="T97" fmla="*/ 864 h 888"/>
                  <a:gd name="T98" fmla="*/ 194 w 750"/>
                  <a:gd name="T99" fmla="*/ 864 h 8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750" h="888">
                    <a:moveTo>
                      <a:pt x="194" y="864"/>
                    </a:moveTo>
                    <a:lnTo>
                      <a:pt x="228" y="848"/>
                    </a:lnTo>
                    <a:lnTo>
                      <a:pt x="312" y="872"/>
                    </a:lnTo>
                    <a:lnTo>
                      <a:pt x="354" y="888"/>
                    </a:lnTo>
                    <a:lnTo>
                      <a:pt x="388" y="872"/>
                    </a:lnTo>
                    <a:lnTo>
                      <a:pt x="447" y="880"/>
                    </a:lnTo>
                    <a:lnTo>
                      <a:pt x="489" y="872"/>
                    </a:lnTo>
                    <a:lnTo>
                      <a:pt x="557" y="848"/>
                    </a:lnTo>
                    <a:lnTo>
                      <a:pt x="616" y="864"/>
                    </a:lnTo>
                    <a:lnTo>
                      <a:pt x="616" y="832"/>
                    </a:lnTo>
                    <a:lnTo>
                      <a:pt x="599" y="800"/>
                    </a:lnTo>
                    <a:lnTo>
                      <a:pt x="632" y="776"/>
                    </a:lnTo>
                    <a:lnTo>
                      <a:pt x="641" y="744"/>
                    </a:lnTo>
                    <a:lnTo>
                      <a:pt x="675" y="744"/>
                    </a:lnTo>
                    <a:lnTo>
                      <a:pt x="683" y="712"/>
                    </a:lnTo>
                    <a:lnTo>
                      <a:pt x="607" y="656"/>
                    </a:lnTo>
                    <a:lnTo>
                      <a:pt x="548" y="608"/>
                    </a:lnTo>
                    <a:lnTo>
                      <a:pt x="557" y="584"/>
                    </a:lnTo>
                    <a:lnTo>
                      <a:pt x="523" y="544"/>
                    </a:lnTo>
                    <a:lnTo>
                      <a:pt x="557" y="520"/>
                    </a:lnTo>
                    <a:lnTo>
                      <a:pt x="599" y="512"/>
                    </a:lnTo>
                    <a:lnTo>
                      <a:pt x="641" y="488"/>
                    </a:lnTo>
                    <a:lnTo>
                      <a:pt x="683" y="472"/>
                    </a:lnTo>
                    <a:lnTo>
                      <a:pt x="691" y="440"/>
                    </a:lnTo>
                    <a:lnTo>
                      <a:pt x="725" y="440"/>
                    </a:lnTo>
                    <a:lnTo>
                      <a:pt x="750" y="456"/>
                    </a:lnTo>
                    <a:lnTo>
                      <a:pt x="750" y="392"/>
                    </a:lnTo>
                    <a:lnTo>
                      <a:pt x="725" y="360"/>
                    </a:lnTo>
                    <a:lnTo>
                      <a:pt x="742" y="320"/>
                    </a:lnTo>
                    <a:lnTo>
                      <a:pt x="717" y="280"/>
                    </a:lnTo>
                    <a:lnTo>
                      <a:pt x="717" y="248"/>
                    </a:lnTo>
                    <a:lnTo>
                      <a:pt x="666" y="216"/>
                    </a:lnTo>
                    <a:lnTo>
                      <a:pt x="691" y="168"/>
                    </a:lnTo>
                    <a:lnTo>
                      <a:pt x="683" y="136"/>
                    </a:lnTo>
                    <a:lnTo>
                      <a:pt x="675" y="88"/>
                    </a:lnTo>
                    <a:lnTo>
                      <a:pt x="641" y="80"/>
                    </a:lnTo>
                    <a:lnTo>
                      <a:pt x="607" y="64"/>
                    </a:lnTo>
                    <a:lnTo>
                      <a:pt x="616" y="32"/>
                    </a:lnTo>
                    <a:lnTo>
                      <a:pt x="590" y="16"/>
                    </a:lnTo>
                    <a:lnTo>
                      <a:pt x="582" y="32"/>
                    </a:lnTo>
                    <a:lnTo>
                      <a:pt x="573" y="48"/>
                    </a:lnTo>
                    <a:lnTo>
                      <a:pt x="557" y="40"/>
                    </a:lnTo>
                    <a:lnTo>
                      <a:pt x="548" y="40"/>
                    </a:lnTo>
                    <a:lnTo>
                      <a:pt x="540" y="40"/>
                    </a:lnTo>
                    <a:lnTo>
                      <a:pt x="514" y="64"/>
                    </a:lnTo>
                    <a:lnTo>
                      <a:pt x="481" y="72"/>
                    </a:lnTo>
                    <a:lnTo>
                      <a:pt x="464" y="96"/>
                    </a:lnTo>
                    <a:lnTo>
                      <a:pt x="439" y="96"/>
                    </a:lnTo>
                    <a:lnTo>
                      <a:pt x="413" y="88"/>
                    </a:lnTo>
                    <a:lnTo>
                      <a:pt x="430" y="64"/>
                    </a:lnTo>
                    <a:lnTo>
                      <a:pt x="422" y="32"/>
                    </a:lnTo>
                    <a:lnTo>
                      <a:pt x="396" y="56"/>
                    </a:lnTo>
                    <a:lnTo>
                      <a:pt x="346" y="40"/>
                    </a:lnTo>
                    <a:lnTo>
                      <a:pt x="346" y="16"/>
                    </a:lnTo>
                    <a:lnTo>
                      <a:pt x="337" y="8"/>
                    </a:lnTo>
                    <a:lnTo>
                      <a:pt x="253" y="0"/>
                    </a:lnTo>
                    <a:lnTo>
                      <a:pt x="270" y="24"/>
                    </a:lnTo>
                    <a:lnTo>
                      <a:pt x="245" y="40"/>
                    </a:lnTo>
                    <a:lnTo>
                      <a:pt x="245" y="64"/>
                    </a:lnTo>
                    <a:lnTo>
                      <a:pt x="278" y="112"/>
                    </a:lnTo>
                    <a:lnTo>
                      <a:pt x="253" y="112"/>
                    </a:lnTo>
                    <a:lnTo>
                      <a:pt x="236" y="112"/>
                    </a:lnTo>
                    <a:lnTo>
                      <a:pt x="228" y="128"/>
                    </a:lnTo>
                    <a:lnTo>
                      <a:pt x="220" y="136"/>
                    </a:lnTo>
                    <a:lnTo>
                      <a:pt x="211" y="136"/>
                    </a:lnTo>
                    <a:lnTo>
                      <a:pt x="186" y="128"/>
                    </a:lnTo>
                    <a:lnTo>
                      <a:pt x="135" y="128"/>
                    </a:lnTo>
                    <a:lnTo>
                      <a:pt x="110" y="144"/>
                    </a:lnTo>
                    <a:lnTo>
                      <a:pt x="110" y="168"/>
                    </a:lnTo>
                    <a:lnTo>
                      <a:pt x="118" y="208"/>
                    </a:lnTo>
                    <a:lnTo>
                      <a:pt x="102" y="248"/>
                    </a:lnTo>
                    <a:lnTo>
                      <a:pt x="76" y="256"/>
                    </a:lnTo>
                    <a:lnTo>
                      <a:pt x="102" y="280"/>
                    </a:lnTo>
                    <a:lnTo>
                      <a:pt x="93" y="312"/>
                    </a:lnTo>
                    <a:lnTo>
                      <a:pt x="68" y="320"/>
                    </a:lnTo>
                    <a:lnTo>
                      <a:pt x="68" y="344"/>
                    </a:lnTo>
                    <a:lnTo>
                      <a:pt x="17" y="352"/>
                    </a:lnTo>
                    <a:lnTo>
                      <a:pt x="17" y="384"/>
                    </a:lnTo>
                    <a:lnTo>
                      <a:pt x="17" y="432"/>
                    </a:lnTo>
                    <a:lnTo>
                      <a:pt x="0" y="448"/>
                    </a:lnTo>
                    <a:lnTo>
                      <a:pt x="0" y="472"/>
                    </a:lnTo>
                    <a:lnTo>
                      <a:pt x="9" y="480"/>
                    </a:lnTo>
                    <a:lnTo>
                      <a:pt x="34" y="504"/>
                    </a:lnTo>
                    <a:lnTo>
                      <a:pt x="34" y="536"/>
                    </a:lnTo>
                    <a:lnTo>
                      <a:pt x="17" y="552"/>
                    </a:lnTo>
                    <a:lnTo>
                      <a:pt x="9" y="552"/>
                    </a:lnTo>
                    <a:lnTo>
                      <a:pt x="9" y="576"/>
                    </a:lnTo>
                    <a:lnTo>
                      <a:pt x="43" y="600"/>
                    </a:lnTo>
                    <a:lnTo>
                      <a:pt x="26" y="632"/>
                    </a:lnTo>
                    <a:lnTo>
                      <a:pt x="51" y="664"/>
                    </a:lnTo>
                    <a:lnTo>
                      <a:pt x="76" y="672"/>
                    </a:lnTo>
                    <a:lnTo>
                      <a:pt x="135" y="688"/>
                    </a:lnTo>
                    <a:lnTo>
                      <a:pt x="186" y="704"/>
                    </a:lnTo>
                    <a:lnTo>
                      <a:pt x="152" y="736"/>
                    </a:lnTo>
                    <a:lnTo>
                      <a:pt x="144" y="776"/>
                    </a:lnTo>
                    <a:lnTo>
                      <a:pt x="127" y="864"/>
                    </a:lnTo>
                    <a:lnTo>
                      <a:pt x="118" y="864"/>
                    </a:lnTo>
                    <a:lnTo>
                      <a:pt x="144" y="872"/>
                    </a:lnTo>
                    <a:lnTo>
                      <a:pt x="194" y="8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3398" y="2928"/>
                <a:ext cx="421" cy="232"/>
              </a:xfrm>
              <a:custGeom>
                <a:avLst/>
                <a:gdLst>
                  <a:gd name="T0" fmla="*/ 371 w 421"/>
                  <a:gd name="T1" fmla="*/ 104 h 232"/>
                  <a:gd name="T2" fmla="*/ 354 w 421"/>
                  <a:gd name="T3" fmla="*/ 88 h 232"/>
                  <a:gd name="T4" fmla="*/ 329 w 421"/>
                  <a:gd name="T5" fmla="*/ 72 h 232"/>
                  <a:gd name="T6" fmla="*/ 337 w 421"/>
                  <a:gd name="T7" fmla="*/ 32 h 232"/>
                  <a:gd name="T8" fmla="*/ 337 w 421"/>
                  <a:gd name="T9" fmla="*/ 24 h 232"/>
                  <a:gd name="T10" fmla="*/ 253 w 421"/>
                  <a:gd name="T11" fmla="*/ 0 h 232"/>
                  <a:gd name="T12" fmla="*/ 219 w 421"/>
                  <a:gd name="T13" fmla="*/ 16 h 232"/>
                  <a:gd name="T14" fmla="*/ 169 w 421"/>
                  <a:gd name="T15" fmla="*/ 24 h 232"/>
                  <a:gd name="T16" fmla="*/ 143 w 421"/>
                  <a:gd name="T17" fmla="*/ 16 h 232"/>
                  <a:gd name="T18" fmla="*/ 118 w 421"/>
                  <a:gd name="T19" fmla="*/ 32 h 232"/>
                  <a:gd name="T20" fmla="*/ 84 w 421"/>
                  <a:gd name="T21" fmla="*/ 40 h 232"/>
                  <a:gd name="T22" fmla="*/ 76 w 421"/>
                  <a:gd name="T23" fmla="*/ 72 h 232"/>
                  <a:gd name="T24" fmla="*/ 51 w 421"/>
                  <a:gd name="T25" fmla="*/ 88 h 232"/>
                  <a:gd name="T26" fmla="*/ 42 w 421"/>
                  <a:gd name="T27" fmla="*/ 112 h 232"/>
                  <a:gd name="T28" fmla="*/ 9 w 421"/>
                  <a:gd name="T29" fmla="*/ 152 h 232"/>
                  <a:gd name="T30" fmla="*/ 0 w 421"/>
                  <a:gd name="T31" fmla="*/ 184 h 232"/>
                  <a:gd name="T32" fmla="*/ 34 w 421"/>
                  <a:gd name="T33" fmla="*/ 168 h 232"/>
                  <a:gd name="T34" fmla="*/ 76 w 421"/>
                  <a:gd name="T35" fmla="*/ 184 h 232"/>
                  <a:gd name="T36" fmla="*/ 84 w 421"/>
                  <a:gd name="T37" fmla="*/ 200 h 232"/>
                  <a:gd name="T38" fmla="*/ 101 w 421"/>
                  <a:gd name="T39" fmla="*/ 224 h 232"/>
                  <a:gd name="T40" fmla="*/ 177 w 421"/>
                  <a:gd name="T41" fmla="*/ 216 h 232"/>
                  <a:gd name="T42" fmla="*/ 219 w 421"/>
                  <a:gd name="T43" fmla="*/ 152 h 232"/>
                  <a:gd name="T44" fmla="*/ 287 w 421"/>
                  <a:gd name="T45" fmla="*/ 232 h 232"/>
                  <a:gd name="T46" fmla="*/ 312 w 421"/>
                  <a:gd name="T47" fmla="*/ 152 h 232"/>
                  <a:gd name="T48" fmla="*/ 354 w 421"/>
                  <a:gd name="T49" fmla="*/ 160 h 232"/>
                  <a:gd name="T50" fmla="*/ 379 w 421"/>
                  <a:gd name="T51" fmla="*/ 144 h 232"/>
                  <a:gd name="T52" fmla="*/ 413 w 421"/>
                  <a:gd name="T53" fmla="*/ 144 h 232"/>
                  <a:gd name="T54" fmla="*/ 421 w 421"/>
                  <a:gd name="T55" fmla="*/ 136 h 232"/>
                  <a:gd name="T56" fmla="*/ 413 w 421"/>
                  <a:gd name="T57" fmla="*/ 96 h 232"/>
                  <a:gd name="T58" fmla="*/ 371 w 421"/>
                  <a:gd name="T59" fmla="*/ 104 h 23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421" h="232">
                    <a:moveTo>
                      <a:pt x="371" y="104"/>
                    </a:moveTo>
                    <a:lnTo>
                      <a:pt x="354" y="88"/>
                    </a:lnTo>
                    <a:lnTo>
                      <a:pt x="329" y="72"/>
                    </a:lnTo>
                    <a:lnTo>
                      <a:pt x="337" y="32"/>
                    </a:lnTo>
                    <a:lnTo>
                      <a:pt x="337" y="24"/>
                    </a:lnTo>
                    <a:lnTo>
                      <a:pt x="253" y="0"/>
                    </a:lnTo>
                    <a:lnTo>
                      <a:pt x="219" y="16"/>
                    </a:lnTo>
                    <a:lnTo>
                      <a:pt x="169" y="24"/>
                    </a:lnTo>
                    <a:lnTo>
                      <a:pt x="143" y="16"/>
                    </a:lnTo>
                    <a:lnTo>
                      <a:pt x="118" y="32"/>
                    </a:lnTo>
                    <a:lnTo>
                      <a:pt x="84" y="40"/>
                    </a:lnTo>
                    <a:lnTo>
                      <a:pt x="76" y="72"/>
                    </a:lnTo>
                    <a:lnTo>
                      <a:pt x="51" y="88"/>
                    </a:lnTo>
                    <a:lnTo>
                      <a:pt x="42" y="112"/>
                    </a:lnTo>
                    <a:lnTo>
                      <a:pt x="9" y="152"/>
                    </a:lnTo>
                    <a:lnTo>
                      <a:pt x="0" y="184"/>
                    </a:lnTo>
                    <a:lnTo>
                      <a:pt x="34" y="168"/>
                    </a:lnTo>
                    <a:lnTo>
                      <a:pt x="76" y="184"/>
                    </a:lnTo>
                    <a:lnTo>
                      <a:pt x="84" y="200"/>
                    </a:lnTo>
                    <a:lnTo>
                      <a:pt x="101" y="224"/>
                    </a:lnTo>
                    <a:lnTo>
                      <a:pt x="177" y="216"/>
                    </a:lnTo>
                    <a:lnTo>
                      <a:pt x="219" y="152"/>
                    </a:lnTo>
                    <a:lnTo>
                      <a:pt x="287" y="232"/>
                    </a:lnTo>
                    <a:lnTo>
                      <a:pt x="312" y="152"/>
                    </a:lnTo>
                    <a:lnTo>
                      <a:pt x="354" y="160"/>
                    </a:lnTo>
                    <a:lnTo>
                      <a:pt x="379" y="144"/>
                    </a:lnTo>
                    <a:lnTo>
                      <a:pt x="413" y="144"/>
                    </a:lnTo>
                    <a:lnTo>
                      <a:pt x="421" y="136"/>
                    </a:lnTo>
                    <a:lnTo>
                      <a:pt x="413" y="96"/>
                    </a:lnTo>
                    <a:lnTo>
                      <a:pt x="371" y="104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3727" y="2760"/>
                <a:ext cx="682" cy="312"/>
              </a:xfrm>
              <a:custGeom>
                <a:avLst/>
                <a:gdLst>
                  <a:gd name="T0" fmla="*/ 472 w 682"/>
                  <a:gd name="T1" fmla="*/ 304 h 312"/>
                  <a:gd name="T2" fmla="*/ 505 w 682"/>
                  <a:gd name="T3" fmla="*/ 280 h 312"/>
                  <a:gd name="T4" fmla="*/ 556 w 682"/>
                  <a:gd name="T5" fmla="*/ 280 h 312"/>
                  <a:gd name="T6" fmla="*/ 598 w 682"/>
                  <a:gd name="T7" fmla="*/ 272 h 312"/>
                  <a:gd name="T8" fmla="*/ 598 w 682"/>
                  <a:gd name="T9" fmla="*/ 248 h 312"/>
                  <a:gd name="T10" fmla="*/ 623 w 682"/>
                  <a:gd name="T11" fmla="*/ 224 h 312"/>
                  <a:gd name="T12" fmla="*/ 632 w 682"/>
                  <a:gd name="T13" fmla="*/ 184 h 312"/>
                  <a:gd name="T14" fmla="*/ 632 w 682"/>
                  <a:gd name="T15" fmla="*/ 144 h 312"/>
                  <a:gd name="T16" fmla="*/ 674 w 682"/>
                  <a:gd name="T17" fmla="*/ 128 h 312"/>
                  <a:gd name="T18" fmla="*/ 682 w 682"/>
                  <a:gd name="T19" fmla="*/ 96 h 312"/>
                  <a:gd name="T20" fmla="*/ 649 w 682"/>
                  <a:gd name="T21" fmla="*/ 72 h 312"/>
                  <a:gd name="T22" fmla="*/ 649 w 682"/>
                  <a:gd name="T23" fmla="*/ 24 h 312"/>
                  <a:gd name="T24" fmla="*/ 564 w 682"/>
                  <a:gd name="T25" fmla="*/ 24 h 312"/>
                  <a:gd name="T26" fmla="*/ 488 w 682"/>
                  <a:gd name="T27" fmla="*/ 0 h 312"/>
                  <a:gd name="T28" fmla="*/ 463 w 682"/>
                  <a:gd name="T29" fmla="*/ 48 h 312"/>
                  <a:gd name="T30" fmla="*/ 413 w 682"/>
                  <a:gd name="T31" fmla="*/ 64 h 312"/>
                  <a:gd name="T32" fmla="*/ 371 w 682"/>
                  <a:gd name="T33" fmla="*/ 40 h 312"/>
                  <a:gd name="T34" fmla="*/ 371 w 682"/>
                  <a:gd name="T35" fmla="*/ 64 h 312"/>
                  <a:gd name="T36" fmla="*/ 337 w 682"/>
                  <a:gd name="T37" fmla="*/ 64 h 312"/>
                  <a:gd name="T38" fmla="*/ 328 w 682"/>
                  <a:gd name="T39" fmla="*/ 96 h 312"/>
                  <a:gd name="T40" fmla="*/ 295 w 682"/>
                  <a:gd name="T41" fmla="*/ 120 h 312"/>
                  <a:gd name="T42" fmla="*/ 312 w 682"/>
                  <a:gd name="T43" fmla="*/ 152 h 312"/>
                  <a:gd name="T44" fmla="*/ 312 w 682"/>
                  <a:gd name="T45" fmla="*/ 184 h 312"/>
                  <a:gd name="T46" fmla="*/ 253 w 682"/>
                  <a:gd name="T47" fmla="*/ 168 h 312"/>
                  <a:gd name="T48" fmla="*/ 185 w 682"/>
                  <a:gd name="T49" fmla="*/ 192 h 312"/>
                  <a:gd name="T50" fmla="*/ 143 w 682"/>
                  <a:gd name="T51" fmla="*/ 200 h 312"/>
                  <a:gd name="T52" fmla="*/ 84 w 682"/>
                  <a:gd name="T53" fmla="*/ 192 h 312"/>
                  <a:gd name="T54" fmla="*/ 50 w 682"/>
                  <a:gd name="T55" fmla="*/ 208 h 312"/>
                  <a:gd name="T56" fmla="*/ 8 w 682"/>
                  <a:gd name="T57" fmla="*/ 200 h 312"/>
                  <a:gd name="T58" fmla="*/ 0 w 682"/>
                  <a:gd name="T59" fmla="*/ 240 h 312"/>
                  <a:gd name="T60" fmla="*/ 25 w 682"/>
                  <a:gd name="T61" fmla="*/ 256 h 312"/>
                  <a:gd name="T62" fmla="*/ 42 w 682"/>
                  <a:gd name="T63" fmla="*/ 272 h 312"/>
                  <a:gd name="T64" fmla="*/ 84 w 682"/>
                  <a:gd name="T65" fmla="*/ 264 h 312"/>
                  <a:gd name="T66" fmla="*/ 92 w 682"/>
                  <a:gd name="T67" fmla="*/ 304 h 312"/>
                  <a:gd name="T68" fmla="*/ 101 w 682"/>
                  <a:gd name="T69" fmla="*/ 280 h 312"/>
                  <a:gd name="T70" fmla="*/ 135 w 682"/>
                  <a:gd name="T71" fmla="*/ 288 h 312"/>
                  <a:gd name="T72" fmla="*/ 168 w 682"/>
                  <a:gd name="T73" fmla="*/ 256 h 312"/>
                  <a:gd name="T74" fmla="*/ 244 w 682"/>
                  <a:gd name="T75" fmla="*/ 248 h 312"/>
                  <a:gd name="T76" fmla="*/ 261 w 682"/>
                  <a:gd name="T77" fmla="*/ 272 h 312"/>
                  <a:gd name="T78" fmla="*/ 379 w 682"/>
                  <a:gd name="T79" fmla="*/ 304 h 312"/>
                  <a:gd name="T80" fmla="*/ 379 w 682"/>
                  <a:gd name="T81" fmla="*/ 312 h 312"/>
                  <a:gd name="T82" fmla="*/ 413 w 682"/>
                  <a:gd name="T83" fmla="*/ 304 h 312"/>
                  <a:gd name="T84" fmla="*/ 472 w 682"/>
                  <a:gd name="T85" fmla="*/ 304 h 3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82" h="312">
                    <a:moveTo>
                      <a:pt x="472" y="304"/>
                    </a:moveTo>
                    <a:lnTo>
                      <a:pt x="505" y="280"/>
                    </a:lnTo>
                    <a:lnTo>
                      <a:pt x="556" y="280"/>
                    </a:lnTo>
                    <a:lnTo>
                      <a:pt x="598" y="272"/>
                    </a:lnTo>
                    <a:lnTo>
                      <a:pt x="598" y="248"/>
                    </a:lnTo>
                    <a:lnTo>
                      <a:pt x="623" y="224"/>
                    </a:lnTo>
                    <a:lnTo>
                      <a:pt x="632" y="184"/>
                    </a:lnTo>
                    <a:lnTo>
                      <a:pt x="632" y="144"/>
                    </a:lnTo>
                    <a:lnTo>
                      <a:pt x="674" y="128"/>
                    </a:lnTo>
                    <a:lnTo>
                      <a:pt x="682" y="96"/>
                    </a:lnTo>
                    <a:lnTo>
                      <a:pt x="649" y="72"/>
                    </a:lnTo>
                    <a:lnTo>
                      <a:pt x="649" y="24"/>
                    </a:lnTo>
                    <a:lnTo>
                      <a:pt x="564" y="24"/>
                    </a:lnTo>
                    <a:lnTo>
                      <a:pt x="488" y="0"/>
                    </a:lnTo>
                    <a:lnTo>
                      <a:pt x="463" y="48"/>
                    </a:lnTo>
                    <a:lnTo>
                      <a:pt x="413" y="64"/>
                    </a:lnTo>
                    <a:lnTo>
                      <a:pt x="371" y="40"/>
                    </a:lnTo>
                    <a:lnTo>
                      <a:pt x="371" y="64"/>
                    </a:lnTo>
                    <a:lnTo>
                      <a:pt x="337" y="64"/>
                    </a:lnTo>
                    <a:lnTo>
                      <a:pt x="328" y="96"/>
                    </a:lnTo>
                    <a:lnTo>
                      <a:pt x="295" y="120"/>
                    </a:lnTo>
                    <a:lnTo>
                      <a:pt x="312" y="152"/>
                    </a:lnTo>
                    <a:lnTo>
                      <a:pt x="312" y="184"/>
                    </a:lnTo>
                    <a:lnTo>
                      <a:pt x="253" y="168"/>
                    </a:lnTo>
                    <a:lnTo>
                      <a:pt x="185" y="192"/>
                    </a:lnTo>
                    <a:lnTo>
                      <a:pt x="143" y="200"/>
                    </a:lnTo>
                    <a:lnTo>
                      <a:pt x="84" y="192"/>
                    </a:lnTo>
                    <a:lnTo>
                      <a:pt x="50" y="208"/>
                    </a:lnTo>
                    <a:lnTo>
                      <a:pt x="8" y="200"/>
                    </a:lnTo>
                    <a:lnTo>
                      <a:pt x="0" y="240"/>
                    </a:lnTo>
                    <a:lnTo>
                      <a:pt x="25" y="256"/>
                    </a:lnTo>
                    <a:lnTo>
                      <a:pt x="42" y="272"/>
                    </a:lnTo>
                    <a:lnTo>
                      <a:pt x="84" y="264"/>
                    </a:lnTo>
                    <a:lnTo>
                      <a:pt x="92" y="304"/>
                    </a:lnTo>
                    <a:lnTo>
                      <a:pt x="101" y="280"/>
                    </a:lnTo>
                    <a:lnTo>
                      <a:pt x="135" y="288"/>
                    </a:lnTo>
                    <a:lnTo>
                      <a:pt x="168" y="256"/>
                    </a:lnTo>
                    <a:lnTo>
                      <a:pt x="244" y="248"/>
                    </a:lnTo>
                    <a:lnTo>
                      <a:pt x="261" y="272"/>
                    </a:lnTo>
                    <a:lnTo>
                      <a:pt x="379" y="304"/>
                    </a:lnTo>
                    <a:lnTo>
                      <a:pt x="379" y="312"/>
                    </a:lnTo>
                    <a:lnTo>
                      <a:pt x="413" y="304"/>
                    </a:lnTo>
                    <a:lnTo>
                      <a:pt x="47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3946" y="2512"/>
                <a:ext cx="581" cy="312"/>
              </a:xfrm>
              <a:custGeom>
                <a:avLst/>
                <a:gdLst>
                  <a:gd name="T0" fmla="*/ 497 w 581"/>
                  <a:gd name="T1" fmla="*/ 248 h 312"/>
                  <a:gd name="T2" fmla="*/ 531 w 581"/>
                  <a:gd name="T3" fmla="*/ 200 h 312"/>
                  <a:gd name="T4" fmla="*/ 556 w 581"/>
                  <a:gd name="T5" fmla="*/ 176 h 312"/>
                  <a:gd name="T6" fmla="*/ 581 w 581"/>
                  <a:gd name="T7" fmla="*/ 152 h 312"/>
                  <a:gd name="T8" fmla="*/ 564 w 581"/>
                  <a:gd name="T9" fmla="*/ 120 h 312"/>
                  <a:gd name="T10" fmla="*/ 522 w 581"/>
                  <a:gd name="T11" fmla="*/ 112 h 312"/>
                  <a:gd name="T12" fmla="*/ 480 w 581"/>
                  <a:gd name="T13" fmla="*/ 104 h 312"/>
                  <a:gd name="T14" fmla="*/ 463 w 581"/>
                  <a:gd name="T15" fmla="*/ 80 h 312"/>
                  <a:gd name="T16" fmla="*/ 413 w 581"/>
                  <a:gd name="T17" fmla="*/ 64 h 312"/>
                  <a:gd name="T18" fmla="*/ 413 w 581"/>
                  <a:gd name="T19" fmla="*/ 88 h 312"/>
                  <a:gd name="T20" fmla="*/ 387 w 581"/>
                  <a:gd name="T21" fmla="*/ 104 h 312"/>
                  <a:gd name="T22" fmla="*/ 345 w 581"/>
                  <a:gd name="T23" fmla="*/ 72 h 312"/>
                  <a:gd name="T24" fmla="*/ 354 w 581"/>
                  <a:gd name="T25" fmla="*/ 40 h 312"/>
                  <a:gd name="T26" fmla="*/ 312 w 581"/>
                  <a:gd name="T27" fmla="*/ 40 h 312"/>
                  <a:gd name="T28" fmla="*/ 269 w 581"/>
                  <a:gd name="T29" fmla="*/ 24 h 312"/>
                  <a:gd name="T30" fmla="*/ 227 w 581"/>
                  <a:gd name="T31" fmla="*/ 0 h 312"/>
                  <a:gd name="T32" fmla="*/ 227 w 581"/>
                  <a:gd name="T33" fmla="*/ 24 h 312"/>
                  <a:gd name="T34" fmla="*/ 202 w 581"/>
                  <a:gd name="T35" fmla="*/ 8 h 312"/>
                  <a:gd name="T36" fmla="*/ 168 w 581"/>
                  <a:gd name="T37" fmla="*/ 8 h 312"/>
                  <a:gd name="T38" fmla="*/ 160 w 581"/>
                  <a:gd name="T39" fmla="*/ 40 h 312"/>
                  <a:gd name="T40" fmla="*/ 118 w 581"/>
                  <a:gd name="T41" fmla="*/ 56 h 312"/>
                  <a:gd name="T42" fmla="*/ 76 w 581"/>
                  <a:gd name="T43" fmla="*/ 80 h 312"/>
                  <a:gd name="T44" fmla="*/ 34 w 581"/>
                  <a:gd name="T45" fmla="*/ 88 h 312"/>
                  <a:gd name="T46" fmla="*/ 0 w 581"/>
                  <a:gd name="T47" fmla="*/ 112 h 312"/>
                  <a:gd name="T48" fmla="*/ 34 w 581"/>
                  <a:gd name="T49" fmla="*/ 152 h 312"/>
                  <a:gd name="T50" fmla="*/ 25 w 581"/>
                  <a:gd name="T51" fmla="*/ 176 h 312"/>
                  <a:gd name="T52" fmla="*/ 84 w 581"/>
                  <a:gd name="T53" fmla="*/ 224 h 312"/>
                  <a:gd name="T54" fmla="*/ 160 w 581"/>
                  <a:gd name="T55" fmla="*/ 280 h 312"/>
                  <a:gd name="T56" fmla="*/ 152 w 581"/>
                  <a:gd name="T57" fmla="*/ 288 h 312"/>
                  <a:gd name="T58" fmla="*/ 194 w 581"/>
                  <a:gd name="T59" fmla="*/ 312 h 312"/>
                  <a:gd name="T60" fmla="*/ 244 w 581"/>
                  <a:gd name="T61" fmla="*/ 296 h 312"/>
                  <a:gd name="T62" fmla="*/ 269 w 581"/>
                  <a:gd name="T63" fmla="*/ 248 h 312"/>
                  <a:gd name="T64" fmla="*/ 345 w 581"/>
                  <a:gd name="T65" fmla="*/ 272 h 312"/>
                  <a:gd name="T66" fmla="*/ 430 w 581"/>
                  <a:gd name="T67" fmla="*/ 272 h 312"/>
                  <a:gd name="T68" fmla="*/ 430 w 581"/>
                  <a:gd name="T69" fmla="*/ 280 h 312"/>
                  <a:gd name="T70" fmla="*/ 455 w 581"/>
                  <a:gd name="T71" fmla="*/ 248 h 312"/>
                  <a:gd name="T72" fmla="*/ 497 w 581"/>
                  <a:gd name="T73" fmla="*/ 248 h 31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581" h="312">
                    <a:moveTo>
                      <a:pt x="497" y="248"/>
                    </a:moveTo>
                    <a:lnTo>
                      <a:pt x="531" y="200"/>
                    </a:lnTo>
                    <a:lnTo>
                      <a:pt x="556" y="176"/>
                    </a:lnTo>
                    <a:lnTo>
                      <a:pt x="581" y="152"/>
                    </a:lnTo>
                    <a:lnTo>
                      <a:pt x="564" y="120"/>
                    </a:lnTo>
                    <a:lnTo>
                      <a:pt x="522" y="112"/>
                    </a:lnTo>
                    <a:lnTo>
                      <a:pt x="480" y="104"/>
                    </a:lnTo>
                    <a:lnTo>
                      <a:pt x="463" y="80"/>
                    </a:lnTo>
                    <a:lnTo>
                      <a:pt x="413" y="64"/>
                    </a:lnTo>
                    <a:lnTo>
                      <a:pt x="413" y="88"/>
                    </a:lnTo>
                    <a:lnTo>
                      <a:pt x="387" y="104"/>
                    </a:lnTo>
                    <a:lnTo>
                      <a:pt x="345" y="72"/>
                    </a:lnTo>
                    <a:lnTo>
                      <a:pt x="354" y="40"/>
                    </a:lnTo>
                    <a:lnTo>
                      <a:pt x="312" y="40"/>
                    </a:lnTo>
                    <a:lnTo>
                      <a:pt x="269" y="24"/>
                    </a:lnTo>
                    <a:lnTo>
                      <a:pt x="227" y="0"/>
                    </a:lnTo>
                    <a:lnTo>
                      <a:pt x="227" y="24"/>
                    </a:lnTo>
                    <a:lnTo>
                      <a:pt x="202" y="8"/>
                    </a:lnTo>
                    <a:lnTo>
                      <a:pt x="168" y="8"/>
                    </a:lnTo>
                    <a:lnTo>
                      <a:pt x="160" y="40"/>
                    </a:lnTo>
                    <a:lnTo>
                      <a:pt x="118" y="56"/>
                    </a:lnTo>
                    <a:lnTo>
                      <a:pt x="76" y="80"/>
                    </a:lnTo>
                    <a:lnTo>
                      <a:pt x="34" y="88"/>
                    </a:lnTo>
                    <a:lnTo>
                      <a:pt x="0" y="112"/>
                    </a:lnTo>
                    <a:lnTo>
                      <a:pt x="34" y="152"/>
                    </a:lnTo>
                    <a:lnTo>
                      <a:pt x="25" y="176"/>
                    </a:lnTo>
                    <a:lnTo>
                      <a:pt x="84" y="224"/>
                    </a:lnTo>
                    <a:lnTo>
                      <a:pt x="160" y="280"/>
                    </a:lnTo>
                    <a:lnTo>
                      <a:pt x="152" y="288"/>
                    </a:lnTo>
                    <a:lnTo>
                      <a:pt x="194" y="312"/>
                    </a:lnTo>
                    <a:lnTo>
                      <a:pt x="244" y="296"/>
                    </a:lnTo>
                    <a:lnTo>
                      <a:pt x="269" y="248"/>
                    </a:lnTo>
                    <a:lnTo>
                      <a:pt x="345" y="272"/>
                    </a:lnTo>
                    <a:lnTo>
                      <a:pt x="430" y="272"/>
                    </a:lnTo>
                    <a:lnTo>
                      <a:pt x="430" y="280"/>
                    </a:lnTo>
                    <a:lnTo>
                      <a:pt x="455" y="248"/>
                    </a:lnTo>
                    <a:lnTo>
                      <a:pt x="497" y="24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8" name="Freeform 77"/>
              <p:cNvSpPr>
                <a:spLocks/>
              </p:cNvSpPr>
              <p:nvPr/>
            </p:nvSpPr>
            <p:spPr bwMode="auto">
              <a:xfrm>
                <a:off x="4098" y="3000"/>
                <a:ext cx="278" cy="200"/>
              </a:xfrm>
              <a:custGeom>
                <a:avLst/>
                <a:gdLst>
                  <a:gd name="T0" fmla="*/ 50 w 278"/>
                  <a:gd name="T1" fmla="*/ 192 h 200"/>
                  <a:gd name="T2" fmla="*/ 92 w 278"/>
                  <a:gd name="T3" fmla="*/ 160 h 200"/>
                  <a:gd name="T4" fmla="*/ 117 w 278"/>
                  <a:gd name="T5" fmla="*/ 176 h 200"/>
                  <a:gd name="T6" fmla="*/ 151 w 278"/>
                  <a:gd name="T7" fmla="*/ 184 h 200"/>
                  <a:gd name="T8" fmla="*/ 168 w 278"/>
                  <a:gd name="T9" fmla="*/ 152 h 200"/>
                  <a:gd name="T10" fmla="*/ 202 w 278"/>
                  <a:gd name="T11" fmla="*/ 144 h 200"/>
                  <a:gd name="T12" fmla="*/ 202 w 278"/>
                  <a:gd name="T13" fmla="*/ 104 h 200"/>
                  <a:gd name="T14" fmla="*/ 235 w 278"/>
                  <a:gd name="T15" fmla="*/ 64 h 200"/>
                  <a:gd name="T16" fmla="*/ 278 w 278"/>
                  <a:gd name="T17" fmla="*/ 48 h 200"/>
                  <a:gd name="T18" fmla="*/ 235 w 278"/>
                  <a:gd name="T19" fmla="*/ 0 h 200"/>
                  <a:gd name="T20" fmla="*/ 227 w 278"/>
                  <a:gd name="T21" fmla="*/ 8 h 200"/>
                  <a:gd name="T22" fmla="*/ 227 w 278"/>
                  <a:gd name="T23" fmla="*/ 32 h 200"/>
                  <a:gd name="T24" fmla="*/ 185 w 278"/>
                  <a:gd name="T25" fmla="*/ 40 h 200"/>
                  <a:gd name="T26" fmla="*/ 134 w 278"/>
                  <a:gd name="T27" fmla="*/ 40 h 200"/>
                  <a:gd name="T28" fmla="*/ 101 w 278"/>
                  <a:gd name="T29" fmla="*/ 64 h 200"/>
                  <a:gd name="T30" fmla="*/ 42 w 278"/>
                  <a:gd name="T31" fmla="*/ 64 h 200"/>
                  <a:gd name="T32" fmla="*/ 8 w 278"/>
                  <a:gd name="T33" fmla="*/ 72 h 200"/>
                  <a:gd name="T34" fmla="*/ 0 w 278"/>
                  <a:gd name="T35" fmla="*/ 96 h 200"/>
                  <a:gd name="T36" fmla="*/ 8 w 278"/>
                  <a:gd name="T37" fmla="*/ 152 h 200"/>
                  <a:gd name="T38" fmla="*/ 0 w 278"/>
                  <a:gd name="T39" fmla="*/ 160 h 200"/>
                  <a:gd name="T40" fmla="*/ 25 w 278"/>
                  <a:gd name="T41" fmla="*/ 152 h 200"/>
                  <a:gd name="T42" fmla="*/ 8 w 278"/>
                  <a:gd name="T43" fmla="*/ 176 h 200"/>
                  <a:gd name="T44" fmla="*/ 8 w 278"/>
                  <a:gd name="T45" fmla="*/ 200 h 200"/>
                  <a:gd name="T46" fmla="*/ 16 w 278"/>
                  <a:gd name="T47" fmla="*/ 200 h 200"/>
                  <a:gd name="T48" fmla="*/ 50 w 278"/>
                  <a:gd name="T49" fmla="*/ 192 h 2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78" h="200">
                    <a:moveTo>
                      <a:pt x="50" y="192"/>
                    </a:moveTo>
                    <a:lnTo>
                      <a:pt x="92" y="160"/>
                    </a:lnTo>
                    <a:lnTo>
                      <a:pt x="117" y="176"/>
                    </a:lnTo>
                    <a:lnTo>
                      <a:pt x="151" y="184"/>
                    </a:lnTo>
                    <a:lnTo>
                      <a:pt x="168" y="152"/>
                    </a:lnTo>
                    <a:lnTo>
                      <a:pt x="202" y="144"/>
                    </a:lnTo>
                    <a:lnTo>
                      <a:pt x="202" y="104"/>
                    </a:lnTo>
                    <a:lnTo>
                      <a:pt x="235" y="64"/>
                    </a:lnTo>
                    <a:lnTo>
                      <a:pt x="278" y="48"/>
                    </a:lnTo>
                    <a:lnTo>
                      <a:pt x="235" y="0"/>
                    </a:lnTo>
                    <a:lnTo>
                      <a:pt x="227" y="8"/>
                    </a:lnTo>
                    <a:lnTo>
                      <a:pt x="227" y="32"/>
                    </a:lnTo>
                    <a:lnTo>
                      <a:pt x="185" y="40"/>
                    </a:lnTo>
                    <a:lnTo>
                      <a:pt x="134" y="40"/>
                    </a:lnTo>
                    <a:lnTo>
                      <a:pt x="101" y="64"/>
                    </a:lnTo>
                    <a:lnTo>
                      <a:pt x="42" y="64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" y="152"/>
                    </a:lnTo>
                    <a:lnTo>
                      <a:pt x="0" y="160"/>
                    </a:lnTo>
                    <a:lnTo>
                      <a:pt x="25" y="152"/>
                    </a:lnTo>
                    <a:lnTo>
                      <a:pt x="8" y="176"/>
                    </a:lnTo>
                    <a:lnTo>
                      <a:pt x="8" y="200"/>
                    </a:lnTo>
                    <a:lnTo>
                      <a:pt x="16" y="200"/>
                    </a:lnTo>
                    <a:lnTo>
                      <a:pt x="50" y="19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106" y="3056"/>
                <a:ext cx="548" cy="416"/>
              </a:xfrm>
              <a:custGeom>
                <a:avLst/>
                <a:gdLst>
                  <a:gd name="T0" fmla="*/ 388 w 548"/>
                  <a:gd name="T1" fmla="*/ 360 h 416"/>
                  <a:gd name="T2" fmla="*/ 379 w 548"/>
                  <a:gd name="T3" fmla="*/ 344 h 416"/>
                  <a:gd name="T4" fmla="*/ 345 w 548"/>
                  <a:gd name="T5" fmla="*/ 328 h 416"/>
                  <a:gd name="T6" fmla="*/ 320 w 548"/>
                  <a:gd name="T7" fmla="*/ 296 h 416"/>
                  <a:gd name="T8" fmla="*/ 270 w 548"/>
                  <a:gd name="T9" fmla="*/ 264 h 416"/>
                  <a:gd name="T10" fmla="*/ 236 w 548"/>
                  <a:gd name="T11" fmla="*/ 216 h 416"/>
                  <a:gd name="T12" fmla="*/ 202 w 548"/>
                  <a:gd name="T13" fmla="*/ 200 h 416"/>
                  <a:gd name="T14" fmla="*/ 219 w 548"/>
                  <a:gd name="T15" fmla="*/ 152 h 416"/>
                  <a:gd name="T16" fmla="*/ 236 w 548"/>
                  <a:gd name="T17" fmla="*/ 152 h 416"/>
                  <a:gd name="T18" fmla="*/ 270 w 548"/>
                  <a:gd name="T19" fmla="*/ 168 h 416"/>
                  <a:gd name="T20" fmla="*/ 278 w 548"/>
                  <a:gd name="T21" fmla="*/ 144 h 416"/>
                  <a:gd name="T22" fmla="*/ 312 w 548"/>
                  <a:gd name="T23" fmla="*/ 136 h 416"/>
                  <a:gd name="T24" fmla="*/ 354 w 548"/>
                  <a:gd name="T25" fmla="*/ 144 h 416"/>
                  <a:gd name="T26" fmla="*/ 404 w 548"/>
                  <a:gd name="T27" fmla="*/ 152 h 416"/>
                  <a:gd name="T28" fmla="*/ 438 w 548"/>
                  <a:gd name="T29" fmla="*/ 144 h 416"/>
                  <a:gd name="T30" fmla="*/ 472 w 548"/>
                  <a:gd name="T31" fmla="*/ 152 h 416"/>
                  <a:gd name="T32" fmla="*/ 522 w 548"/>
                  <a:gd name="T33" fmla="*/ 160 h 416"/>
                  <a:gd name="T34" fmla="*/ 522 w 548"/>
                  <a:gd name="T35" fmla="*/ 128 h 416"/>
                  <a:gd name="T36" fmla="*/ 548 w 548"/>
                  <a:gd name="T37" fmla="*/ 120 h 416"/>
                  <a:gd name="T38" fmla="*/ 522 w 548"/>
                  <a:gd name="T39" fmla="*/ 112 h 416"/>
                  <a:gd name="T40" fmla="*/ 497 w 548"/>
                  <a:gd name="T41" fmla="*/ 80 h 416"/>
                  <a:gd name="T42" fmla="*/ 480 w 548"/>
                  <a:gd name="T43" fmla="*/ 48 h 416"/>
                  <a:gd name="T44" fmla="*/ 421 w 548"/>
                  <a:gd name="T45" fmla="*/ 72 h 416"/>
                  <a:gd name="T46" fmla="*/ 388 w 548"/>
                  <a:gd name="T47" fmla="*/ 72 h 416"/>
                  <a:gd name="T48" fmla="*/ 379 w 548"/>
                  <a:gd name="T49" fmla="*/ 48 h 416"/>
                  <a:gd name="T50" fmla="*/ 345 w 548"/>
                  <a:gd name="T51" fmla="*/ 56 h 416"/>
                  <a:gd name="T52" fmla="*/ 320 w 548"/>
                  <a:gd name="T53" fmla="*/ 40 h 416"/>
                  <a:gd name="T54" fmla="*/ 295 w 548"/>
                  <a:gd name="T55" fmla="*/ 16 h 416"/>
                  <a:gd name="T56" fmla="*/ 261 w 548"/>
                  <a:gd name="T57" fmla="*/ 0 h 416"/>
                  <a:gd name="T58" fmla="*/ 227 w 548"/>
                  <a:gd name="T59" fmla="*/ 8 h 416"/>
                  <a:gd name="T60" fmla="*/ 194 w 548"/>
                  <a:gd name="T61" fmla="*/ 48 h 416"/>
                  <a:gd name="T62" fmla="*/ 194 w 548"/>
                  <a:gd name="T63" fmla="*/ 88 h 416"/>
                  <a:gd name="T64" fmla="*/ 160 w 548"/>
                  <a:gd name="T65" fmla="*/ 96 h 416"/>
                  <a:gd name="T66" fmla="*/ 143 w 548"/>
                  <a:gd name="T67" fmla="*/ 128 h 416"/>
                  <a:gd name="T68" fmla="*/ 109 w 548"/>
                  <a:gd name="T69" fmla="*/ 120 h 416"/>
                  <a:gd name="T70" fmla="*/ 84 w 548"/>
                  <a:gd name="T71" fmla="*/ 104 h 416"/>
                  <a:gd name="T72" fmla="*/ 42 w 548"/>
                  <a:gd name="T73" fmla="*/ 136 h 416"/>
                  <a:gd name="T74" fmla="*/ 8 w 548"/>
                  <a:gd name="T75" fmla="*/ 144 h 416"/>
                  <a:gd name="T76" fmla="*/ 0 w 548"/>
                  <a:gd name="T77" fmla="*/ 144 h 416"/>
                  <a:gd name="T78" fmla="*/ 0 w 548"/>
                  <a:gd name="T79" fmla="*/ 152 h 416"/>
                  <a:gd name="T80" fmla="*/ 34 w 548"/>
                  <a:gd name="T81" fmla="*/ 216 h 416"/>
                  <a:gd name="T82" fmla="*/ 84 w 548"/>
                  <a:gd name="T83" fmla="*/ 152 h 416"/>
                  <a:gd name="T84" fmla="*/ 84 w 548"/>
                  <a:gd name="T85" fmla="*/ 216 h 416"/>
                  <a:gd name="T86" fmla="*/ 126 w 548"/>
                  <a:gd name="T87" fmla="*/ 192 h 416"/>
                  <a:gd name="T88" fmla="*/ 126 w 548"/>
                  <a:gd name="T89" fmla="*/ 240 h 416"/>
                  <a:gd name="T90" fmla="*/ 177 w 548"/>
                  <a:gd name="T91" fmla="*/ 264 h 416"/>
                  <a:gd name="T92" fmla="*/ 160 w 548"/>
                  <a:gd name="T93" fmla="*/ 272 h 416"/>
                  <a:gd name="T94" fmla="*/ 219 w 548"/>
                  <a:gd name="T95" fmla="*/ 312 h 416"/>
                  <a:gd name="T96" fmla="*/ 227 w 548"/>
                  <a:gd name="T97" fmla="*/ 336 h 416"/>
                  <a:gd name="T98" fmla="*/ 253 w 548"/>
                  <a:gd name="T99" fmla="*/ 352 h 416"/>
                  <a:gd name="T100" fmla="*/ 312 w 548"/>
                  <a:gd name="T101" fmla="*/ 360 h 416"/>
                  <a:gd name="T102" fmla="*/ 371 w 548"/>
                  <a:gd name="T103" fmla="*/ 384 h 416"/>
                  <a:gd name="T104" fmla="*/ 312 w 548"/>
                  <a:gd name="T105" fmla="*/ 392 h 416"/>
                  <a:gd name="T106" fmla="*/ 413 w 548"/>
                  <a:gd name="T107" fmla="*/ 416 h 416"/>
                  <a:gd name="T108" fmla="*/ 413 w 548"/>
                  <a:gd name="T109" fmla="*/ 384 h 416"/>
                  <a:gd name="T110" fmla="*/ 388 w 548"/>
                  <a:gd name="T111" fmla="*/ 360 h 41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48" h="416">
                    <a:moveTo>
                      <a:pt x="388" y="360"/>
                    </a:moveTo>
                    <a:lnTo>
                      <a:pt x="379" y="344"/>
                    </a:lnTo>
                    <a:lnTo>
                      <a:pt x="345" y="328"/>
                    </a:lnTo>
                    <a:lnTo>
                      <a:pt x="320" y="296"/>
                    </a:lnTo>
                    <a:lnTo>
                      <a:pt x="270" y="264"/>
                    </a:lnTo>
                    <a:lnTo>
                      <a:pt x="236" y="216"/>
                    </a:lnTo>
                    <a:lnTo>
                      <a:pt x="202" y="200"/>
                    </a:lnTo>
                    <a:lnTo>
                      <a:pt x="219" y="152"/>
                    </a:lnTo>
                    <a:lnTo>
                      <a:pt x="236" y="152"/>
                    </a:lnTo>
                    <a:lnTo>
                      <a:pt x="270" y="168"/>
                    </a:lnTo>
                    <a:lnTo>
                      <a:pt x="278" y="144"/>
                    </a:lnTo>
                    <a:lnTo>
                      <a:pt x="312" y="136"/>
                    </a:lnTo>
                    <a:lnTo>
                      <a:pt x="354" y="144"/>
                    </a:lnTo>
                    <a:lnTo>
                      <a:pt x="404" y="152"/>
                    </a:lnTo>
                    <a:lnTo>
                      <a:pt x="438" y="144"/>
                    </a:lnTo>
                    <a:lnTo>
                      <a:pt x="472" y="152"/>
                    </a:lnTo>
                    <a:lnTo>
                      <a:pt x="522" y="160"/>
                    </a:lnTo>
                    <a:lnTo>
                      <a:pt x="522" y="128"/>
                    </a:lnTo>
                    <a:lnTo>
                      <a:pt x="548" y="120"/>
                    </a:lnTo>
                    <a:lnTo>
                      <a:pt x="522" y="112"/>
                    </a:lnTo>
                    <a:lnTo>
                      <a:pt x="497" y="80"/>
                    </a:lnTo>
                    <a:lnTo>
                      <a:pt x="480" y="48"/>
                    </a:lnTo>
                    <a:lnTo>
                      <a:pt x="421" y="72"/>
                    </a:lnTo>
                    <a:lnTo>
                      <a:pt x="388" y="72"/>
                    </a:lnTo>
                    <a:lnTo>
                      <a:pt x="379" y="48"/>
                    </a:lnTo>
                    <a:lnTo>
                      <a:pt x="345" y="56"/>
                    </a:lnTo>
                    <a:lnTo>
                      <a:pt x="320" y="40"/>
                    </a:lnTo>
                    <a:lnTo>
                      <a:pt x="295" y="16"/>
                    </a:lnTo>
                    <a:lnTo>
                      <a:pt x="261" y="0"/>
                    </a:lnTo>
                    <a:lnTo>
                      <a:pt x="227" y="8"/>
                    </a:lnTo>
                    <a:lnTo>
                      <a:pt x="194" y="48"/>
                    </a:lnTo>
                    <a:lnTo>
                      <a:pt x="194" y="88"/>
                    </a:lnTo>
                    <a:lnTo>
                      <a:pt x="160" y="96"/>
                    </a:lnTo>
                    <a:lnTo>
                      <a:pt x="143" y="128"/>
                    </a:lnTo>
                    <a:lnTo>
                      <a:pt x="109" y="120"/>
                    </a:lnTo>
                    <a:lnTo>
                      <a:pt x="84" y="104"/>
                    </a:lnTo>
                    <a:lnTo>
                      <a:pt x="42" y="136"/>
                    </a:lnTo>
                    <a:lnTo>
                      <a:pt x="8" y="144"/>
                    </a:lnTo>
                    <a:lnTo>
                      <a:pt x="0" y="144"/>
                    </a:lnTo>
                    <a:lnTo>
                      <a:pt x="0" y="152"/>
                    </a:lnTo>
                    <a:lnTo>
                      <a:pt x="34" y="216"/>
                    </a:lnTo>
                    <a:lnTo>
                      <a:pt x="84" y="152"/>
                    </a:lnTo>
                    <a:lnTo>
                      <a:pt x="84" y="216"/>
                    </a:lnTo>
                    <a:lnTo>
                      <a:pt x="126" y="192"/>
                    </a:lnTo>
                    <a:lnTo>
                      <a:pt x="126" y="240"/>
                    </a:lnTo>
                    <a:lnTo>
                      <a:pt x="177" y="264"/>
                    </a:lnTo>
                    <a:lnTo>
                      <a:pt x="160" y="272"/>
                    </a:lnTo>
                    <a:lnTo>
                      <a:pt x="219" y="312"/>
                    </a:lnTo>
                    <a:lnTo>
                      <a:pt x="227" y="336"/>
                    </a:lnTo>
                    <a:lnTo>
                      <a:pt x="253" y="352"/>
                    </a:lnTo>
                    <a:lnTo>
                      <a:pt x="312" y="360"/>
                    </a:lnTo>
                    <a:lnTo>
                      <a:pt x="371" y="384"/>
                    </a:lnTo>
                    <a:lnTo>
                      <a:pt x="312" y="392"/>
                    </a:lnTo>
                    <a:lnTo>
                      <a:pt x="413" y="416"/>
                    </a:lnTo>
                    <a:lnTo>
                      <a:pt x="413" y="384"/>
                    </a:lnTo>
                    <a:lnTo>
                      <a:pt x="388" y="3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2" name="Freeform 81"/>
              <p:cNvSpPr>
                <a:spLocks/>
              </p:cNvSpPr>
              <p:nvPr/>
            </p:nvSpPr>
            <p:spPr bwMode="auto">
              <a:xfrm>
                <a:off x="4308" y="3192"/>
                <a:ext cx="388" cy="320"/>
              </a:xfrm>
              <a:custGeom>
                <a:avLst/>
                <a:gdLst>
                  <a:gd name="T0" fmla="*/ 287 w 388"/>
                  <a:gd name="T1" fmla="*/ 264 h 320"/>
                  <a:gd name="T2" fmla="*/ 312 w 388"/>
                  <a:gd name="T3" fmla="*/ 248 h 320"/>
                  <a:gd name="T4" fmla="*/ 320 w 388"/>
                  <a:gd name="T5" fmla="*/ 216 h 320"/>
                  <a:gd name="T6" fmla="*/ 346 w 388"/>
                  <a:gd name="T7" fmla="*/ 216 h 320"/>
                  <a:gd name="T8" fmla="*/ 337 w 388"/>
                  <a:gd name="T9" fmla="*/ 192 h 320"/>
                  <a:gd name="T10" fmla="*/ 388 w 388"/>
                  <a:gd name="T11" fmla="*/ 176 h 320"/>
                  <a:gd name="T12" fmla="*/ 362 w 388"/>
                  <a:gd name="T13" fmla="*/ 136 h 320"/>
                  <a:gd name="T14" fmla="*/ 388 w 388"/>
                  <a:gd name="T15" fmla="*/ 120 h 320"/>
                  <a:gd name="T16" fmla="*/ 346 w 388"/>
                  <a:gd name="T17" fmla="*/ 96 h 320"/>
                  <a:gd name="T18" fmla="*/ 337 w 388"/>
                  <a:gd name="T19" fmla="*/ 64 h 320"/>
                  <a:gd name="T20" fmla="*/ 337 w 388"/>
                  <a:gd name="T21" fmla="*/ 32 h 320"/>
                  <a:gd name="T22" fmla="*/ 304 w 388"/>
                  <a:gd name="T23" fmla="*/ 32 h 320"/>
                  <a:gd name="T24" fmla="*/ 295 w 388"/>
                  <a:gd name="T25" fmla="*/ 16 h 320"/>
                  <a:gd name="T26" fmla="*/ 270 w 388"/>
                  <a:gd name="T27" fmla="*/ 16 h 320"/>
                  <a:gd name="T28" fmla="*/ 236 w 388"/>
                  <a:gd name="T29" fmla="*/ 8 h 320"/>
                  <a:gd name="T30" fmla="*/ 202 w 388"/>
                  <a:gd name="T31" fmla="*/ 16 h 320"/>
                  <a:gd name="T32" fmla="*/ 152 w 388"/>
                  <a:gd name="T33" fmla="*/ 8 h 320"/>
                  <a:gd name="T34" fmla="*/ 110 w 388"/>
                  <a:gd name="T35" fmla="*/ 0 h 320"/>
                  <a:gd name="T36" fmla="*/ 76 w 388"/>
                  <a:gd name="T37" fmla="*/ 8 h 320"/>
                  <a:gd name="T38" fmla="*/ 68 w 388"/>
                  <a:gd name="T39" fmla="*/ 32 h 320"/>
                  <a:gd name="T40" fmla="*/ 34 w 388"/>
                  <a:gd name="T41" fmla="*/ 16 h 320"/>
                  <a:gd name="T42" fmla="*/ 17 w 388"/>
                  <a:gd name="T43" fmla="*/ 16 h 320"/>
                  <a:gd name="T44" fmla="*/ 0 w 388"/>
                  <a:gd name="T45" fmla="*/ 64 h 320"/>
                  <a:gd name="T46" fmla="*/ 34 w 388"/>
                  <a:gd name="T47" fmla="*/ 80 h 320"/>
                  <a:gd name="T48" fmla="*/ 68 w 388"/>
                  <a:gd name="T49" fmla="*/ 128 h 320"/>
                  <a:gd name="T50" fmla="*/ 118 w 388"/>
                  <a:gd name="T51" fmla="*/ 160 h 320"/>
                  <a:gd name="T52" fmla="*/ 143 w 388"/>
                  <a:gd name="T53" fmla="*/ 192 h 320"/>
                  <a:gd name="T54" fmla="*/ 177 w 388"/>
                  <a:gd name="T55" fmla="*/ 208 h 320"/>
                  <a:gd name="T56" fmla="*/ 186 w 388"/>
                  <a:gd name="T57" fmla="*/ 224 h 320"/>
                  <a:gd name="T58" fmla="*/ 211 w 388"/>
                  <a:gd name="T59" fmla="*/ 248 h 320"/>
                  <a:gd name="T60" fmla="*/ 211 w 388"/>
                  <a:gd name="T61" fmla="*/ 280 h 320"/>
                  <a:gd name="T62" fmla="*/ 295 w 388"/>
                  <a:gd name="T63" fmla="*/ 320 h 320"/>
                  <a:gd name="T64" fmla="*/ 295 w 388"/>
                  <a:gd name="T65" fmla="*/ 280 h 320"/>
                  <a:gd name="T66" fmla="*/ 287 w 388"/>
                  <a:gd name="T67" fmla="*/ 264 h 32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88" h="320">
                    <a:moveTo>
                      <a:pt x="287" y="264"/>
                    </a:moveTo>
                    <a:lnTo>
                      <a:pt x="312" y="248"/>
                    </a:lnTo>
                    <a:lnTo>
                      <a:pt x="320" y="216"/>
                    </a:lnTo>
                    <a:lnTo>
                      <a:pt x="346" y="216"/>
                    </a:lnTo>
                    <a:lnTo>
                      <a:pt x="337" y="192"/>
                    </a:lnTo>
                    <a:lnTo>
                      <a:pt x="388" y="176"/>
                    </a:lnTo>
                    <a:lnTo>
                      <a:pt x="362" y="136"/>
                    </a:lnTo>
                    <a:lnTo>
                      <a:pt x="388" y="120"/>
                    </a:lnTo>
                    <a:lnTo>
                      <a:pt x="346" y="96"/>
                    </a:lnTo>
                    <a:lnTo>
                      <a:pt x="337" y="64"/>
                    </a:lnTo>
                    <a:lnTo>
                      <a:pt x="337" y="32"/>
                    </a:lnTo>
                    <a:lnTo>
                      <a:pt x="304" y="32"/>
                    </a:lnTo>
                    <a:lnTo>
                      <a:pt x="295" y="16"/>
                    </a:lnTo>
                    <a:lnTo>
                      <a:pt x="270" y="16"/>
                    </a:lnTo>
                    <a:lnTo>
                      <a:pt x="236" y="8"/>
                    </a:lnTo>
                    <a:lnTo>
                      <a:pt x="202" y="16"/>
                    </a:lnTo>
                    <a:lnTo>
                      <a:pt x="152" y="8"/>
                    </a:lnTo>
                    <a:lnTo>
                      <a:pt x="110" y="0"/>
                    </a:lnTo>
                    <a:lnTo>
                      <a:pt x="76" y="8"/>
                    </a:lnTo>
                    <a:lnTo>
                      <a:pt x="68" y="32"/>
                    </a:lnTo>
                    <a:lnTo>
                      <a:pt x="34" y="16"/>
                    </a:lnTo>
                    <a:lnTo>
                      <a:pt x="17" y="16"/>
                    </a:lnTo>
                    <a:lnTo>
                      <a:pt x="0" y="64"/>
                    </a:lnTo>
                    <a:lnTo>
                      <a:pt x="34" y="80"/>
                    </a:lnTo>
                    <a:lnTo>
                      <a:pt x="68" y="128"/>
                    </a:lnTo>
                    <a:lnTo>
                      <a:pt x="118" y="160"/>
                    </a:lnTo>
                    <a:lnTo>
                      <a:pt x="143" y="192"/>
                    </a:lnTo>
                    <a:lnTo>
                      <a:pt x="177" y="208"/>
                    </a:lnTo>
                    <a:lnTo>
                      <a:pt x="186" y="224"/>
                    </a:lnTo>
                    <a:lnTo>
                      <a:pt x="211" y="248"/>
                    </a:lnTo>
                    <a:lnTo>
                      <a:pt x="211" y="280"/>
                    </a:lnTo>
                    <a:lnTo>
                      <a:pt x="295" y="320"/>
                    </a:lnTo>
                    <a:lnTo>
                      <a:pt x="295" y="280"/>
                    </a:lnTo>
                    <a:lnTo>
                      <a:pt x="287" y="26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333" y="2760"/>
                <a:ext cx="573" cy="368"/>
              </a:xfrm>
              <a:custGeom>
                <a:avLst/>
                <a:gdLst>
                  <a:gd name="T0" fmla="*/ 295 w 573"/>
                  <a:gd name="T1" fmla="*/ 320 h 368"/>
                  <a:gd name="T2" fmla="*/ 329 w 573"/>
                  <a:gd name="T3" fmla="*/ 304 h 368"/>
                  <a:gd name="T4" fmla="*/ 380 w 573"/>
                  <a:gd name="T5" fmla="*/ 304 h 368"/>
                  <a:gd name="T6" fmla="*/ 413 w 573"/>
                  <a:gd name="T7" fmla="*/ 288 h 368"/>
                  <a:gd name="T8" fmla="*/ 439 w 573"/>
                  <a:gd name="T9" fmla="*/ 272 h 368"/>
                  <a:gd name="T10" fmla="*/ 455 w 573"/>
                  <a:gd name="T11" fmla="*/ 264 h 368"/>
                  <a:gd name="T12" fmla="*/ 464 w 573"/>
                  <a:gd name="T13" fmla="*/ 224 h 368"/>
                  <a:gd name="T14" fmla="*/ 472 w 573"/>
                  <a:gd name="T15" fmla="*/ 200 h 368"/>
                  <a:gd name="T16" fmla="*/ 498 w 573"/>
                  <a:gd name="T17" fmla="*/ 168 h 368"/>
                  <a:gd name="T18" fmla="*/ 523 w 573"/>
                  <a:gd name="T19" fmla="*/ 112 h 368"/>
                  <a:gd name="T20" fmla="*/ 548 w 573"/>
                  <a:gd name="T21" fmla="*/ 72 h 368"/>
                  <a:gd name="T22" fmla="*/ 573 w 573"/>
                  <a:gd name="T23" fmla="*/ 48 h 368"/>
                  <a:gd name="T24" fmla="*/ 548 w 573"/>
                  <a:gd name="T25" fmla="*/ 24 h 368"/>
                  <a:gd name="T26" fmla="*/ 514 w 573"/>
                  <a:gd name="T27" fmla="*/ 0 h 368"/>
                  <a:gd name="T28" fmla="*/ 472 w 573"/>
                  <a:gd name="T29" fmla="*/ 8 h 368"/>
                  <a:gd name="T30" fmla="*/ 447 w 573"/>
                  <a:gd name="T31" fmla="*/ 0 h 368"/>
                  <a:gd name="T32" fmla="*/ 405 w 573"/>
                  <a:gd name="T33" fmla="*/ 8 h 368"/>
                  <a:gd name="T34" fmla="*/ 371 w 573"/>
                  <a:gd name="T35" fmla="*/ 8 h 368"/>
                  <a:gd name="T36" fmla="*/ 329 w 573"/>
                  <a:gd name="T37" fmla="*/ 56 h 368"/>
                  <a:gd name="T38" fmla="*/ 287 w 573"/>
                  <a:gd name="T39" fmla="*/ 48 h 368"/>
                  <a:gd name="T40" fmla="*/ 279 w 573"/>
                  <a:gd name="T41" fmla="*/ 64 h 368"/>
                  <a:gd name="T42" fmla="*/ 228 w 573"/>
                  <a:gd name="T43" fmla="*/ 80 h 368"/>
                  <a:gd name="T44" fmla="*/ 228 w 573"/>
                  <a:gd name="T45" fmla="*/ 112 h 368"/>
                  <a:gd name="T46" fmla="*/ 110 w 573"/>
                  <a:gd name="T47" fmla="*/ 128 h 368"/>
                  <a:gd name="T48" fmla="*/ 85 w 573"/>
                  <a:gd name="T49" fmla="*/ 112 h 368"/>
                  <a:gd name="T50" fmla="*/ 68 w 573"/>
                  <a:gd name="T51" fmla="*/ 104 h 368"/>
                  <a:gd name="T52" fmla="*/ 68 w 573"/>
                  <a:gd name="T53" fmla="*/ 128 h 368"/>
                  <a:gd name="T54" fmla="*/ 26 w 573"/>
                  <a:gd name="T55" fmla="*/ 144 h 368"/>
                  <a:gd name="T56" fmla="*/ 26 w 573"/>
                  <a:gd name="T57" fmla="*/ 184 h 368"/>
                  <a:gd name="T58" fmla="*/ 17 w 573"/>
                  <a:gd name="T59" fmla="*/ 224 h 368"/>
                  <a:gd name="T60" fmla="*/ 0 w 573"/>
                  <a:gd name="T61" fmla="*/ 240 h 368"/>
                  <a:gd name="T62" fmla="*/ 43 w 573"/>
                  <a:gd name="T63" fmla="*/ 288 h 368"/>
                  <a:gd name="T64" fmla="*/ 34 w 573"/>
                  <a:gd name="T65" fmla="*/ 296 h 368"/>
                  <a:gd name="T66" fmla="*/ 68 w 573"/>
                  <a:gd name="T67" fmla="*/ 312 h 368"/>
                  <a:gd name="T68" fmla="*/ 93 w 573"/>
                  <a:gd name="T69" fmla="*/ 336 h 368"/>
                  <a:gd name="T70" fmla="*/ 118 w 573"/>
                  <a:gd name="T71" fmla="*/ 352 h 368"/>
                  <a:gd name="T72" fmla="*/ 152 w 573"/>
                  <a:gd name="T73" fmla="*/ 344 h 368"/>
                  <a:gd name="T74" fmla="*/ 161 w 573"/>
                  <a:gd name="T75" fmla="*/ 368 h 368"/>
                  <a:gd name="T76" fmla="*/ 194 w 573"/>
                  <a:gd name="T77" fmla="*/ 368 h 368"/>
                  <a:gd name="T78" fmla="*/ 253 w 573"/>
                  <a:gd name="T79" fmla="*/ 344 h 368"/>
                  <a:gd name="T80" fmla="*/ 262 w 573"/>
                  <a:gd name="T81" fmla="*/ 344 h 368"/>
                  <a:gd name="T82" fmla="*/ 270 w 573"/>
                  <a:gd name="T83" fmla="*/ 320 h 368"/>
                  <a:gd name="T84" fmla="*/ 295 w 573"/>
                  <a:gd name="T85" fmla="*/ 320 h 36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73" h="368">
                    <a:moveTo>
                      <a:pt x="295" y="320"/>
                    </a:moveTo>
                    <a:lnTo>
                      <a:pt x="329" y="304"/>
                    </a:lnTo>
                    <a:lnTo>
                      <a:pt x="380" y="304"/>
                    </a:lnTo>
                    <a:lnTo>
                      <a:pt x="413" y="288"/>
                    </a:lnTo>
                    <a:lnTo>
                      <a:pt x="439" y="272"/>
                    </a:lnTo>
                    <a:lnTo>
                      <a:pt x="455" y="264"/>
                    </a:lnTo>
                    <a:lnTo>
                      <a:pt x="464" y="224"/>
                    </a:lnTo>
                    <a:lnTo>
                      <a:pt x="472" y="200"/>
                    </a:lnTo>
                    <a:lnTo>
                      <a:pt x="498" y="168"/>
                    </a:lnTo>
                    <a:lnTo>
                      <a:pt x="523" y="112"/>
                    </a:lnTo>
                    <a:lnTo>
                      <a:pt x="548" y="72"/>
                    </a:lnTo>
                    <a:lnTo>
                      <a:pt x="573" y="48"/>
                    </a:lnTo>
                    <a:lnTo>
                      <a:pt x="548" y="24"/>
                    </a:lnTo>
                    <a:lnTo>
                      <a:pt x="514" y="0"/>
                    </a:lnTo>
                    <a:lnTo>
                      <a:pt x="472" y="8"/>
                    </a:lnTo>
                    <a:lnTo>
                      <a:pt x="447" y="0"/>
                    </a:lnTo>
                    <a:lnTo>
                      <a:pt x="405" y="8"/>
                    </a:lnTo>
                    <a:lnTo>
                      <a:pt x="371" y="8"/>
                    </a:lnTo>
                    <a:lnTo>
                      <a:pt x="329" y="56"/>
                    </a:lnTo>
                    <a:lnTo>
                      <a:pt x="287" y="48"/>
                    </a:lnTo>
                    <a:lnTo>
                      <a:pt x="279" y="64"/>
                    </a:lnTo>
                    <a:lnTo>
                      <a:pt x="228" y="80"/>
                    </a:lnTo>
                    <a:lnTo>
                      <a:pt x="228" y="112"/>
                    </a:lnTo>
                    <a:lnTo>
                      <a:pt x="110" y="128"/>
                    </a:lnTo>
                    <a:lnTo>
                      <a:pt x="85" y="112"/>
                    </a:lnTo>
                    <a:lnTo>
                      <a:pt x="68" y="104"/>
                    </a:lnTo>
                    <a:lnTo>
                      <a:pt x="68" y="128"/>
                    </a:lnTo>
                    <a:lnTo>
                      <a:pt x="26" y="144"/>
                    </a:lnTo>
                    <a:lnTo>
                      <a:pt x="26" y="184"/>
                    </a:lnTo>
                    <a:lnTo>
                      <a:pt x="17" y="224"/>
                    </a:lnTo>
                    <a:lnTo>
                      <a:pt x="0" y="240"/>
                    </a:lnTo>
                    <a:lnTo>
                      <a:pt x="43" y="288"/>
                    </a:lnTo>
                    <a:lnTo>
                      <a:pt x="34" y="296"/>
                    </a:lnTo>
                    <a:lnTo>
                      <a:pt x="68" y="312"/>
                    </a:lnTo>
                    <a:lnTo>
                      <a:pt x="93" y="336"/>
                    </a:lnTo>
                    <a:lnTo>
                      <a:pt x="118" y="352"/>
                    </a:lnTo>
                    <a:lnTo>
                      <a:pt x="152" y="344"/>
                    </a:lnTo>
                    <a:lnTo>
                      <a:pt x="161" y="368"/>
                    </a:lnTo>
                    <a:lnTo>
                      <a:pt x="194" y="368"/>
                    </a:lnTo>
                    <a:lnTo>
                      <a:pt x="253" y="344"/>
                    </a:lnTo>
                    <a:lnTo>
                      <a:pt x="262" y="344"/>
                    </a:lnTo>
                    <a:lnTo>
                      <a:pt x="270" y="320"/>
                    </a:lnTo>
                    <a:lnTo>
                      <a:pt x="295" y="32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788" y="2760"/>
                <a:ext cx="26" cy="8"/>
              </a:xfrm>
              <a:custGeom>
                <a:avLst/>
                <a:gdLst>
                  <a:gd name="T0" fmla="*/ 17 w 26"/>
                  <a:gd name="T1" fmla="*/ 8 h 8"/>
                  <a:gd name="T2" fmla="*/ 26 w 26"/>
                  <a:gd name="T3" fmla="*/ 8 h 8"/>
                  <a:gd name="T4" fmla="*/ 0 w 26"/>
                  <a:gd name="T5" fmla="*/ 0 h 8"/>
                  <a:gd name="T6" fmla="*/ 17 w 26"/>
                  <a:gd name="T7" fmla="*/ 8 h 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8">
                    <a:moveTo>
                      <a:pt x="17" y="8"/>
                    </a:moveTo>
                    <a:lnTo>
                      <a:pt x="26" y="8"/>
                    </a:lnTo>
                    <a:lnTo>
                      <a:pt x="0" y="0"/>
                    </a:lnTo>
                    <a:lnTo>
                      <a:pt x="17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5" name="Freeform 84"/>
              <p:cNvSpPr>
                <a:spLocks/>
              </p:cNvSpPr>
              <p:nvPr/>
            </p:nvSpPr>
            <p:spPr bwMode="auto">
              <a:xfrm>
                <a:off x="4814" y="2768"/>
                <a:ext cx="17" cy="1"/>
              </a:xfrm>
              <a:custGeom>
                <a:avLst/>
                <a:gdLst>
                  <a:gd name="T0" fmla="*/ 17 w 17"/>
                  <a:gd name="T1" fmla="*/ 0 h 1"/>
                  <a:gd name="T2" fmla="*/ 0 w 17"/>
                  <a:gd name="T3" fmla="*/ 0 h 1"/>
                  <a:gd name="T4" fmla="*/ 17 w 17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">
                    <a:moveTo>
                      <a:pt x="17" y="0"/>
                    </a:moveTo>
                    <a:lnTo>
                      <a:pt x="0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6" name="Line 59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7" name="Line 60"/>
              <p:cNvSpPr>
                <a:spLocks noChangeShapeType="1"/>
              </p:cNvSpPr>
              <p:nvPr/>
            </p:nvSpPr>
            <p:spPr bwMode="auto">
              <a:xfrm flipV="1">
                <a:off x="4805" y="2760"/>
                <a:ext cx="26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89" name="Freeform 88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780" y="2760"/>
                <a:ext cx="8" cy="1"/>
              </a:xfrm>
              <a:custGeom>
                <a:avLst/>
                <a:gdLst>
                  <a:gd name="T0" fmla="*/ 0 w 8"/>
                  <a:gd name="T1" fmla="*/ 0 h 1"/>
                  <a:gd name="T2" fmla="*/ 8 w 8"/>
                  <a:gd name="T3" fmla="*/ 0 h 1"/>
                  <a:gd name="T4" fmla="*/ 0 w 8"/>
                  <a:gd name="T5" fmla="*/ 0 h 1"/>
                  <a:gd name="T6" fmla="*/ 0 w 8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">
                    <a:moveTo>
                      <a:pt x="0" y="0"/>
                    </a:move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527" y="2664"/>
                <a:ext cx="26" cy="16"/>
              </a:xfrm>
              <a:custGeom>
                <a:avLst/>
                <a:gdLst>
                  <a:gd name="T0" fmla="*/ 26 w 26"/>
                  <a:gd name="T1" fmla="*/ 16 h 16"/>
                  <a:gd name="T2" fmla="*/ 0 w 26"/>
                  <a:gd name="T3" fmla="*/ 0 h 16"/>
                  <a:gd name="T4" fmla="*/ 0 w 26"/>
                  <a:gd name="T5" fmla="*/ 8 h 16"/>
                  <a:gd name="T6" fmla="*/ 17 w 26"/>
                  <a:gd name="T7" fmla="*/ 16 h 16"/>
                  <a:gd name="T8" fmla="*/ 26 w 26"/>
                  <a:gd name="T9" fmla="*/ 16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6">
                    <a:moveTo>
                      <a:pt x="26" y="16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17" y="16"/>
                    </a:lnTo>
                    <a:lnTo>
                      <a:pt x="26" y="1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12 w 480"/>
                  <a:gd name="T61" fmla="*/ 104 h 232"/>
                  <a:gd name="T62" fmla="*/ 438 w 480"/>
                  <a:gd name="T63" fmla="*/ 112 h 232"/>
                  <a:gd name="T64" fmla="*/ 455 w 480"/>
                  <a:gd name="T65" fmla="*/ 112 h 232"/>
                  <a:gd name="T66" fmla="*/ 463 w 480"/>
                  <a:gd name="T67" fmla="*/ 64 h 232"/>
                  <a:gd name="T68" fmla="*/ 480 w 480"/>
                  <a:gd name="T69" fmla="*/ 16 h 232"/>
                  <a:gd name="T70" fmla="*/ 421 w 480"/>
                  <a:gd name="T71" fmla="*/ 8 h 23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3" name="Freeform 92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376" y="2656"/>
                <a:ext cx="480" cy="232"/>
              </a:xfrm>
              <a:custGeom>
                <a:avLst/>
                <a:gdLst>
                  <a:gd name="T0" fmla="*/ 421 w 480"/>
                  <a:gd name="T1" fmla="*/ 8 h 232"/>
                  <a:gd name="T2" fmla="*/ 396 w 480"/>
                  <a:gd name="T3" fmla="*/ 0 h 232"/>
                  <a:gd name="T4" fmla="*/ 353 w 480"/>
                  <a:gd name="T5" fmla="*/ 0 h 232"/>
                  <a:gd name="T6" fmla="*/ 328 w 480"/>
                  <a:gd name="T7" fmla="*/ 16 h 232"/>
                  <a:gd name="T8" fmla="*/ 294 w 480"/>
                  <a:gd name="T9" fmla="*/ 16 h 232"/>
                  <a:gd name="T10" fmla="*/ 269 w 480"/>
                  <a:gd name="T11" fmla="*/ 40 h 232"/>
                  <a:gd name="T12" fmla="*/ 244 w 480"/>
                  <a:gd name="T13" fmla="*/ 40 h 232"/>
                  <a:gd name="T14" fmla="*/ 236 w 480"/>
                  <a:gd name="T15" fmla="*/ 24 h 232"/>
                  <a:gd name="T16" fmla="*/ 210 w 480"/>
                  <a:gd name="T17" fmla="*/ 0 h 232"/>
                  <a:gd name="T18" fmla="*/ 177 w 480"/>
                  <a:gd name="T19" fmla="*/ 24 h 232"/>
                  <a:gd name="T20" fmla="*/ 168 w 480"/>
                  <a:gd name="T21" fmla="*/ 24 h 232"/>
                  <a:gd name="T22" fmla="*/ 151 w 480"/>
                  <a:gd name="T23" fmla="*/ 16 h 232"/>
                  <a:gd name="T24" fmla="*/ 126 w 480"/>
                  <a:gd name="T25" fmla="*/ 32 h 232"/>
                  <a:gd name="T26" fmla="*/ 101 w 480"/>
                  <a:gd name="T27" fmla="*/ 56 h 232"/>
                  <a:gd name="T28" fmla="*/ 67 w 480"/>
                  <a:gd name="T29" fmla="*/ 104 h 232"/>
                  <a:gd name="T30" fmla="*/ 25 w 480"/>
                  <a:gd name="T31" fmla="*/ 104 h 232"/>
                  <a:gd name="T32" fmla="*/ 0 w 480"/>
                  <a:gd name="T33" fmla="*/ 136 h 232"/>
                  <a:gd name="T34" fmla="*/ 0 w 480"/>
                  <a:gd name="T35" fmla="*/ 176 h 232"/>
                  <a:gd name="T36" fmla="*/ 33 w 480"/>
                  <a:gd name="T37" fmla="*/ 200 h 232"/>
                  <a:gd name="T38" fmla="*/ 25 w 480"/>
                  <a:gd name="T39" fmla="*/ 208 h 232"/>
                  <a:gd name="T40" fmla="*/ 42 w 480"/>
                  <a:gd name="T41" fmla="*/ 216 h 232"/>
                  <a:gd name="T42" fmla="*/ 67 w 480"/>
                  <a:gd name="T43" fmla="*/ 232 h 232"/>
                  <a:gd name="T44" fmla="*/ 185 w 480"/>
                  <a:gd name="T45" fmla="*/ 216 h 232"/>
                  <a:gd name="T46" fmla="*/ 185 w 480"/>
                  <a:gd name="T47" fmla="*/ 184 h 232"/>
                  <a:gd name="T48" fmla="*/ 236 w 480"/>
                  <a:gd name="T49" fmla="*/ 168 h 232"/>
                  <a:gd name="T50" fmla="*/ 244 w 480"/>
                  <a:gd name="T51" fmla="*/ 152 h 232"/>
                  <a:gd name="T52" fmla="*/ 286 w 480"/>
                  <a:gd name="T53" fmla="*/ 160 h 232"/>
                  <a:gd name="T54" fmla="*/ 328 w 480"/>
                  <a:gd name="T55" fmla="*/ 112 h 232"/>
                  <a:gd name="T56" fmla="*/ 362 w 480"/>
                  <a:gd name="T57" fmla="*/ 112 h 232"/>
                  <a:gd name="T58" fmla="*/ 404 w 480"/>
                  <a:gd name="T59" fmla="*/ 104 h 232"/>
                  <a:gd name="T60" fmla="*/ 404 w 480"/>
                  <a:gd name="T61" fmla="*/ 104 h 232"/>
                  <a:gd name="T62" fmla="*/ 412 w 480"/>
                  <a:gd name="T63" fmla="*/ 104 h 232"/>
                  <a:gd name="T64" fmla="*/ 438 w 480"/>
                  <a:gd name="T65" fmla="*/ 112 h 232"/>
                  <a:gd name="T66" fmla="*/ 455 w 480"/>
                  <a:gd name="T67" fmla="*/ 112 h 232"/>
                  <a:gd name="T68" fmla="*/ 463 w 480"/>
                  <a:gd name="T69" fmla="*/ 64 h 232"/>
                  <a:gd name="T70" fmla="*/ 480 w 480"/>
                  <a:gd name="T71" fmla="*/ 16 h 232"/>
                  <a:gd name="T72" fmla="*/ 421 w 480"/>
                  <a:gd name="T73" fmla="*/ 8 h 23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0" h="232">
                    <a:moveTo>
                      <a:pt x="421" y="8"/>
                    </a:moveTo>
                    <a:lnTo>
                      <a:pt x="396" y="0"/>
                    </a:lnTo>
                    <a:lnTo>
                      <a:pt x="353" y="0"/>
                    </a:lnTo>
                    <a:lnTo>
                      <a:pt x="328" y="16"/>
                    </a:lnTo>
                    <a:lnTo>
                      <a:pt x="294" y="16"/>
                    </a:lnTo>
                    <a:lnTo>
                      <a:pt x="269" y="40"/>
                    </a:lnTo>
                    <a:lnTo>
                      <a:pt x="244" y="40"/>
                    </a:lnTo>
                    <a:lnTo>
                      <a:pt x="236" y="24"/>
                    </a:lnTo>
                    <a:lnTo>
                      <a:pt x="210" y="0"/>
                    </a:lnTo>
                    <a:lnTo>
                      <a:pt x="177" y="24"/>
                    </a:lnTo>
                    <a:lnTo>
                      <a:pt x="168" y="24"/>
                    </a:lnTo>
                    <a:lnTo>
                      <a:pt x="151" y="16"/>
                    </a:lnTo>
                    <a:lnTo>
                      <a:pt x="126" y="32"/>
                    </a:lnTo>
                    <a:lnTo>
                      <a:pt x="101" y="56"/>
                    </a:lnTo>
                    <a:lnTo>
                      <a:pt x="67" y="104"/>
                    </a:lnTo>
                    <a:lnTo>
                      <a:pt x="25" y="104"/>
                    </a:lnTo>
                    <a:lnTo>
                      <a:pt x="0" y="136"/>
                    </a:lnTo>
                    <a:lnTo>
                      <a:pt x="0" y="176"/>
                    </a:lnTo>
                    <a:lnTo>
                      <a:pt x="33" y="200"/>
                    </a:lnTo>
                    <a:lnTo>
                      <a:pt x="25" y="208"/>
                    </a:lnTo>
                    <a:lnTo>
                      <a:pt x="42" y="216"/>
                    </a:lnTo>
                    <a:lnTo>
                      <a:pt x="67" y="232"/>
                    </a:lnTo>
                    <a:lnTo>
                      <a:pt x="185" y="216"/>
                    </a:lnTo>
                    <a:lnTo>
                      <a:pt x="185" y="184"/>
                    </a:lnTo>
                    <a:lnTo>
                      <a:pt x="236" y="168"/>
                    </a:lnTo>
                    <a:lnTo>
                      <a:pt x="244" y="152"/>
                    </a:lnTo>
                    <a:lnTo>
                      <a:pt x="286" y="160"/>
                    </a:lnTo>
                    <a:lnTo>
                      <a:pt x="328" y="112"/>
                    </a:lnTo>
                    <a:lnTo>
                      <a:pt x="362" y="112"/>
                    </a:lnTo>
                    <a:lnTo>
                      <a:pt x="404" y="104"/>
                    </a:lnTo>
                    <a:lnTo>
                      <a:pt x="412" y="104"/>
                    </a:lnTo>
                    <a:lnTo>
                      <a:pt x="438" y="112"/>
                    </a:lnTo>
                    <a:lnTo>
                      <a:pt x="455" y="112"/>
                    </a:lnTo>
                    <a:lnTo>
                      <a:pt x="463" y="64"/>
                    </a:lnTo>
                    <a:lnTo>
                      <a:pt x="480" y="16"/>
                    </a:lnTo>
                    <a:lnTo>
                      <a:pt x="421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595" y="3056"/>
                <a:ext cx="438" cy="504"/>
              </a:xfrm>
              <a:custGeom>
                <a:avLst/>
                <a:gdLst>
                  <a:gd name="T0" fmla="*/ 126 w 438"/>
                  <a:gd name="T1" fmla="*/ 424 h 504"/>
                  <a:gd name="T2" fmla="*/ 160 w 438"/>
                  <a:gd name="T3" fmla="*/ 440 h 504"/>
                  <a:gd name="T4" fmla="*/ 185 w 438"/>
                  <a:gd name="T5" fmla="*/ 440 h 504"/>
                  <a:gd name="T6" fmla="*/ 202 w 438"/>
                  <a:gd name="T7" fmla="*/ 456 h 504"/>
                  <a:gd name="T8" fmla="*/ 236 w 438"/>
                  <a:gd name="T9" fmla="*/ 496 h 504"/>
                  <a:gd name="T10" fmla="*/ 252 w 438"/>
                  <a:gd name="T11" fmla="*/ 504 h 504"/>
                  <a:gd name="T12" fmla="*/ 261 w 438"/>
                  <a:gd name="T13" fmla="*/ 472 h 504"/>
                  <a:gd name="T14" fmla="*/ 286 w 438"/>
                  <a:gd name="T15" fmla="*/ 464 h 504"/>
                  <a:gd name="T16" fmla="*/ 311 w 438"/>
                  <a:gd name="T17" fmla="*/ 456 h 504"/>
                  <a:gd name="T18" fmla="*/ 370 w 438"/>
                  <a:gd name="T19" fmla="*/ 432 h 504"/>
                  <a:gd name="T20" fmla="*/ 413 w 438"/>
                  <a:gd name="T21" fmla="*/ 432 h 504"/>
                  <a:gd name="T22" fmla="*/ 421 w 438"/>
                  <a:gd name="T23" fmla="*/ 400 h 504"/>
                  <a:gd name="T24" fmla="*/ 404 w 438"/>
                  <a:gd name="T25" fmla="*/ 392 h 504"/>
                  <a:gd name="T26" fmla="*/ 404 w 438"/>
                  <a:gd name="T27" fmla="*/ 360 h 504"/>
                  <a:gd name="T28" fmla="*/ 421 w 438"/>
                  <a:gd name="T29" fmla="*/ 352 h 504"/>
                  <a:gd name="T30" fmla="*/ 438 w 438"/>
                  <a:gd name="T31" fmla="*/ 312 h 504"/>
                  <a:gd name="T32" fmla="*/ 396 w 438"/>
                  <a:gd name="T33" fmla="*/ 280 h 504"/>
                  <a:gd name="T34" fmla="*/ 379 w 438"/>
                  <a:gd name="T35" fmla="*/ 248 h 504"/>
                  <a:gd name="T36" fmla="*/ 370 w 438"/>
                  <a:gd name="T37" fmla="*/ 216 h 504"/>
                  <a:gd name="T38" fmla="*/ 387 w 438"/>
                  <a:gd name="T39" fmla="*/ 184 h 504"/>
                  <a:gd name="T40" fmla="*/ 370 w 438"/>
                  <a:gd name="T41" fmla="*/ 176 h 504"/>
                  <a:gd name="T42" fmla="*/ 370 w 438"/>
                  <a:gd name="T43" fmla="*/ 136 h 504"/>
                  <a:gd name="T44" fmla="*/ 328 w 438"/>
                  <a:gd name="T45" fmla="*/ 160 h 504"/>
                  <a:gd name="T46" fmla="*/ 286 w 438"/>
                  <a:gd name="T47" fmla="*/ 144 h 504"/>
                  <a:gd name="T48" fmla="*/ 244 w 438"/>
                  <a:gd name="T49" fmla="*/ 136 h 504"/>
                  <a:gd name="T50" fmla="*/ 261 w 438"/>
                  <a:gd name="T51" fmla="*/ 104 h 504"/>
                  <a:gd name="T52" fmla="*/ 219 w 438"/>
                  <a:gd name="T53" fmla="*/ 88 h 504"/>
                  <a:gd name="T54" fmla="*/ 185 w 438"/>
                  <a:gd name="T55" fmla="*/ 64 h 504"/>
                  <a:gd name="T56" fmla="*/ 177 w 438"/>
                  <a:gd name="T57" fmla="*/ 40 h 504"/>
                  <a:gd name="T58" fmla="*/ 143 w 438"/>
                  <a:gd name="T59" fmla="*/ 16 h 504"/>
                  <a:gd name="T60" fmla="*/ 126 w 438"/>
                  <a:gd name="T61" fmla="*/ 0 h 504"/>
                  <a:gd name="T62" fmla="*/ 118 w 438"/>
                  <a:gd name="T63" fmla="*/ 8 h 504"/>
                  <a:gd name="T64" fmla="*/ 67 w 438"/>
                  <a:gd name="T65" fmla="*/ 8 h 504"/>
                  <a:gd name="T66" fmla="*/ 33 w 438"/>
                  <a:gd name="T67" fmla="*/ 24 h 504"/>
                  <a:gd name="T68" fmla="*/ 8 w 438"/>
                  <a:gd name="T69" fmla="*/ 24 h 504"/>
                  <a:gd name="T70" fmla="*/ 0 w 438"/>
                  <a:gd name="T71" fmla="*/ 48 h 504"/>
                  <a:gd name="T72" fmla="*/ 8 w 438"/>
                  <a:gd name="T73" fmla="*/ 80 h 504"/>
                  <a:gd name="T74" fmla="*/ 33 w 438"/>
                  <a:gd name="T75" fmla="*/ 112 h 504"/>
                  <a:gd name="T76" fmla="*/ 59 w 438"/>
                  <a:gd name="T77" fmla="*/ 120 h 504"/>
                  <a:gd name="T78" fmla="*/ 33 w 438"/>
                  <a:gd name="T79" fmla="*/ 128 h 504"/>
                  <a:gd name="T80" fmla="*/ 33 w 438"/>
                  <a:gd name="T81" fmla="*/ 160 h 504"/>
                  <a:gd name="T82" fmla="*/ 8 w 438"/>
                  <a:gd name="T83" fmla="*/ 152 h 504"/>
                  <a:gd name="T84" fmla="*/ 17 w 438"/>
                  <a:gd name="T85" fmla="*/ 168 h 504"/>
                  <a:gd name="T86" fmla="*/ 50 w 438"/>
                  <a:gd name="T87" fmla="*/ 168 h 504"/>
                  <a:gd name="T88" fmla="*/ 50 w 438"/>
                  <a:gd name="T89" fmla="*/ 200 h 504"/>
                  <a:gd name="T90" fmla="*/ 59 w 438"/>
                  <a:gd name="T91" fmla="*/ 232 h 504"/>
                  <a:gd name="T92" fmla="*/ 101 w 438"/>
                  <a:gd name="T93" fmla="*/ 256 h 504"/>
                  <a:gd name="T94" fmla="*/ 75 w 438"/>
                  <a:gd name="T95" fmla="*/ 272 h 504"/>
                  <a:gd name="T96" fmla="*/ 101 w 438"/>
                  <a:gd name="T97" fmla="*/ 312 h 504"/>
                  <a:gd name="T98" fmla="*/ 50 w 438"/>
                  <a:gd name="T99" fmla="*/ 328 h 504"/>
                  <a:gd name="T100" fmla="*/ 59 w 438"/>
                  <a:gd name="T101" fmla="*/ 352 h 504"/>
                  <a:gd name="T102" fmla="*/ 33 w 438"/>
                  <a:gd name="T103" fmla="*/ 352 h 504"/>
                  <a:gd name="T104" fmla="*/ 25 w 438"/>
                  <a:gd name="T105" fmla="*/ 384 h 504"/>
                  <a:gd name="T106" fmla="*/ 0 w 438"/>
                  <a:gd name="T107" fmla="*/ 400 h 504"/>
                  <a:gd name="T108" fmla="*/ 8 w 438"/>
                  <a:gd name="T109" fmla="*/ 416 h 504"/>
                  <a:gd name="T110" fmla="*/ 8 w 438"/>
                  <a:gd name="T111" fmla="*/ 456 h 504"/>
                  <a:gd name="T112" fmla="*/ 17 w 438"/>
                  <a:gd name="T113" fmla="*/ 456 h 504"/>
                  <a:gd name="T114" fmla="*/ 101 w 438"/>
                  <a:gd name="T115" fmla="*/ 504 h 504"/>
                  <a:gd name="T116" fmla="*/ 101 w 438"/>
                  <a:gd name="T117" fmla="*/ 496 h 504"/>
                  <a:gd name="T118" fmla="*/ 126 w 438"/>
                  <a:gd name="T119" fmla="*/ 424 h 50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38" h="504">
                    <a:moveTo>
                      <a:pt x="126" y="424"/>
                    </a:moveTo>
                    <a:lnTo>
                      <a:pt x="160" y="440"/>
                    </a:lnTo>
                    <a:lnTo>
                      <a:pt x="185" y="440"/>
                    </a:lnTo>
                    <a:lnTo>
                      <a:pt x="202" y="456"/>
                    </a:lnTo>
                    <a:lnTo>
                      <a:pt x="236" y="496"/>
                    </a:lnTo>
                    <a:lnTo>
                      <a:pt x="252" y="504"/>
                    </a:lnTo>
                    <a:lnTo>
                      <a:pt x="261" y="472"/>
                    </a:lnTo>
                    <a:lnTo>
                      <a:pt x="286" y="464"/>
                    </a:lnTo>
                    <a:lnTo>
                      <a:pt x="311" y="456"/>
                    </a:lnTo>
                    <a:lnTo>
                      <a:pt x="370" y="432"/>
                    </a:lnTo>
                    <a:lnTo>
                      <a:pt x="413" y="432"/>
                    </a:lnTo>
                    <a:lnTo>
                      <a:pt x="421" y="400"/>
                    </a:lnTo>
                    <a:lnTo>
                      <a:pt x="404" y="392"/>
                    </a:lnTo>
                    <a:lnTo>
                      <a:pt x="404" y="360"/>
                    </a:lnTo>
                    <a:lnTo>
                      <a:pt x="421" y="352"/>
                    </a:lnTo>
                    <a:lnTo>
                      <a:pt x="438" y="312"/>
                    </a:lnTo>
                    <a:lnTo>
                      <a:pt x="396" y="280"/>
                    </a:lnTo>
                    <a:lnTo>
                      <a:pt x="379" y="248"/>
                    </a:lnTo>
                    <a:lnTo>
                      <a:pt x="370" y="216"/>
                    </a:lnTo>
                    <a:lnTo>
                      <a:pt x="387" y="184"/>
                    </a:lnTo>
                    <a:lnTo>
                      <a:pt x="370" y="176"/>
                    </a:lnTo>
                    <a:lnTo>
                      <a:pt x="370" y="136"/>
                    </a:lnTo>
                    <a:lnTo>
                      <a:pt x="328" y="160"/>
                    </a:lnTo>
                    <a:lnTo>
                      <a:pt x="286" y="144"/>
                    </a:lnTo>
                    <a:lnTo>
                      <a:pt x="244" y="136"/>
                    </a:lnTo>
                    <a:lnTo>
                      <a:pt x="261" y="104"/>
                    </a:lnTo>
                    <a:lnTo>
                      <a:pt x="219" y="88"/>
                    </a:lnTo>
                    <a:lnTo>
                      <a:pt x="185" y="64"/>
                    </a:lnTo>
                    <a:lnTo>
                      <a:pt x="177" y="40"/>
                    </a:lnTo>
                    <a:lnTo>
                      <a:pt x="143" y="16"/>
                    </a:lnTo>
                    <a:lnTo>
                      <a:pt x="126" y="0"/>
                    </a:lnTo>
                    <a:lnTo>
                      <a:pt x="118" y="8"/>
                    </a:lnTo>
                    <a:lnTo>
                      <a:pt x="67" y="8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0" y="48"/>
                    </a:lnTo>
                    <a:lnTo>
                      <a:pt x="8" y="80"/>
                    </a:lnTo>
                    <a:lnTo>
                      <a:pt x="33" y="112"/>
                    </a:lnTo>
                    <a:lnTo>
                      <a:pt x="59" y="120"/>
                    </a:lnTo>
                    <a:lnTo>
                      <a:pt x="33" y="128"/>
                    </a:lnTo>
                    <a:lnTo>
                      <a:pt x="33" y="160"/>
                    </a:lnTo>
                    <a:lnTo>
                      <a:pt x="8" y="152"/>
                    </a:lnTo>
                    <a:lnTo>
                      <a:pt x="17" y="168"/>
                    </a:lnTo>
                    <a:lnTo>
                      <a:pt x="50" y="168"/>
                    </a:lnTo>
                    <a:lnTo>
                      <a:pt x="50" y="200"/>
                    </a:lnTo>
                    <a:lnTo>
                      <a:pt x="59" y="232"/>
                    </a:lnTo>
                    <a:lnTo>
                      <a:pt x="101" y="256"/>
                    </a:lnTo>
                    <a:lnTo>
                      <a:pt x="75" y="272"/>
                    </a:lnTo>
                    <a:lnTo>
                      <a:pt x="101" y="312"/>
                    </a:lnTo>
                    <a:lnTo>
                      <a:pt x="50" y="328"/>
                    </a:lnTo>
                    <a:lnTo>
                      <a:pt x="59" y="352"/>
                    </a:lnTo>
                    <a:lnTo>
                      <a:pt x="33" y="352"/>
                    </a:lnTo>
                    <a:lnTo>
                      <a:pt x="25" y="384"/>
                    </a:lnTo>
                    <a:lnTo>
                      <a:pt x="0" y="400"/>
                    </a:lnTo>
                    <a:lnTo>
                      <a:pt x="8" y="416"/>
                    </a:lnTo>
                    <a:lnTo>
                      <a:pt x="8" y="456"/>
                    </a:lnTo>
                    <a:lnTo>
                      <a:pt x="17" y="456"/>
                    </a:lnTo>
                    <a:lnTo>
                      <a:pt x="101" y="504"/>
                    </a:lnTo>
                    <a:lnTo>
                      <a:pt x="101" y="496"/>
                    </a:lnTo>
                    <a:lnTo>
                      <a:pt x="126" y="42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01 w 210"/>
                  <a:gd name="T19" fmla="*/ 32 h 352"/>
                  <a:gd name="T20" fmla="*/ 84 w 210"/>
                  <a:gd name="T21" fmla="*/ 16 h 352"/>
                  <a:gd name="T22" fmla="*/ 59 w 210"/>
                  <a:gd name="T23" fmla="*/ 16 h 352"/>
                  <a:gd name="T24" fmla="*/ 25 w 210"/>
                  <a:gd name="T25" fmla="*/ 0 h 352"/>
                  <a:gd name="T26" fmla="*/ 0 w 210"/>
                  <a:gd name="T27" fmla="*/ 72 h 352"/>
                  <a:gd name="T28" fmla="*/ 0 w 210"/>
                  <a:gd name="T29" fmla="*/ 80 h 352"/>
                  <a:gd name="T30" fmla="*/ 17 w 210"/>
                  <a:gd name="T31" fmla="*/ 88 h 352"/>
                  <a:gd name="T32" fmla="*/ 33 w 210"/>
                  <a:gd name="T33" fmla="*/ 104 h 352"/>
                  <a:gd name="T34" fmla="*/ 33 w 210"/>
                  <a:gd name="T35" fmla="*/ 120 h 352"/>
                  <a:gd name="T36" fmla="*/ 33 w 210"/>
                  <a:gd name="T37" fmla="*/ 160 h 352"/>
                  <a:gd name="T38" fmla="*/ 42 w 210"/>
                  <a:gd name="T39" fmla="*/ 248 h 352"/>
                  <a:gd name="T40" fmla="*/ 67 w 210"/>
                  <a:gd name="T41" fmla="*/ 288 h 352"/>
                  <a:gd name="T42" fmla="*/ 109 w 210"/>
                  <a:gd name="T43" fmla="*/ 320 h 352"/>
                  <a:gd name="T44" fmla="*/ 135 w 210"/>
                  <a:gd name="T45" fmla="*/ 352 h 352"/>
                  <a:gd name="T46" fmla="*/ 151 w 210"/>
                  <a:gd name="T47" fmla="*/ 344 h 352"/>
                  <a:gd name="T48" fmla="*/ 151 w 210"/>
                  <a:gd name="T49" fmla="*/ 304 h 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7" name="Freeform 96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8" name="Freeform 97"/>
              <p:cNvSpPr>
                <a:spLocks/>
              </p:cNvSpPr>
              <p:nvPr/>
            </p:nvSpPr>
            <p:spPr bwMode="auto">
              <a:xfrm>
                <a:off x="4696" y="3480"/>
                <a:ext cx="210" cy="352"/>
              </a:xfrm>
              <a:custGeom>
                <a:avLst/>
                <a:gdLst>
                  <a:gd name="T0" fmla="*/ 151 w 210"/>
                  <a:gd name="T1" fmla="*/ 304 h 352"/>
                  <a:gd name="T2" fmla="*/ 185 w 210"/>
                  <a:gd name="T3" fmla="*/ 288 h 352"/>
                  <a:gd name="T4" fmla="*/ 185 w 210"/>
                  <a:gd name="T5" fmla="*/ 248 h 352"/>
                  <a:gd name="T6" fmla="*/ 210 w 210"/>
                  <a:gd name="T7" fmla="*/ 232 h 352"/>
                  <a:gd name="T8" fmla="*/ 194 w 210"/>
                  <a:gd name="T9" fmla="*/ 192 h 352"/>
                  <a:gd name="T10" fmla="*/ 168 w 210"/>
                  <a:gd name="T11" fmla="*/ 184 h 352"/>
                  <a:gd name="T12" fmla="*/ 143 w 210"/>
                  <a:gd name="T13" fmla="*/ 152 h 352"/>
                  <a:gd name="T14" fmla="*/ 135 w 210"/>
                  <a:gd name="T15" fmla="*/ 96 h 352"/>
                  <a:gd name="T16" fmla="*/ 135 w 210"/>
                  <a:gd name="T17" fmla="*/ 72 h 352"/>
                  <a:gd name="T18" fmla="*/ 135 w 210"/>
                  <a:gd name="T19" fmla="*/ 72 h 352"/>
                  <a:gd name="T20" fmla="*/ 101 w 210"/>
                  <a:gd name="T21" fmla="*/ 32 h 352"/>
                  <a:gd name="T22" fmla="*/ 84 w 210"/>
                  <a:gd name="T23" fmla="*/ 16 h 352"/>
                  <a:gd name="T24" fmla="*/ 59 w 210"/>
                  <a:gd name="T25" fmla="*/ 16 h 352"/>
                  <a:gd name="T26" fmla="*/ 25 w 210"/>
                  <a:gd name="T27" fmla="*/ 0 h 352"/>
                  <a:gd name="T28" fmla="*/ 0 w 210"/>
                  <a:gd name="T29" fmla="*/ 72 h 352"/>
                  <a:gd name="T30" fmla="*/ 0 w 210"/>
                  <a:gd name="T31" fmla="*/ 80 h 352"/>
                  <a:gd name="T32" fmla="*/ 17 w 210"/>
                  <a:gd name="T33" fmla="*/ 88 h 352"/>
                  <a:gd name="T34" fmla="*/ 33 w 210"/>
                  <a:gd name="T35" fmla="*/ 104 h 352"/>
                  <a:gd name="T36" fmla="*/ 33 w 210"/>
                  <a:gd name="T37" fmla="*/ 120 h 352"/>
                  <a:gd name="T38" fmla="*/ 33 w 210"/>
                  <a:gd name="T39" fmla="*/ 160 h 352"/>
                  <a:gd name="T40" fmla="*/ 42 w 210"/>
                  <a:gd name="T41" fmla="*/ 248 h 352"/>
                  <a:gd name="T42" fmla="*/ 67 w 210"/>
                  <a:gd name="T43" fmla="*/ 288 h 352"/>
                  <a:gd name="T44" fmla="*/ 109 w 210"/>
                  <a:gd name="T45" fmla="*/ 320 h 352"/>
                  <a:gd name="T46" fmla="*/ 135 w 210"/>
                  <a:gd name="T47" fmla="*/ 352 h 352"/>
                  <a:gd name="T48" fmla="*/ 151 w 210"/>
                  <a:gd name="T49" fmla="*/ 344 h 352"/>
                  <a:gd name="T50" fmla="*/ 151 w 210"/>
                  <a:gd name="T51" fmla="*/ 304 h 3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10" h="352">
                    <a:moveTo>
                      <a:pt x="151" y="304"/>
                    </a:moveTo>
                    <a:lnTo>
                      <a:pt x="185" y="288"/>
                    </a:lnTo>
                    <a:lnTo>
                      <a:pt x="185" y="248"/>
                    </a:lnTo>
                    <a:lnTo>
                      <a:pt x="210" y="232"/>
                    </a:lnTo>
                    <a:lnTo>
                      <a:pt x="194" y="192"/>
                    </a:lnTo>
                    <a:lnTo>
                      <a:pt x="168" y="184"/>
                    </a:lnTo>
                    <a:lnTo>
                      <a:pt x="143" y="152"/>
                    </a:lnTo>
                    <a:lnTo>
                      <a:pt x="135" y="96"/>
                    </a:lnTo>
                    <a:lnTo>
                      <a:pt x="135" y="72"/>
                    </a:lnTo>
                    <a:lnTo>
                      <a:pt x="101" y="32"/>
                    </a:lnTo>
                    <a:lnTo>
                      <a:pt x="84" y="16"/>
                    </a:lnTo>
                    <a:lnTo>
                      <a:pt x="59" y="16"/>
                    </a:lnTo>
                    <a:lnTo>
                      <a:pt x="25" y="0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17" y="88"/>
                    </a:lnTo>
                    <a:lnTo>
                      <a:pt x="33" y="104"/>
                    </a:lnTo>
                    <a:lnTo>
                      <a:pt x="33" y="120"/>
                    </a:lnTo>
                    <a:lnTo>
                      <a:pt x="33" y="160"/>
                    </a:lnTo>
                    <a:lnTo>
                      <a:pt x="42" y="248"/>
                    </a:lnTo>
                    <a:lnTo>
                      <a:pt x="67" y="288"/>
                    </a:lnTo>
                    <a:lnTo>
                      <a:pt x="109" y="320"/>
                    </a:lnTo>
                    <a:lnTo>
                      <a:pt x="135" y="352"/>
                    </a:lnTo>
                    <a:lnTo>
                      <a:pt x="151" y="344"/>
                    </a:lnTo>
                    <a:lnTo>
                      <a:pt x="151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99" name="Freeform 98"/>
              <p:cNvSpPr>
                <a:spLocks/>
              </p:cNvSpPr>
              <p:nvPr/>
            </p:nvSpPr>
            <p:spPr bwMode="auto">
              <a:xfrm>
                <a:off x="4831" y="3480"/>
                <a:ext cx="606" cy="704"/>
              </a:xfrm>
              <a:custGeom>
                <a:avLst/>
                <a:gdLst>
                  <a:gd name="T0" fmla="*/ 606 w 606"/>
                  <a:gd name="T1" fmla="*/ 24 h 704"/>
                  <a:gd name="T2" fmla="*/ 556 w 606"/>
                  <a:gd name="T3" fmla="*/ 0 h 704"/>
                  <a:gd name="T4" fmla="*/ 530 w 606"/>
                  <a:gd name="T5" fmla="*/ 56 h 704"/>
                  <a:gd name="T6" fmla="*/ 446 w 606"/>
                  <a:gd name="T7" fmla="*/ 72 h 704"/>
                  <a:gd name="T8" fmla="*/ 379 w 606"/>
                  <a:gd name="T9" fmla="*/ 56 h 704"/>
                  <a:gd name="T10" fmla="*/ 286 w 606"/>
                  <a:gd name="T11" fmla="*/ 104 h 704"/>
                  <a:gd name="T12" fmla="*/ 236 w 606"/>
                  <a:gd name="T13" fmla="*/ 136 h 704"/>
                  <a:gd name="T14" fmla="*/ 134 w 606"/>
                  <a:gd name="T15" fmla="*/ 184 h 704"/>
                  <a:gd name="T16" fmla="*/ 75 w 606"/>
                  <a:gd name="T17" fmla="*/ 200 h 704"/>
                  <a:gd name="T18" fmla="*/ 75 w 606"/>
                  <a:gd name="T19" fmla="*/ 232 h 704"/>
                  <a:gd name="T20" fmla="*/ 50 w 606"/>
                  <a:gd name="T21" fmla="*/ 288 h 704"/>
                  <a:gd name="T22" fmla="*/ 16 w 606"/>
                  <a:gd name="T23" fmla="*/ 344 h 704"/>
                  <a:gd name="T24" fmla="*/ 33 w 606"/>
                  <a:gd name="T25" fmla="*/ 392 h 704"/>
                  <a:gd name="T26" fmla="*/ 59 w 606"/>
                  <a:gd name="T27" fmla="*/ 464 h 704"/>
                  <a:gd name="T28" fmla="*/ 118 w 606"/>
                  <a:gd name="T29" fmla="*/ 480 h 704"/>
                  <a:gd name="T30" fmla="*/ 286 w 606"/>
                  <a:gd name="T31" fmla="*/ 472 h 704"/>
                  <a:gd name="T32" fmla="*/ 337 w 606"/>
                  <a:gd name="T33" fmla="*/ 496 h 704"/>
                  <a:gd name="T34" fmla="*/ 294 w 606"/>
                  <a:gd name="T35" fmla="*/ 512 h 704"/>
                  <a:gd name="T36" fmla="*/ 210 w 606"/>
                  <a:gd name="T37" fmla="*/ 488 h 704"/>
                  <a:gd name="T38" fmla="*/ 160 w 606"/>
                  <a:gd name="T39" fmla="*/ 512 h 704"/>
                  <a:gd name="T40" fmla="*/ 160 w 606"/>
                  <a:gd name="T41" fmla="*/ 568 h 704"/>
                  <a:gd name="T42" fmla="*/ 202 w 606"/>
                  <a:gd name="T43" fmla="*/ 592 h 704"/>
                  <a:gd name="T44" fmla="*/ 236 w 606"/>
                  <a:gd name="T45" fmla="*/ 672 h 704"/>
                  <a:gd name="T46" fmla="*/ 278 w 606"/>
                  <a:gd name="T47" fmla="*/ 656 h 704"/>
                  <a:gd name="T48" fmla="*/ 337 w 606"/>
                  <a:gd name="T49" fmla="*/ 656 h 704"/>
                  <a:gd name="T50" fmla="*/ 328 w 606"/>
                  <a:gd name="T51" fmla="*/ 568 h 704"/>
                  <a:gd name="T52" fmla="*/ 370 w 606"/>
                  <a:gd name="T53" fmla="*/ 584 h 704"/>
                  <a:gd name="T54" fmla="*/ 387 w 606"/>
                  <a:gd name="T55" fmla="*/ 576 h 704"/>
                  <a:gd name="T56" fmla="*/ 353 w 606"/>
                  <a:gd name="T57" fmla="*/ 528 h 704"/>
                  <a:gd name="T58" fmla="*/ 455 w 606"/>
                  <a:gd name="T59" fmla="*/ 528 h 704"/>
                  <a:gd name="T60" fmla="*/ 438 w 606"/>
                  <a:gd name="T61" fmla="*/ 464 h 704"/>
                  <a:gd name="T62" fmla="*/ 438 w 606"/>
                  <a:gd name="T63" fmla="*/ 448 h 704"/>
                  <a:gd name="T64" fmla="*/ 480 w 606"/>
                  <a:gd name="T65" fmla="*/ 480 h 704"/>
                  <a:gd name="T66" fmla="*/ 463 w 606"/>
                  <a:gd name="T67" fmla="*/ 440 h 704"/>
                  <a:gd name="T68" fmla="*/ 353 w 606"/>
                  <a:gd name="T69" fmla="*/ 384 h 704"/>
                  <a:gd name="T70" fmla="*/ 337 w 606"/>
                  <a:gd name="T71" fmla="*/ 400 h 704"/>
                  <a:gd name="T72" fmla="*/ 311 w 606"/>
                  <a:gd name="T73" fmla="*/ 408 h 704"/>
                  <a:gd name="T74" fmla="*/ 294 w 606"/>
                  <a:gd name="T75" fmla="*/ 376 h 704"/>
                  <a:gd name="T76" fmla="*/ 337 w 606"/>
                  <a:gd name="T77" fmla="*/ 360 h 704"/>
                  <a:gd name="T78" fmla="*/ 320 w 606"/>
                  <a:gd name="T79" fmla="*/ 320 h 704"/>
                  <a:gd name="T80" fmla="*/ 236 w 606"/>
                  <a:gd name="T81" fmla="*/ 240 h 704"/>
                  <a:gd name="T82" fmla="*/ 261 w 606"/>
                  <a:gd name="T83" fmla="*/ 200 h 704"/>
                  <a:gd name="T84" fmla="*/ 294 w 606"/>
                  <a:gd name="T85" fmla="*/ 232 h 704"/>
                  <a:gd name="T86" fmla="*/ 337 w 606"/>
                  <a:gd name="T87" fmla="*/ 264 h 704"/>
                  <a:gd name="T88" fmla="*/ 362 w 606"/>
                  <a:gd name="T89" fmla="*/ 208 h 704"/>
                  <a:gd name="T90" fmla="*/ 387 w 606"/>
                  <a:gd name="T91" fmla="*/ 144 h 704"/>
                  <a:gd name="T92" fmla="*/ 497 w 606"/>
                  <a:gd name="T93" fmla="*/ 112 h 704"/>
                  <a:gd name="T94" fmla="*/ 564 w 606"/>
                  <a:gd name="T95" fmla="*/ 112 h 704"/>
                  <a:gd name="T96" fmla="*/ 598 w 606"/>
                  <a:gd name="T97" fmla="*/ 96 h 7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606" h="704">
                    <a:moveTo>
                      <a:pt x="589" y="72"/>
                    </a:moveTo>
                    <a:lnTo>
                      <a:pt x="606" y="24"/>
                    </a:lnTo>
                    <a:lnTo>
                      <a:pt x="581" y="0"/>
                    </a:lnTo>
                    <a:lnTo>
                      <a:pt x="556" y="0"/>
                    </a:lnTo>
                    <a:lnTo>
                      <a:pt x="564" y="40"/>
                    </a:lnTo>
                    <a:lnTo>
                      <a:pt x="530" y="56"/>
                    </a:lnTo>
                    <a:lnTo>
                      <a:pt x="471" y="72"/>
                    </a:lnTo>
                    <a:lnTo>
                      <a:pt x="446" y="72"/>
                    </a:lnTo>
                    <a:lnTo>
                      <a:pt x="412" y="72"/>
                    </a:lnTo>
                    <a:lnTo>
                      <a:pt x="379" y="56"/>
                    </a:lnTo>
                    <a:lnTo>
                      <a:pt x="328" y="88"/>
                    </a:lnTo>
                    <a:lnTo>
                      <a:pt x="286" y="104"/>
                    </a:lnTo>
                    <a:lnTo>
                      <a:pt x="244" y="104"/>
                    </a:lnTo>
                    <a:lnTo>
                      <a:pt x="236" y="136"/>
                    </a:lnTo>
                    <a:lnTo>
                      <a:pt x="168" y="144"/>
                    </a:lnTo>
                    <a:lnTo>
                      <a:pt x="134" y="184"/>
                    </a:lnTo>
                    <a:lnTo>
                      <a:pt x="109" y="184"/>
                    </a:lnTo>
                    <a:lnTo>
                      <a:pt x="75" y="200"/>
                    </a:lnTo>
                    <a:lnTo>
                      <a:pt x="67" y="200"/>
                    </a:lnTo>
                    <a:lnTo>
                      <a:pt x="75" y="232"/>
                    </a:lnTo>
                    <a:lnTo>
                      <a:pt x="50" y="248"/>
                    </a:lnTo>
                    <a:lnTo>
                      <a:pt x="50" y="288"/>
                    </a:lnTo>
                    <a:lnTo>
                      <a:pt x="16" y="304"/>
                    </a:lnTo>
                    <a:lnTo>
                      <a:pt x="16" y="344"/>
                    </a:lnTo>
                    <a:lnTo>
                      <a:pt x="0" y="352"/>
                    </a:lnTo>
                    <a:lnTo>
                      <a:pt x="33" y="392"/>
                    </a:lnTo>
                    <a:lnTo>
                      <a:pt x="75" y="424"/>
                    </a:lnTo>
                    <a:lnTo>
                      <a:pt x="59" y="464"/>
                    </a:lnTo>
                    <a:lnTo>
                      <a:pt x="92" y="464"/>
                    </a:lnTo>
                    <a:lnTo>
                      <a:pt x="118" y="480"/>
                    </a:lnTo>
                    <a:lnTo>
                      <a:pt x="202" y="480"/>
                    </a:lnTo>
                    <a:lnTo>
                      <a:pt x="286" y="472"/>
                    </a:lnTo>
                    <a:lnTo>
                      <a:pt x="362" y="480"/>
                    </a:lnTo>
                    <a:lnTo>
                      <a:pt x="337" y="496"/>
                    </a:lnTo>
                    <a:lnTo>
                      <a:pt x="328" y="512"/>
                    </a:lnTo>
                    <a:lnTo>
                      <a:pt x="294" y="512"/>
                    </a:lnTo>
                    <a:lnTo>
                      <a:pt x="261" y="504"/>
                    </a:lnTo>
                    <a:lnTo>
                      <a:pt x="210" y="488"/>
                    </a:lnTo>
                    <a:lnTo>
                      <a:pt x="185" y="504"/>
                    </a:lnTo>
                    <a:lnTo>
                      <a:pt x="160" y="512"/>
                    </a:lnTo>
                    <a:lnTo>
                      <a:pt x="134" y="552"/>
                    </a:lnTo>
                    <a:lnTo>
                      <a:pt x="160" y="568"/>
                    </a:lnTo>
                    <a:lnTo>
                      <a:pt x="185" y="584"/>
                    </a:lnTo>
                    <a:lnTo>
                      <a:pt x="202" y="592"/>
                    </a:lnTo>
                    <a:lnTo>
                      <a:pt x="210" y="624"/>
                    </a:lnTo>
                    <a:lnTo>
                      <a:pt x="236" y="672"/>
                    </a:lnTo>
                    <a:lnTo>
                      <a:pt x="252" y="648"/>
                    </a:lnTo>
                    <a:lnTo>
                      <a:pt x="278" y="656"/>
                    </a:lnTo>
                    <a:lnTo>
                      <a:pt x="311" y="704"/>
                    </a:lnTo>
                    <a:lnTo>
                      <a:pt x="337" y="656"/>
                    </a:lnTo>
                    <a:lnTo>
                      <a:pt x="396" y="688"/>
                    </a:lnTo>
                    <a:lnTo>
                      <a:pt x="328" y="568"/>
                    </a:lnTo>
                    <a:lnTo>
                      <a:pt x="353" y="576"/>
                    </a:lnTo>
                    <a:lnTo>
                      <a:pt x="370" y="584"/>
                    </a:lnTo>
                    <a:lnTo>
                      <a:pt x="370" y="600"/>
                    </a:lnTo>
                    <a:lnTo>
                      <a:pt x="387" y="576"/>
                    </a:lnTo>
                    <a:lnTo>
                      <a:pt x="412" y="560"/>
                    </a:lnTo>
                    <a:lnTo>
                      <a:pt x="353" y="528"/>
                    </a:lnTo>
                    <a:lnTo>
                      <a:pt x="404" y="512"/>
                    </a:lnTo>
                    <a:lnTo>
                      <a:pt x="455" y="528"/>
                    </a:lnTo>
                    <a:lnTo>
                      <a:pt x="446" y="488"/>
                    </a:lnTo>
                    <a:lnTo>
                      <a:pt x="438" y="464"/>
                    </a:lnTo>
                    <a:lnTo>
                      <a:pt x="412" y="448"/>
                    </a:lnTo>
                    <a:lnTo>
                      <a:pt x="438" y="448"/>
                    </a:lnTo>
                    <a:lnTo>
                      <a:pt x="455" y="464"/>
                    </a:lnTo>
                    <a:lnTo>
                      <a:pt x="480" y="480"/>
                    </a:lnTo>
                    <a:lnTo>
                      <a:pt x="514" y="472"/>
                    </a:lnTo>
                    <a:lnTo>
                      <a:pt x="463" y="440"/>
                    </a:lnTo>
                    <a:lnTo>
                      <a:pt x="421" y="408"/>
                    </a:lnTo>
                    <a:lnTo>
                      <a:pt x="353" y="384"/>
                    </a:lnTo>
                    <a:lnTo>
                      <a:pt x="337" y="384"/>
                    </a:lnTo>
                    <a:lnTo>
                      <a:pt x="337" y="400"/>
                    </a:lnTo>
                    <a:lnTo>
                      <a:pt x="345" y="416"/>
                    </a:lnTo>
                    <a:lnTo>
                      <a:pt x="311" y="408"/>
                    </a:lnTo>
                    <a:lnTo>
                      <a:pt x="294" y="400"/>
                    </a:lnTo>
                    <a:lnTo>
                      <a:pt x="294" y="376"/>
                    </a:lnTo>
                    <a:lnTo>
                      <a:pt x="294" y="352"/>
                    </a:lnTo>
                    <a:lnTo>
                      <a:pt x="337" y="360"/>
                    </a:lnTo>
                    <a:lnTo>
                      <a:pt x="337" y="336"/>
                    </a:lnTo>
                    <a:lnTo>
                      <a:pt x="320" y="320"/>
                    </a:lnTo>
                    <a:lnTo>
                      <a:pt x="269" y="288"/>
                    </a:lnTo>
                    <a:lnTo>
                      <a:pt x="236" y="240"/>
                    </a:lnTo>
                    <a:lnTo>
                      <a:pt x="244" y="224"/>
                    </a:lnTo>
                    <a:lnTo>
                      <a:pt x="261" y="200"/>
                    </a:lnTo>
                    <a:lnTo>
                      <a:pt x="269" y="224"/>
                    </a:lnTo>
                    <a:lnTo>
                      <a:pt x="294" y="232"/>
                    </a:lnTo>
                    <a:lnTo>
                      <a:pt x="320" y="240"/>
                    </a:lnTo>
                    <a:lnTo>
                      <a:pt x="337" y="264"/>
                    </a:lnTo>
                    <a:lnTo>
                      <a:pt x="337" y="232"/>
                    </a:lnTo>
                    <a:lnTo>
                      <a:pt x="362" y="208"/>
                    </a:lnTo>
                    <a:lnTo>
                      <a:pt x="370" y="160"/>
                    </a:lnTo>
                    <a:lnTo>
                      <a:pt x="387" y="144"/>
                    </a:lnTo>
                    <a:lnTo>
                      <a:pt x="412" y="136"/>
                    </a:lnTo>
                    <a:lnTo>
                      <a:pt x="497" y="112"/>
                    </a:lnTo>
                    <a:lnTo>
                      <a:pt x="539" y="112"/>
                    </a:lnTo>
                    <a:lnTo>
                      <a:pt x="564" y="112"/>
                    </a:lnTo>
                    <a:lnTo>
                      <a:pt x="573" y="128"/>
                    </a:lnTo>
                    <a:lnTo>
                      <a:pt x="598" y="96"/>
                    </a:lnTo>
                    <a:lnTo>
                      <a:pt x="589" y="7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0" name="Freeform 99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34 w 244"/>
                  <a:gd name="T7" fmla="*/ 0 h 192"/>
                  <a:gd name="T8" fmla="*/ 75 w 244"/>
                  <a:gd name="T9" fmla="*/ 24 h 192"/>
                  <a:gd name="T10" fmla="*/ 50 w 244"/>
                  <a:gd name="T11" fmla="*/ 32 h 192"/>
                  <a:gd name="T12" fmla="*/ 25 w 244"/>
                  <a:gd name="T13" fmla="*/ 40 h 192"/>
                  <a:gd name="T14" fmla="*/ 16 w 244"/>
                  <a:gd name="T15" fmla="*/ 72 h 192"/>
                  <a:gd name="T16" fmla="*/ 0 w 244"/>
                  <a:gd name="T17" fmla="*/ 64 h 192"/>
                  <a:gd name="T18" fmla="*/ 0 w 244"/>
                  <a:gd name="T19" fmla="*/ 88 h 192"/>
                  <a:gd name="T20" fmla="*/ 8 w 244"/>
                  <a:gd name="T21" fmla="*/ 144 h 192"/>
                  <a:gd name="T22" fmla="*/ 33 w 244"/>
                  <a:gd name="T23" fmla="*/ 176 h 192"/>
                  <a:gd name="T24" fmla="*/ 59 w 244"/>
                  <a:gd name="T25" fmla="*/ 184 h 192"/>
                  <a:gd name="T26" fmla="*/ 67 w 244"/>
                  <a:gd name="T27" fmla="*/ 192 h 192"/>
                  <a:gd name="T28" fmla="*/ 75 w 244"/>
                  <a:gd name="T29" fmla="*/ 192 h 192"/>
                  <a:gd name="T30" fmla="*/ 109 w 244"/>
                  <a:gd name="T31" fmla="*/ 176 h 192"/>
                  <a:gd name="T32" fmla="*/ 134 w 244"/>
                  <a:gd name="T33" fmla="*/ 176 h 192"/>
                  <a:gd name="T34" fmla="*/ 168 w 244"/>
                  <a:gd name="T35" fmla="*/ 136 h 192"/>
                  <a:gd name="T36" fmla="*/ 236 w 244"/>
                  <a:gd name="T37" fmla="*/ 128 h 192"/>
                  <a:gd name="T38" fmla="*/ 244 w 244"/>
                  <a:gd name="T39" fmla="*/ 104 h 192"/>
                  <a:gd name="T40" fmla="*/ 244 w 244"/>
                  <a:gd name="T41" fmla="*/ 64 h 192"/>
                  <a:gd name="T42" fmla="*/ 227 w 244"/>
                  <a:gd name="T43" fmla="*/ 32 h 19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1" name="Freeform 100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55 w 590"/>
                  <a:gd name="T107" fmla="*/ 280 h 408"/>
                  <a:gd name="T108" fmla="*/ 455 w 590"/>
                  <a:gd name="T109" fmla="*/ 256 h 40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4831" y="3488"/>
                <a:ext cx="244" cy="192"/>
              </a:xfrm>
              <a:custGeom>
                <a:avLst/>
                <a:gdLst>
                  <a:gd name="T0" fmla="*/ 227 w 244"/>
                  <a:gd name="T1" fmla="*/ 32 h 192"/>
                  <a:gd name="T2" fmla="*/ 185 w 244"/>
                  <a:gd name="T3" fmla="*/ 16 h 192"/>
                  <a:gd name="T4" fmla="*/ 177 w 244"/>
                  <a:gd name="T5" fmla="*/ 0 h 192"/>
                  <a:gd name="T6" fmla="*/ 177 w 244"/>
                  <a:gd name="T7" fmla="*/ 0 h 192"/>
                  <a:gd name="T8" fmla="*/ 134 w 244"/>
                  <a:gd name="T9" fmla="*/ 0 h 192"/>
                  <a:gd name="T10" fmla="*/ 75 w 244"/>
                  <a:gd name="T11" fmla="*/ 24 h 192"/>
                  <a:gd name="T12" fmla="*/ 50 w 244"/>
                  <a:gd name="T13" fmla="*/ 32 h 192"/>
                  <a:gd name="T14" fmla="*/ 25 w 244"/>
                  <a:gd name="T15" fmla="*/ 40 h 192"/>
                  <a:gd name="T16" fmla="*/ 16 w 244"/>
                  <a:gd name="T17" fmla="*/ 72 h 192"/>
                  <a:gd name="T18" fmla="*/ 0 w 244"/>
                  <a:gd name="T19" fmla="*/ 64 h 192"/>
                  <a:gd name="T20" fmla="*/ 0 w 244"/>
                  <a:gd name="T21" fmla="*/ 88 h 192"/>
                  <a:gd name="T22" fmla="*/ 8 w 244"/>
                  <a:gd name="T23" fmla="*/ 144 h 192"/>
                  <a:gd name="T24" fmla="*/ 33 w 244"/>
                  <a:gd name="T25" fmla="*/ 176 h 192"/>
                  <a:gd name="T26" fmla="*/ 59 w 244"/>
                  <a:gd name="T27" fmla="*/ 184 h 192"/>
                  <a:gd name="T28" fmla="*/ 67 w 244"/>
                  <a:gd name="T29" fmla="*/ 192 h 192"/>
                  <a:gd name="T30" fmla="*/ 75 w 244"/>
                  <a:gd name="T31" fmla="*/ 192 h 192"/>
                  <a:gd name="T32" fmla="*/ 109 w 244"/>
                  <a:gd name="T33" fmla="*/ 176 h 192"/>
                  <a:gd name="T34" fmla="*/ 134 w 244"/>
                  <a:gd name="T35" fmla="*/ 176 h 192"/>
                  <a:gd name="T36" fmla="*/ 168 w 244"/>
                  <a:gd name="T37" fmla="*/ 136 h 192"/>
                  <a:gd name="T38" fmla="*/ 236 w 244"/>
                  <a:gd name="T39" fmla="*/ 128 h 192"/>
                  <a:gd name="T40" fmla="*/ 244 w 244"/>
                  <a:gd name="T41" fmla="*/ 104 h 192"/>
                  <a:gd name="T42" fmla="*/ 244 w 244"/>
                  <a:gd name="T43" fmla="*/ 64 h 192"/>
                  <a:gd name="T44" fmla="*/ 227 w 244"/>
                  <a:gd name="T45" fmla="*/ 32 h 19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44" h="192">
                    <a:moveTo>
                      <a:pt x="227" y="32"/>
                    </a:moveTo>
                    <a:lnTo>
                      <a:pt x="185" y="16"/>
                    </a:lnTo>
                    <a:lnTo>
                      <a:pt x="177" y="0"/>
                    </a:lnTo>
                    <a:lnTo>
                      <a:pt x="134" y="0"/>
                    </a:lnTo>
                    <a:lnTo>
                      <a:pt x="75" y="24"/>
                    </a:lnTo>
                    <a:lnTo>
                      <a:pt x="50" y="32"/>
                    </a:lnTo>
                    <a:lnTo>
                      <a:pt x="25" y="40"/>
                    </a:lnTo>
                    <a:lnTo>
                      <a:pt x="16" y="72"/>
                    </a:lnTo>
                    <a:lnTo>
                      <a:pt x="0" y="64"/>
                    </a:lnTo>
                    <a:lnTo>
                      <a:pt x="0" y="88"/>
                    </a:lnTo>
                    <a:lnTo>
                      <a:pt x="8" y="144"/>
                    </a:lnTo>
                    <a:lnTo>
                      <a:pt x="33" y="176"/>
                    </a:lnTo>
                    <a:lnTo>
                      <a:pt x="59" y="184"/>
                    </a:lnTo>
                    <a:lnTo>
                      <a:pt x="67" y="192"/>
                    </a:lnTo>
                    <a:lnTo>
                      <a:pt x="75" y="192"/>
                    </a:lnTo>
                    <a:lnTo>
                      <a:pt x="109" y="176"/>
                    </a:lnTo>
                    <a:lnTo>
                      <a:pt x="134" y="176"/>
                    </a:lnTo>
                    <a:lnTo>
                      <a:pt x="168" y="136"/>
                    </a:lnTo>
                    <a:lnTo>
                      <a:pt x="236" y="128"/>
                    </a:lnTo>
                    <a:lnTo>
                      <a:pt x="244" y="104"/>
                    </a:lnTo>
                    <a:lnTo>
                      <a:pt x="244" y="64"/>
                    </a:lnTo>
                    <a:lnTo>
                      <a:pt x="227" y="3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3" name="Freeform 102"/>
              <p:cNvSpPr>
                <a:spLocks/>
              </p:cNvSpPr>
              <p:nvPr/>
            </p:nvSpPr>
            <p:spPr bwMode="auto">
              <a:xfrm>
                <a:off x="4965" y="3184"/>
                <a:ext cx="590" cy="408"/>
              </a:xfrm>
              <a:custGeom>
                <a:avLst/>
                <a:gdLst>
                  <a:gd name="T0" fmla="*/ 455 w 590"/>
                  <a:gd name="T1" fmla="*/ 256 h 408"/>
                  <a:gd name="T2" fmla="*/ 489 w 590"/>
                  <a:gd name="T3" fmla="*/ 248 h 408"/>
                  <a:gd name="T4" fmla="*/ 514 w 590"/>
                  <a:gd name="T5" fmla="*/ 232 h 408"/>
                  <a:gd name="T6" fmla="*/ 565 w 590"/>
                  <a:gd name="T7" fmla="*/ 240 h 408"/>
                  <a:gd name="T8" fmla="*/ 590 w 590"/>
                  <a:gd name="T9" fmla="*/ 232 h 408"/>
                  <a:gd name="T10" fmla="*/ 565 w 590"/>
                  <a:gd name="T11" fmla="*/ 200 h 408"/>
                  <a:gd name="T12" fmla="*/ 523 w 590"/>
                  <a:gd name="T13" fmla="*/ 176 h 408"/>
                  <a:gd name="T14" fmla="*/ 548 w 590"/>
                  <a:gd name="T15" fmla="*/ 144 h 408"/>
                  <a:gd name="T16" fmla="*/ 548 w 590"/>
                  <a:gd name="T17" fmla="*/ 104 h 408"/>
                  <a:gd name="T18" fmla="*/ 548 w 590"/>
                  <a:gd name="T19" fmla="*/ 72 h 408"/>
                  <a:gd name="T20" fmla="*/ 573 w 590"/>
                  <a:gd name="T21" fmla="*/ 64 h 408"/>
                  <a:gd name="T22" fmla="*/ 582 w 590"/>
                  <a:gd name="T23" fmla="*/ 48 h 408"/>
                  <a:gd name="T24" fmla="*/ 582 w 590"/>
                  <a:gd name="T25" fmla="*/ 32 h 408"/>
                  <a:gd name="T26" fmla="*/ 582 w 590"/>
                  <a:gd name="T27" fmla="*/ 16 h 408"/>
                  <a:gd name="T28" fmla="*/ 531 w 590"/>
                  <a:gd name="T29" fmla="*/ 16 h 408"/>
                  <a:gd name="T30" fmla="*/ 523 w 590"/>
                  <a:gd name="T31" fmla="*/ 0 h 408"/>
                  <a:gd name="T32" fmla="*/ 481 w 590"/>
                  <a:gd name="T33" fmla="*/ 8 h 408"/>
                  <a:gd name="T34" fmla="*/ 455 w 590"/>
                  <a:gd name="T35" fmla="*/ 0 h 408"/>
                  <a:gd name="T36" fmla="*/ 413 w 590"/>
                  <a:gd name="T37" fmla="*/ 8 h 408"/>
                  <a:gd name="T38" fmla="*/ 363 w 590"/>
                  <a:gd name="T39" fmla="*/ 24 h 408"/>
                  <a:gd name="T40" fmla="*/ 321 w 590"/>
                  <a:gd name="T41" fmla="*/ 80 h 408"/>
                  <a:gd name="T42" fmla="*/ 270 w 590"/>
                  <a:gd name="T43" fmla="*/ 88 h 408"/>
                  <a:gd name="T44" fmla="*/ 219 w 590"/>
                  <a:gd name="T45" fmla="*/ 88 h 408"/>
                  <a:gd name="T46" fmla="*/ 194 w 590"/>
                  <a:gd name="T47" fmla="*/ 88 h 408"/>
                  <a:gd name="T48" fmla="*/ 169 w 590"/>
                  <a:gd name="T49" fmla="*/ 112 h 408"/>
                  <a:gd name="T50" fmla="*/ 76 w 590"/>
                  <a:gd name="T51" fmla="*/ 112 h 408"/>
                  <a:gd name="T52" fmla="*/ 43 w 590"/>
                  <a:gd name="T53" fmla="*/ 104 h 408"/>
                  <a:gd name="T54" fmla="*/ 43 w 590"/>
                  <a:gd name="T55" fmla="*/ 80 h 408"/>
                  <a:gd name="T56" fmla="*/ 9 w 590"/>
                  <a:gd name="T57" fmla="*/ 64 h 408"/>
                  <a:gd name="T58" fmla="*/ 0 w 590"/>
                  <a:gd name="T59" fmla="*/ 88 h 408"/>
                  <a:gd name="T60" fmla="*/ 9 w 590"/>
                  <a:gd name="T61" fmla="*/ 120 h 408"/>
                  <a:gd name="T62" fmla="*/ 26 w 590"/>
                  <a:gd name="T63" fmla="*/ 152 h 408"/>
                  <a:gd name="T64" fmla="*/ 68 w 590"/>
                  <a:gd name="T65" fmla="*/ 184 h 408"/>
                  <a:gd name="T66" fmla="*/ 51 w 590"/>
                  <a:gd name="T67" fmla="*/ 224 h 408"/>
                  <a:gd name="T68" fmla="*/ 34 w 590"/>
                  <a:gd name="T69" fmla="*/ 232 h 408"/>
                  <a:gd name="T70" fmla="*/ 34 w 590"/>
                  <a:gd name="T71" fmla="*/ 264 h 408"/>
                  <a:gd name="T72" fmla="*/ 51 w 590"/>
                  <a:gd name="T73" fmla="*/ 272 h 408"/>
                  <a:gd name="T74" fmla="*/ 43 w 590"/>
                  <a:gd name="T75" fmla="*/ 304 h 408"/>
                  <a:gd name="T76" fmla="*/ 51 w 590"/>
                  <a:gd name="T77" fmla="*/ 320 h 408"/>
                  <a:gd name="T78" fmla="*/ 93 w 590"/>
                  <a:gd name="T79" fmla="*/ 336 h 408"/>
                  <a:gd name="T80" fmla="*/ 110 w 590"/>
                  <a:gd name="T81" fmla="*/ 368 h 408"/>
                  <a:gd name="T82" fmla="*/ 110 w 590"/>
                  <a:gd name="T83" fmla="*/ 408 h 408"/>
                  <a:gd name="T84" fmla="*/ 110 w 590"/>
                  <a:gd name="T85" fmla="*/ 400 h 408"/>
                  <a:gd name="T86" fmla="*/ 152 w 590"/>
                  <a:gd name="T87" fmla="*/ 400 h 408"/>
                  <a:gd name="T88" fmla="*/ 194 w 590"/>
                  <a:gd name="T89" fmla="*/ 384 h 408"/>
                  <a:gd name="T90" fmla="*/ 245 w 590"/>
                  <a:gd name="T91" fmla="*/ 352 h 408"/>
                  <a:gd name="T92" fmla="*/ 278 w 590"/>
                  <a:gd name="T93" fmla="*/ 368 h 408"/>
                  <a:gd name="T94" fmla="*/ 312 w 590"/>
                  <a:gd name="T95" fmla="*/ 368 h 408"/>
                  <a:gd name="T96" fmla="*/ 337 w 590"/>
                  <a:gd name="T97" fmla="*/ 368 h 408"/>
                  <a:gd name="T98" fmla="*/ 396 w 590"/>
                  <a:gd name="T99" fmla="*/ 352 h 408"/>
                  <a:gd name="T100" fmla="*/ 430 w 590"/>
                  <a:gd name="T101" fmla="*/ 336 h 408"/>
                  <a:gd name="T102" fmla="*/ 422 w 590"/>
                  <a:gd name="T103" fmla="*/ 296 h 408"/>
                  <a:gd name="T104" fmla="*/ 447 w 590"/>
                  <a:gd name="T105" fmla="*/ 296 h 408"/>
                  <a:gd name="T106" fmla="*/ 447 w 590"/>
                  <a:gd name="T107" fmla="*/ 296 h 408"/>
                  <a:gd name="T108" fmla="*/ 455 w 590"/>
                  <a:gd name="T109" fmla="*/ 280 h 408"/>
                  <a:gd name="T110" fmla="*/ 455 w 590"/>
                  <a:gd name="T111" fmla="*/ 256 h 40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90" h="408">
                    <a:moveTo>
                      <a:pt x="455" y="256"/>
                    </a:moveTo>
                    <a:lnTo>
                      <a:pt x="489" y="248"/>
                    </a:lnTo>
                    <a:lnTo>
                      <a:pt x="514" y="232"/>
                    </a:lnTo>
                    <a:lnTo>
                      <a:pt x="565" y="240"/>
                    </a:lnTo>
                    <a:lnTo>
                      <a:pt x="590" y="232"/>
                    </a:lnTo>
                    <a:lnTo>
                      <a:pt x="565" y="200"/>
                    </a:lnTo>
                    <a:lnTo>
                      <a:pt x="523" y="176"/>
                    </a:lnTo>
                    <a:lnTo>
                      <a:pt x="548" y="144"/>
                    </a:lnTo>
                    <a:lnTo>
                      <a:pt x="548" y="104"/>
                    </a:lnTo>
                    <a:lnTo>
                      <a:pt x="548" y="72"/>
                    </a:lnTo>
                    <a:lnTo>
                      <a:pt x="573" y="64"/>
                    </a:lnTo>
                    <a:lnTo>
                      <a:pt x="582" y="48"/>
                    </a:lnTo>
                    <a:lnTo>
                      <a:pt x="582" y="32"/>
                    </a:lnTo>
                    <a:lnTo>
                      <a:pt x="582" y="16"/>
                    </a:lnTo>
                    <a:lnTo>
                      <a:pt x="531" y="16"/>
                    </a:lnTo>
                    <a:lnTo>
                      <a:pt x="523" y="0"/>
                    </a:lnTo>
                    <a:lnTo>
                      <a:pt x="481" y="8"/>
                    </a:lnTo>
                    <a:lnTo>
                      <a:pt x="455" y="0"/>
                    </a:lnTo>
                    <a:lnTo>
                      <a:pt x="413" y="8"/>
                    </a:lnTo>
                    <a:lnTo>
                      <a:pt x="363" y="24"/>
                    </a:lnTo>
                    <a:lnTo>
                      <a:pt x="321" y="80"/>
                    </a:lnTo>
                    <a:lnTo>
                      <a:pt x="270" y="88"/>
                    </a:lnTo>
                    <a:lnTo>
                      <a:pt x="219" y="88"/>
                    </a:lnTo>
                    <a:lnTo>
                      <a:pt x="194" y="88"/>
                    </a:lnTo>
                    <a:lnTo>
                      <a:pt x="169" y="112"/>
                    </a:lnTo>
                    <a:lnTo>
                      <a:pt x="76" y="112"/>
                    </a:lnTo>
                    <a:lnTo>
                      <a:pt x="43" y="104"/>
                    </a:lnTo>
                    <a:lnTo>
                      <a:pt x="43" y="80"/>
                    </a:lnTo>
                    <a:lnTo>
                      <a:pt x="9" y="64"/>
                    </a:lnTo>
                    <a:lnTo>
                      <a:pt x="0" y="88"/>
                    </a:lnTo>
                    <a:lnTo>
                      <a:pt x="9" y="120"/>
                    </a:lnTo>
                    <a:lnTo>
                      <a:pt x="26" y="152"/>
                    </a:lnTo>
                    <a:lnTo>
                      <a:pt x="68" y="184"/>
                    </a:lnTo>
                    <a:lnTo>
                      <a:pt x="51" y="224"/>
                    </a:lnTo>
                    <a:lnTo>
                      <a:pt x="34" y="232"/>
                    </a:lnTo>
                    <a:lnTo>
                      <a:pt x="34" y="264"/>
                    </a:lnTo>
                    <a:lnTo>
                      <a:pt x="51" y="272"/>
                    </a:lnTo>
                    <a:lnTo>
                      <a:pt x="43" y="304"/>
                    </a:lnTo>
                    <a:lnTo>
                      <a:pt x="51" y="320"/>
                    </a:lnTo>
                    <a:lnTo>
                      <a:pt x="93" y="336"/>
                    </a:lnTo>
                    <a:lnTo>
                      <a:pt x="110" y="368"/>
                    </a:lnTo>
                    <a:lnTo>
                      <a:pt x="110" y="408"/>
                    </a:lnTo>
                    <a:lnTo>
                      <a:pt x="110" y="400"/>
                    </a:lnTo>
                    <a:lnTo>
                      <a:pt x="152" y="400"/>
                    </a:lnTo>
                    <a:lnTo>
                      <a:pt x="194" y="384"/>
                    </a:lnTo>
                    <a:lnTo>
                      <a:pt x="245" y="352"/>
                    </a:lnTo>
                    <a:lnTo>
                      <a:pt x="278" y="368"/>
                    </a:lnTo>
                    <a:lnTo>
                      <a:pt x="312" y="368"/>
                    </a:lnTo>
                    <a:lnTo>
                      <a:pt x="337" y="368"/>
                    </a:lnTo>
                    <a:lnTo>
                      <a:pt x="396" y="352"/>
                    </a:lnTo>
                    <a:lnTo>
                      <a:pt x="430" y="336"/>
                    </a:lnTo>
                    <a:lnTo>
                      <a:pt x="422" y="296"/>
                    </a:lnTo>
                    <a:lnTo>
                      <a:pt x="447" y="296"/>
                    </a:lnTo>
                    <a:lnTo>
                      <a:pt x="455" y="280"/>
                    </a:lnTo>
                    <a:lnTo>
                      <a:pt x="455" y="2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4" name="Freeform 103"/>
              <p:cNvSpPr>
                <a:spLocks/>
              </p:cNvSpPr>
              <p:nvPr/>
            </p:nvSpPr>
            <p:spPr bwMode="auto">
              <a:xfrm>
                <a:off x="5404" y="3416"/>
                <a:ext cx="364" cy="616"/>
              </a:xfrm>
              <a:custGeom>
                <a:avLst/>
                <a:gdLst>
                  <a:gd name="T0" fmla="*/ 219 w 364"/>
                  <a:gd name="T1" fmla="*/ 40 h 616"/>
                  <a:gd name="T2" fmla="*/ 151 w 364"/>
                  <a:gd name="T3" fmla="*/ 0 h 616"/>
                  <a:gd name="T4" fmla="*/ 75 w 364"/>
                  <a:gd name="T5" fmla="*/ 0 h 616"/>
                  <a:gd name="T6" fmla="*/ 16 w 364"/>
                  <a:gd name="T7" fmla="*/ 24 h 616"/>
                  <a:gd name="T8" fmla="*/ 8 w 364"/>
                  <a:gd name="T9" fmla="*/ 64 h 616"/>
                  <a:gd name="T10" fmla="*/ 16 w 364"/>
                  <a:gd name="T11" fmla="*/ 136 h 616"/>
                  <a:gd name="T12" fmla="*/ 0 w 364"/>
                  <a:gd name="T13" fmla="*/ 192 h 616"/>
                  <a:gd name="T14" fmla="*/ 67 w 364"/>
                  <a:gd name="T15" fmla="*/ 184 h 616"/>
                  <a:gd name="T16" fmla="*/ 33 w 364"/>
                  <a:gd name="T17" fmla="*/ 256 h 616"/>
                  <a:gd name="T18" fmla="*/ 118 w 364"/>
                  <a:gd name="T19" fmla="*/ 312 h 616"/>
                  <a:gd name="T20" fmla="*/ 160 w 364"/>
                  <a:gd name="T21" fmla="*/ 384 h 616"/>
                  <a:gd name="T22" fmla="*/ 168 w 364"/>
                  <a:gd name="T23" fmla="*/ 432 h 616"/>
                  <a:gd name="T24" fmla="*/ 101 w 364"/>
                  <a:gd name="T25" fmla="*/ 440 h 616"/>
                  <a:gd name="T26" fmla="*/ 126 w 364"/>
                  <a:gd name="T27" fmla="*/ 496 h 616"/>
                  <a:gd name="T28" fmla="*/ 168 w 364"/>
                  <a:gd name="T29" fmla="*/ 480 h 616"/>
                  <a:gd name="T30" fmla="*/ 219 w 364"/>
                  <a:gd name="T31" fmla="*/ 504 h 616"/>
                  <a:gd name="T32" fmla="*/ 235 w 364"/>
                  <a:gd name="T33" fmla="*/ 560 h 616"/>
                  <a:gd name="T34" fmla="*/ 244 w 364"/>
                  <a:gd name="T35" fmla="*/ 592 h 616"/>
                  <a:gd name="T36" fmla="*/ 261 w 364"/>
                  <a:gd name="T37" fmla="*/ 600 h 616"/>
                  <a:gd name="T38" fmla="*/ 337 w 364"/>
                  <a:gd name="T39" fmla="*/ 616 h 616"/>
                  <a:gd name="T40" fmla="*/ 360 w 364"/>
                  <a:gd name="T41" fmla="*/ 578 h 616"/>
                  <a:gd name="T42" fmla="*/ 303 w 364"/>
                  <a:gd name="T43" fmla="*/ 56 h 616"/>
                  <a:gd name="T44" fmla="*/ 320 w 364"/>
                  <a:gd name="T45" fmla="*/ 152 h 616"/>
                  <a:gd name="T46" fmla="*/ 244 w 364"/>
                  <a:gd name="T47" fmla="*/ 168 h 616"/>
                  <a:gd name="T48" fmla="*/ 151 w 364"/>
                  <a:gd name="T49" fmla="*/ 200 h 616"/>
                  <a:gd name="T50" fmla="*/ 92 w 364"/>
                  <a:gd name="T51" fmla="*/ 208 h 616"/>
                  <a:gd name="T52" fmla="*/ 42 w 364"/>
                  <a:gd name="T53" fmla="*/ 264 h 616"/>
                  <a:gd name="T54" fmla="*/ 59 w 364"/>
                  <a:gd name="T55" fmla="*/ 232 h 616"/>
                  <a:gd name="T56" fmla="*/ 126 w 364"/>
                  <a:gd name="T57" fmla="*/ 168 h 616"/>
                  <a:gd name="T58" fmla="*/ 185 w 364"/>
                  <a:gd name="T59" fmla="*/ 104 h 616"/>
                  <a:gd name="T60" fmla="*/ 286 w 364"/>
                  <a:gd name="T61" fmla="*/ 80 h 616"/>
                  <a:gd name="T62" fmla="*/ 303 w 364"/>
                  <a:gd name="T63" fmla="*/ 96 h 616"/>
                  <a:gd name="T64" fmla="*/ 328 w 364"/>
                  <a:gd name="T65" fmla="*/ 112 h 616"/>
                  <a:gd name="T66" fmla="*/ 303 w 364"/>
                  <a:gd name="T67" fmla="*/ 56 h 61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364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4" y="602"/>
                    </a:lnTo>
                    <a:lnTo>
                      <a:pt x="360" y="578"/>
                    </a:lnTo>
                    <a:lnTo>
                      <a:pt x="354" y="56"/>
                    </a:lnTo>
                    <a:lnTo>
                      <a:pt x="303" y="56"/>
                    </a:lnTo>
                    <a:lnTo>
                      <a:pt x="286" y="136"/>
                    </a:lnTo>
                    <a:lnTo>
                      <a:pt x="320" y="152"/>
                    </a:lnTo>
                    <a:lnTo>
                      <a:pt x="286" y="168"/>
                    </a:lnTo>
                    <a:lnTo>
                      <a:pt x="244" y="168"/>
                    </a:lnTo>
                    <a:lnTo>
                      <a:pt x="176" y="200"/>
                    </a:lnTo>
                    <a:lnTo>
                      <a:pt x="151" y="200"/>
                    </a:lnTo>
                    <a:lnTo>
                      <a:pt x="134" y="200"/>
                    </a:lnTo>
                    <a:lnTo>
                      <a:pt x="92" y="208"/>
                    </a:lnTo>
                    <a:lnTo>
                      <a:pt x="67" y="232"/>
                    </a:lnTo>
                    <a:lnTo>
                      <a:pt x="42" y="264"/>
                    </a:lnTo>
                    <a:lnTo>
                      <a:pt x="42" y="248"/>
                    </a:lnTo>
                    <a:lnTo>
                      <a:pt x="59" y="232"/>
                    </a:lnTo>
                    <a:lnTo>
                      <a:pt x="84" y="200"/>
                    </a:lnTo>
                    <a:lnTo>
                      <a:pt x="126" y="168"/>
                    </a:lnTo>
                    <a:lnTo>
                      <a:pt x="134" y="120"/>
                    </a:lnTo>
                    <a:lnTo>
                      <a:pt x="185" y="104"/>
                    </a:lnTo>
                    <a:lnTo>
                      <a:pt x="235" y="96"/>
                    </a:lnTo>
                    <a:lnTo>
                      <a:pt x="286" y="80"/>
                    </a:lnTo>
                    <a:lnTo>
                      <a:pt x="294" y="80"/>
                    </a:lnTo>
                    <a:lnTo>
                      <a:pt x="303" y="96"/>
                    </a:lnTo>
                    <a:lnTo>
                      <a:pt x="345" y="104"/>
                    </a:lnTo>
                    <a:lnTo>
                      <a:pt x="328" y="112"/>
                    </a:lnTo>
                    <a:lnTo>
                      <a:pt x="286" y="136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5" name="Freeform 104"/>
              <p:cNvSpPr>
                <a:spLocks/>
              </p:cNvSpPr>
              <p:nvPr/>
            </p:nvSpPr>
            <p:spPr bwMode="auto">
              <a:xfrm>
                <a:off x="5404" y="3416"/>
                <a:ext cx="362" cy="616"/>
              </a:xfrm>
              <a:custGeom>
                <a:avLst/>
                <a:gdLst>
                  <a:gd name="T0" fmla="*/ 303 w 362"/>
                  <a:gd name="T1" fmla="*/ 56 h 616"/>
                  <a:gd name="T2" fmla="*/ 219 w 362"/>
                  <a:gd name="T3" fmla="*/ 40 h 616"/>
                  <a:gd name="T4" fmla="*/ 185 w 362"/>
                  <a:gd name="T5" fmla="*/ 24 h 616"/>
                  <a:gd name="T6" fmla="*/ 151 w 362"/>
                  <a:gd name="T7" fmla="*/ 0 h 616"/>
                  <a:gd name="T8" fmla="*/ 126 w 362"/>
                  <a:gd name="T9" fmla="*/ 8 h 616"/>
                  <a:gd name="T10" fmla="*/ 75 w 362"/>
                  <a:gd name="T11" fmla="*/ 0 h 616"/>
                  <a:gd name="T12" fmla="*/ 50 w 362"/>
                  <a:gd name="T13" fmla="*/ 16 h 616"/>
                  <a:gd name="T14" fmla="*/ 16 w 362"/>
                  <a:gd name="T15" fmla="*/ 24 h 616"/>
                  <a:gd name="T16" fmla="*/ 16 w 362"/>
                  <a:gd name="T17" fmla="*/ 48 h 616"/>
                  <a:gd name="T18" fmla="*/ 8 w 362"/>
                  <a:gd name="T19" fmla="*/ 64 h 616"/>
                  <a:gd name="T20" fmla="*/ 33 w 362"/>
                  <a:gd name="T21" fmla="*/ 88 h 616"/>
                  <a:gd name="T22" fmla="*/ 16 w 362"/>
                  <a:gd name="T23" fmla="*/ 136 h 616"/>
                  <a:gd name="T24" fmla="*/ 25 w 362"/>
                  <a:gd name="T25" fmla="*/ 160 h 616"/>
                  <a:gd name="T26" fmla="*/ 0 w 362"/>
                  <a:gd name="T27" fmla="*/ 192 h 616"/>
                  <a:gd name="T28" fmla="*/ 0 w 362"/>
                  <a:gd name="T29" fmla="*/ 200 h 616"/>
                  <a:gd name="T30" fmla="*/ 67 w 362"/>
                  <a:gd name="T31" fmla="*/ 184 h 616"/>
                  <a:gd name="T32" fmla="*/ 42 w 362"/>
                  <a:gd name="T33" fmla="*/ 216 h 616"/>
                  <a:gd name="T34" fmla="*/ 33 w 362"/>
                  <a:gd name="T35" fmla="*/ 256 h 616"/>
                  <a:gd name="T36" fmla="*/ 50 w 362"/>
                  <a:gd name="T37" fmla="*/ 328 h 616"/>
                  <a:gd name="T38" fmla="*/ 118 w 362"/>
                  <a:gd name="T39" fmla="*/ 312 h 616"/>
                  <a:gd name="T40" fmla="*/ 118 w 362"/>
                  <a:gd name="T41" fmla="*/ 352 h 616"/>
                  <a:gd name="T42" fmla="*/ 160 w 362"/>
                  <a:gd name="T43" fmla="*/ 384 h 616"/>
                  <a:gd name="T44" fmla="*/ 151 w 362"/>
                  <a:gd name="T45" fmla="*/ 408 h 616"/>
                  <a:gd name="T46" fmla="*/ 168 w 362"/>
                  <a:gd name="T47" fmla="*/ 432 h 616"/>
                  <a:gd name="T48" fmla="*/ 134 w 362"/>
                  <a:gd name="T49" fmla="*/ 448 h 616"/>
                  <a:gd name="T50" fmla="*/ 101 w 362"/>
                  <a:gd name="T51" fmla="*/ 440 h 616"/>
                  <a:gd name="T52" fmla="*/ 101 w 362"/>
                  <a:gd name="T53" fmla="*/ 472 h 616"/>
                  <a:gd name="T54" fmla="*/ 126 w 362"/>
                  <a:gd name="T55" fmla="*/ 496 h 616"/>
                  <a:gd name="T56" fmla="*/ 151 w 362"/>
                  <a:gd name="T57" fmla="*/ 480 h 616"/>
                  <a:gd name="T58" fmla="*/ 168 w 362"/>
                  <a:gd name="T59" fmla="*/ 480 h 616"/>
                  <a:gd name="T60" fmla="*/ 185 w 362"/>
                  <a:gd name="T61" fmla="*/ 488 h 616"/>
                  <a:gd name="T62" fmla="*/ 219 w 362"/>
                  <a:gd name="T63" fmla="*/ 504 h 616"/>
                  <a:gd name="T64" fmla="*/ 227 w 362"/>
                  <a:gd name="T65" fmla="*/ 528 h 616"/>
                  <a:gd name="T66" fmla="*/ 235 w 362"/>
                  <a:gd name="T67" fmla="*/ 560 h 616"/>
                  <a:gd name="T68" fmla="*/ 269 w 362"/>
                  <a:gd name="T69" fmla="*/ 576 h 616"/>
                  <a:gd name="T70" fmla="*/ 244 w 362"/>
                  <a:gd name="T71" fmla="*/ 592 h 616"/>
                  <a:gd name="T72" fmla="*/ 244 w 362"/>
                  <a:gd name="T73" fmla="*/ 600 h 616"/>
                  <a:gd name="T74" fmla="*/ 261 w 362"/>
                  <a:gd name="T75" fmla="*/ 600 h 616"/>
                  <a:gd name="T76" fmla="*/ 345 w 362"/>
                  <a:gd name="T77" fmla="*/ 584 h 616"/>
                  <a:gd name="T78" fmla="*/ 337 w 362"/>
                  <a:gd name="T79" fmla="*/ 616 h 616"/>
                  <a:gd name="T80" fmla="*/ 362 w 362"/>
                  <a:gd name="T81" fmla="*/ 600 h 616"/>
                  <a:gd name="T82" fmla="*/ 354 w 362"/>
                  <a:gd name="T83" fmla="*/ 50 h 616"/>
                  <a:gd name="T84" fmla="*/ 303 w 362"/>
                  <a:gd name="T85" fmla="*/ 56 h 616"/>
                  <a:gd name="T86" fmla="*/ 303 w 362"/>
                  <a:gd name="T87" fmla="*/ 56 h 61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362" h="616">
                    <a:moveTo>
                      <a:pt x="303" y="56"/>
                    </a:moveTo>
                    <a:lnTo>
                      <a:pt x="219" y="40"/>
                    </a:lnTo>
                    <a:lnTo>
                      <a:pt x="185" y="24"/>
                    </a:lnTo>
                    <a:lnTo>
                      <a:pt x="151" y="0"/>
                    </a:lnTo>
                    <a:lnTo>
                      <a:pt x="126" y="8"/>
                    </a:lnTo>
                    <a:lnTo>
                      <a:pt x="75" y="0"/>
                    </a:lnTo>
                    <a:lnTo>
                      <a:pt x="50" y="16"/>
                    </a:lnTo>
                    <a:lnTo>
                      <a:pt x="16" y="24"/>
                    </a:lnTo>
                    <a:lnTo>
                      <a:pt x="16" y="48"/>
                    </a:lnTo>
                    <a:lnTo>
                      <a:pt x="8" y="64"/>
                    </a:lnTo>
                    <a:lnTo>
                      <a:pt x="33" y="88"/>
                    </a:lnTo>
                    <a:lnTo>
                      <a:pt x="16" y="136"/>
                    </a:lnTo>
                    <a:lnTo>
                      <a:pt x="25" y="160"/>
                    </a:lnTo>
                    <a:lnTo>
                      <a:pt x="0" y="192"/>
                    </a:lnTo>
                    <a:lnTo>
                      <a:pt x="0" y="200"/>
                    </a:lnTo>
                    <a:lnTo>
                      <a:pt x="67" y="184"/>
                    </a:lnTo>
                    <a:lnTo>
                      <a:pt x="42" y="216"/>
                    </a:lnTo>
                    <a:lnTo>
                      <a:pt x="33" y="256"/>
                    </a:lnTo>
                    <a:lnTo>
                      <a:pt x="50" y="328"/>
                    </a:lnTo>
                    <a:lnTo>
                      <a:pt x="118" y="312"/>
                    </a:lnTo>
                    <a:lnTo>
                      <a:pt x="118" y="352"/>
                    </a:lnTo>
                    <a:lnTo>
                      <a:pt x="160" y="384"/>
                    </a:lnTo>
                    <a:lnTo>
                      <a:pt x="151" y="408"/>
                    </a:lnTo>
                    <a:lnTo>
                      <a:pt x="168" y="432"/>
                    </a:lnTo>
                    <a:lnTo>
                      <a:pt x="134" y="448"/>
                    </a:lnTo>
                    <a:lnTo>
                      <a:pt x="101" y="440"/>
                    </a:lnTo>
                    <a:lnTo>
                      <a:pt x="101" y="472"/>
                    </a:lnTo>
                    <a:lnTo>
                      <a:pt x="126" y="496"/>
                    </a:lnTo>
                    <a:lnTo>
                      <a:pt x="151" y="480"/>
                    </a:lnTo>
                    <a:lnTo>
                      <a:pt x="168" y="480"/>
                    </a:lnTo>
                    <a:lnTo>
                      <a:pt x="185" y="488"/>
                    </a:lnTo>
                    <a:lnTo>
                      <a:pt x="219" y="504"/>
                    </a:lnTo>
                    <a:lnTo>
                      <a:pt x="227" y="528"/>
                    </a:lnTo>
                    <a:lnTo>
                      <a:pt x="235" y="560"/>
                    </a:lnTo>
                    <a:lnTo>
                      <a:pt x="269" y="576"/>
                    </a:lnTo>
                    <a:lnTo>
                      <a:pt x="244" y="592"/>
                    </a:lnTo>
                    <a:lnTo>
                      <a:pt x="244" y="600"/>
                    </a:lnTo>
                    <a:lnTo>
                      <a:pt x="261" y="600"/>
                    </a:lnTo>
                    <a:lnTo>
                      <a:pt x="345" y="584"/>
                    </a:lnTo>
                    <a:lnTo>
                      <a:pt x="337" y="616"/>
                    </a:lnTo>
                    <a:lnTo>
                      <a:pt x="362" y="600"/>
                    </a:lnTo>
                    <a:lnTo>
                      <a:pt x="354" y="50"/>
                    </a:lnTo>
                    <a:lnTo>
                      <a:pt x="303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5446" y="3496"/>
                <a:ext cx="308" cy="184"/>
              </a:xfrm>
              <a:custGeom>
                <a:avLst/>
                <a:gdLst>
                  <a:gd name="T0" fmla="*/ 244 w 308"/>
                  <a:gd name="T1" fmla="*/ 56 h 184"/>
                  <a:gd name="T2" fmla="*/ 278 w 308"/>
                  <a:gd name="T3" fmla="*/ 72 h 184"/>
                  <a:gd name="T4" fmla="*/ 244 w 308"/>
                  <a:gd name="T5" fmla="*/ 88 h 184"/>
                  <a:gd name="T6" fmla="*/ 202 w 308"/>
                  <a:gd name="T7" fmla="*/ 88 h 184"/>
                  <a:gd name="T8" fmla="*/ 134 w 308"/>
                  <a:gd name="T9" fmla="*/ 120 h 184"/>
                  <a:gd name="T10" fmla="*/ 109 w 308"/>
                  <a:gd name="T11" fmla="*/ 120 h 184"/>
                  <a:gd name="T12" fmla="*/ 92 w 308"/>
                  <a:gd name="T13" fmla="*/ 120 h 184"/>
                  <a:gd name="T14" fmla="*/ 50 w 308"/>
                  <a:gd name="T15" fmla="*/ 128 h 184"/>
                  <a:gd name="T16" fmla="*/ 25 w 308"/>
                  <a:gd name="T17" fmla="*/ 152 h 184"/>
                  <a:gd name="T18" fmla="*/ 0 w 308"/>
                  <a:gd name="T19" fmla="*/ 184 h 184"/>
                  <a:gd name="T20" fmla="*/ 0 w 308"/>
                  <a:gd name="T21" fmla="*/ 168 h 184"/>
                  <a:gd name="T22" fmla="*/ 17 w 308"/>
                  <a:gd name="T23" fmla="*/ 152 h 184"/>
                  <a:gd name="T24" fmla="*/ 42 w 308"/>
                  <a:gd name="T25" fmla="*/ 120 h 184"/>
                  <a:gd name="T26" fmla="*/ 84 w 308"/>
                  <a:gd name="T27" fmla="*/ 88 h 184"/>
                  <a:gd name="T28" fmla="*/ 92 w 308"/>
                  <a:gd name="T29" fmla="*/ 40 h 184"/>
                  <a:gd name="T30" fmla="*/ 143 w 308"/>
                  <a:gd name="T31" fmla="*/ 24 h 184"/>
                  <a:gd name="T32" fmla="*/ 193 w 308"/>
                  <a:gd name="T33" fmla="*/ 16 h 184"/>
                  <a:gd name="T34" fmla="*/ 244 w 308"/>
                  <a:gd name="T35" fmla="*/ 0 h 184"/>
                  <a:gd name="T36" fmla="*/ 252 w 308"/>
                  <a:gd name="T37" fmla="*/ 0 h 184"/>
                  <a:gd name="T38" fmla="*/ 261 w 308"/>
                  <a:gd name="T39" fmla="*/ 16 h 184"/>
                  <a:gd name="T40" fmla="*/ 303 w 308"/>
                  <a:gd name="T41" fmla="*/ 24 h 184"/>
                  <a:gd name="T42" fmla="*/ 308 w 308"/>
                  <a:gd name="T43" fmla="*/ 24 h 184"/>
                  <a:gd name="T44" fmla="*/ 286 w 308"/>
                  <a:gd name="T45" fmla="*/ 32 h 184"/>
                  <a:gd name="T46" fmla="*/ 244 w 308"/>
                  <a:gd name="T47" fmla="*/ 56 h 184"/>
                  <a:gd name="T48" fmla="*/ 244 w 308"/>
                  <a:gd name="T49" fmla="*/ 56 h 18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308" h="184">
                    <a:moveTo>
                      <a:pt x="244" y="56"/>
                    </a:moveTo>
                    <a:lnTo>
                      <a:pt x="278" y="72"/>
                    </a:lnTo>
                    <a:lnTo>
                      <a:pt x="244" y="88"/>
                    </a:lnTo>
                    <a:lnTo>
                      <a:pt x="202" y="88"/>
                    </a:lnTo>
                    <a:lnTo>
                      <a:pt x="134" y="120"/>
                    </a:lnTo>
                    <a:lnTo>
                      <a:pt x="109" y="120"/>
                    </a:lnTo>
                    <a:lnTo>
                      <a:pt x="92" y="120"/>
                    </a:lnTo>
                    <a:lnTo>
                      <a:pt x="50" y="128"/>
                    </a:lnTo>
                    <a:lnTo>
                      <a:pt x="25" y="152"/>
                    </a:lnTo>
                    <a:lnTo>
                      <a:pt x="0" y="184"/>
                    </a:lnTo>
                    <a:lnTo>
                      <a:pt x="0" y="168"/>
                    </a:lnTo>
                    <a:lnTo>
                      <a:pt x="17" y="152"/>
                    </a:lnTo>
                    <a:lnTo>
                      <a:pt x="42" y="120"/>
                    </a:lnTo>
                    <a:lnTo>
                      <a:pt x="84" y="88"/>
                    </a:lnTo>
                    <a:lnTo>
                      <a:pt x="92" y="40"/>
                    </a:lnTo>
                    <a:lnTo>
                      <a:pt x="143" y="24"/>
                    </a:lnTo>
                    <a:lnTo>
                      <a:pt x="193" y="16"/>
                    </a:lnTo>
                    <a:lnTo>
                      <a:pt x="244" y="0"/>
                    </a:lnTo>
                    <a:lnTo>
                      <a:pt x="252" y="0"/>
                    </a:lnTo>
                    <a:lnTo>
                      <a:pt x="261" y="16"/>
                    </a:lnTo>
                    <a:lnTo>
                      <a:pt x="303" y="24"/>
                    </a:lnTo>
                    <a:lnTo>
                      <a:pt x="308" y="24"/>
                    </a:lnTo>
                    <a:lnTo>
                      <a:pt x="286" y="32"/>
                    </a:lnTo>
                    <a:lnTo>
                      <a:pt x="244" y="56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7" name="Freeform 106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60 w 893"/>
                  <a:gd name="T35" fmla="*/ 128 h 592"/>
                  <a:gd name="T36" fmla="*/ 135 w 893"/>
                  <a:gd name="T37" fmla="*/ 168 h 592"/>
                  <a:gd name="T38" fmla="*/ 110 w 893"/>
                  <a:gd name="T39" fmla="*/ 224 h 592"/>
                  <a:gd name="T40" fmla="*/ 84 w 893"/>
                  <a:gd name="T41" fmla="*/ 256 h 592"/>
                  <a:gd name="T42" fmla="*/ 76 w 893"/>
                  <a:gd name="T43" fmla="*/ 280 h 592"/>
                  <a:gd name="T44" fmla="*/ 67 w 893"/>
                  <a:gd name="T45" fmla="*/ 320 h 592"/>
                  <a:gd name="T46" fmla="*/ 51 w 893"/>
                  <a:gd name="T47" fmla="*/ 328 h 592"/>
                  <a:gd name="T48" fmla="*/ 25 w 893"/>
                  <a:gd name="T49" fmla="*/ 344 h 592"/>
                  <a:gd name="T50" fmla="*/ 0 w 893"/>
                  <a:gd name="T51" fmla="*/ 352 h 592"/>
                  <a:gd name="T52" fmla="*/ 17 w 893"/>
                  <a:gd name="T53" fmla="*/ 368 h 592"/>
                  <a:gd name="T54" fmla="*/ 51 w 893"/>
                  <a:gd name="T55" fmla="*/ 392 h 592"/>
                  <a:gd name="T56" fmla="*/ 59 w 893"/>
                  <a:gd name="T57" fmla="*/ 416 h 592"/>
                  <a:gd name="T58" fmla="*/ 93 w 893"/>
                  <a:gd name="T59" fmla="*/ 440 h 592"/>
                  <a:gd name="T60" fmla="*/ 135 w 893"/>
                  <a:gd name="T61" fmla="*/ 456 h 592"/>
                  <a:gd name="T62" fmla="*/ 118 w 893"/>
                  <a:gd name="T63" fmla="*/ 488 h 592"/>
                  <a:gd name="T64" fmla="*/ 160 w 893"/>
                  <a:gd name="T65" fmla="*/ 496 h 592"/>
                  <a:gd name="T66" fmla="*/ 202 w 893"/>
                  <a:gd name="T67" fmla="*/ 512 h 592"/>
                  <a:gd name="T68" fmla="*/ 244 w 893"/>
                  <a:gd name="T69" fmla="*/ 488 h 592"/>
                  <a:gd name="T70" fmla="*/ 244 w 893"/>
                  <a:gd name="T71" fmla="*/ 528 h 592"/>
                  <a:gd name="T72" fmla="*/ 261 w 893"/>
                  <a:gd name="T73" fmla="*/ 536 h 592"/>
                  <a:gd name="T74" fmla="*/ 253 w 893"/>
                  <a:gd name="T75" fmla="*/ 544 h 592"/>
                  <a:gd name="T76" fmla="*/ 287 w 893"/>
                  <a:gd name="T77" fmla="*/ 560 h 592"/>
                  <a:gd name="T78" fmla="*/ 287 w 893"/>
                  <a:gd name="T79" fmla="*/ 584 h 592"/>
                  <a:gd name="T80" fmla="*/ 320 w 893"/>
                  <a:gd name="T81" fmla="*/ 592 h 592"/>
                  <a:gd name="T82" fmla="*/ 413 w 893"/>
                  <a:gd name="T83" fmla="*/ 592 h 592"/>
                  <a:gd name="T84" fmla="*/ 438 w 893"/>
                  <a:gd name="T85" fmla="*/ 568 h 592"/>
                  <a:gd name="T86" fmla="*/ 463 w 893"/>
                  <a:gd name="T87" fmla="*/ 568 h 592"/>
                  <a:gd name="T88" fmla="*/ 514 w 893"/>
                  <a:gd name="T89" fmla="*/ 568 h 592"/>
                  <a:gd name="T90" fmla="*/ 565 w 893"/>
                  <a:gd name="T91" fmla="*/ 560 h 592"/>
                  <a:gd name="T92" fmla="*/ 607 w 893"/>
                  <a:gd name="T93" fmla="*/ 504 h 592"/>
                  <a:gd name="T94" fmla="*/ 657 w 893"/>
                  <a:gd name="T95" fmla="*/ 488 h 592"/>
                  <a:gd name="T96" fmla="*/ 699 w 893"/>
                  <a:gd name="T97" fmla="*/ 480 h 592"/>
                  <a:gd name="T98" fmla="*/ 725 w 893"/>
                  <a:gd name="T99" fmla="*/ 488 h 592"/>
                  <a:gd name="T100" fmla="*/ 767 w 893"/>
                  <a:gd name="T101" fmla="*/ 480 h 592"/>
                  <a:gd name="T102" fmla="*/ 775 w 893"/>
                  <a:gd name="T103" fmla="*/ 496 h 592"/>
                  <a:gd name="T104" fmla="*/ 826 w 893"/>
                  <a:gd name="T105" fmla="*/ 496 h 592"/>
                  <a:gd name="T106" fmla="*/ 834 w 893"/>
                  <a:gd name="T107" fmla="*/ 416 h 592"/>
                  <a:gd name="T108" fmla="*/ 851 w 893"/>
                  <a:gd name="T109" fmla="*/ 376 h 592"/>
                  <a:gd name="T110" fmla="*/ 885 w 893"/>
                  <a:gd name="T111" fmla="*/ 336 h 592"/>
                  <a:gd name="T112" fmla="*/ 893 w 893"/>
                  <a:gd name="T113" fmla="*/ 312 h 592"/>
                  <a:gd name="T114" fmla="*/ 876 w 893"/>
                  <a:gd name="T115" fmla="*/ 288 h 592"/>
                  <a:gd name="T116" fmla="*/ 834 w 893"/>
                  <a:gd name="T117" fmla="*/ 288 h 592"/>
                  <a:gd name="T118" fmla="*/ 784 w 893"/>
                  <a:gd name="T119" fmla="*/ 312 h 5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8" name="Freeform 107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09" name="Freeform 108"/>
              <p:cNvSpPr>
                <a:spLocks/>
              </p:cNvSpPr>
              <p:nvPr/>
            </p:nvSpPr>
            <p:spPr bwMode="auto">
              <a:xfrm>
                <a:off x="4721" y="2704"/>
                <a:ext cx="893" cy="592"/>
              </a:xfrm>
              <a:custGeom>
                <a:avLst/>
                <a:gdLst>
                  <a:gd name="T0" fmla="*/ 784 w 893"/>
                  <a:gd name="T1" fmla="*/ 312 h 592"/>
                  <a:gd name="T2" fmla="*/ 725 w 893"/>
                  <a:gd name="T3" fmla="*/ 280 h 592"/>
                  <a:gd name="T4" fmla="*/ 708 w 893"/>
                  <a:gd name="T5" fmla="*/ 208 h 592"/>
                  <a:gd name="T6" fmla="*/ 708 w 893"/>
                  <a:gd name="T7" fmla="*/ 168 h 592"/>
                  <a:gd name="T8" fmla="*/ 666 w 893"/>
                  <a:gd name="T9" fmla="*/ 120 h 592"/>
                  <a:gd name="T10" fmla="*/ 632 w 893"/>
                  <a:gd name="T11" fmla="*/ 96 h 592"/>
                  <a:gd name="T12" fmla="*/ 581 w 893"/>
                  <a:gd name="T13" fmla="*/ 56 h 592"/>
                  <a:gd name="T14" fmla="*/ 548 w 893"/>
                  <a:gd name="T15" fmla="*/ 16 h 592"/>
                  <a:gd name="T16" fmla="*/ 506 w 893"/>
                  <a:gd name="T17" fmla="*/ 0 h 592"/>
                  <a:gd name="T18" fmla="*/ 472 w 893"/>
                  <a:gd name="T19" fmla="*/ 48 h 592"/>
                  <a:gd name="T20" fmla="*/ 396 w 893"/>
                  <a:gd name="T21" fmla="*/ 72 h 592"/>
                  <a:gd name="T22" fmla="*/ 371 w 893"/>
                  <a:gd name="T23" fmla="*/ 96 h 592"/>
                  <a:gd name="T24" fmla="*/ 337 w 893"/>
                  <a:gd name="T25" fmla="*/ 80 h 592"/>
                  <a:gd name="T26" fmla="*/ 287 w 893"/>
                  <a:gd name="T27" fmla="*/ 88 h 592"/>
                  <a:gd name="T28" fmla="*/ 253 w 893"/>
                  <a:gd name="T29" fmla="*/ 88 h 592"/>
                  <a:gd name="T30" fmla="*/ 219 w 893"/>
                  <a:gd name="T31" fmla="*/ 80 h 592"/>
                  <a:gd name="T32" fmla="*/ 185 w 893"/>
                  <a:gd name="T33" fmla="*/ 104 h 592"/>
                  <a:gd name="T34" fmla="*/ 185 w 893"/>
                  <a:gd name="T35" fmla="*/ 104 h 592"/>
                  <a:gd name="T36" fmla="*/ 160 w 893"/>
                  <a:gd name="T37" fmla="*/ 128 h 592"/>
                  <a:gd name="T38" fmla="*/ 135 w 893"/>
                  <a:gd name="T39" fmla="*/ 168 h 592"/>
                  <a:gd name="T40" fmla="*/ 110 w 893"/>
                  <a:gd name="T41" fmla="*/ 224 h 592"/>
                  <a:gd name="T42" fmla="*/ 84 w 893"/>
                  <a:gd name="T43" fmla="*/ 256 h 592"/>
                  <a:gd name="T44" fmla="*/ 76 w 893"/>
                  <a:gd name="T45" fmla="*/ 280 h 592"/>
                  <a:gd name="T46" fmla="*/ 67 w 893"/>
                  <a:gd name="T47" fmla="*/ 320 h 592"/>
                  <a:gd name="T48" fmla="*/ 51 w 893"/>
                  <a:gd name="T49" fmla="*/ 328 h 592"/>
                  <a:gd name="T50" fmla="*/ 25 w 893"/>
                  <a:gd name="T51" fmla="*/ 344 h 592"/>
                  <a:gd name="T52" fmla="*/ 0 w 893"/>
                  <a:gd name="T53" fmla="*/ 352 h 592"/>
                  <a:gd name="T54" fmla="*/ 17 w 893"/>
                  <a:gd name="T55" fmla="*/ 368 h 592"/>
                  <a:gd name="T56" fmla="*/ 51 w 893"/>
                  <a:gd name="T57" fmla="*/ 392 h 592"/>
                  <a:gd name="T58" fmla="*/ 59 w 893"/>
                  <a:gd name="T59" fmla="*/ 416 h 592"/>
                  <a:gd name="T60" fmla="*/ 93 w 893"/>
                  <a:gd name="T61" fmla="*/ 440 h 592"/>
                  <a:gd name="T62" fmla="*/ 135 w 893"/>
                  <a:gd name="T63" fmla="*/ 456 h 592"/>
                  <a:gd name="T64" fmla="*/ 118 w 893"/>
                  <a:gd name="T65" fmla="*/ 488 h 592"/>
                  <a:gd name="T66" fmla="*/ 160 w 893"/>
                  <a:gd name="T67" fmla="*/ 496 h 592"/>
                  <a:gd name="T68" fmla="*/ 202 w 893"/>
                  <a:gd name="T69" fmla="*/ 512 h 592"/>
                  <a:gd name="T70" fmla="*/ 244 w 893"/>
                  <a:gd name="T71" fmla="*/ 488 h 592"/>
                  <a:gd name="T72" fmla="*/ 244 w 893"/>
                  <a:gd name="T73" fmla="*/ 528 h 592"/>
                  <a:gd name="T74" fmla="*/ 261 w 893"/>
                  <a:gd name="T75" fmla="*/ 536 h 592"/>
                  <a:gd name="T76" fmla="*/ 253 w 893"/>
                  <a:gd name="T77" fmla="*/ 544 h 592"/>
                  <a:gd name="T78" fmla="*/ 287 w 893"/>
                  <a:gd name="T79" fmla="*/ 560 h 592"/>
                  <a:gd name="T80" fmla="*/ 287 w 893"/>
                  <a:gd name="T81" fmla="*/ 584 h 592"/>
                  <a:gd name="T82" fmla="*/ 320 w 893"/>
                  <a:gd name="T83" fmla="*/ 592 h 592"/>
                  <a:gd name="T84" fmla="*/ 413 w 893"/>
                  <a:gd name="T85" fmla="*/ 592 h 592"/>
                  <a:gd name="T86" fmla="*/ 438 w 893"/>
                  <a:gd name="T87" fmla="*/ 568 h 592"/>
                  <a:gd name="T88" fmla="*/ 463 w 893"/>
                  <a:gd name="T89" fmla="*/ 568 h 592"/>
                  <a:gd name="T90" fmla="*/ 514 w 893"/>
                  <a:gd name="T91" fmla="*/ 568 h 592"/>
                  <a:gd name="T92" fmla="*/ 565 w 893"/>
                  <a:gd name="T93" fmla="*/ 560 h 592"/>
                  <a:gd name="T94" fmla="*/ 607 w 893"/>
                  <a:gd name="T95" fmla="*/ 504 h 592"/>
                  <a:gd name="T96" fmla="*/ 657 w 893"/>
                  <a:gd name="T97" fmla="*/ 488 h 592"/>
                  <a:gd name="T98" fmla="*/ 699 w 893"/>
                  <a:gd name="T99" fmla="*/ 480 h 592"/>
                  <a:gd name="T100" fmla="*/ 725 w 893"/>
                  <a:gd name="T101" fmla="*/ 488 h 592"/>
                  <a:gd name="T102" fmla="*/ 767 w 893"/>
                  <a:gd name="T103" fmla="*/ 480 h 592"/>
                  <a:gd name="T104" fmla="*/ 775 w 893"/>
                  <a:gd name="T105" fmla="*/ 496 h 592"/>
                  <a:gd name="T106" fmla="*/ 826 w 893"/>
                  <a:gd name="T107" fmla="*/ 496 h 592"/>
                  <a:gd name="T108" fmla="*/ 834 w 893"/>
                  <a:gd name="T109" fmla="*/ 416 h 592"/>
                  <a:gd name="T110" fmla="*/ 851 w 893"/>
                  <a:gd name="T111" fmla="*/ 376 h 592"/>
                  <a:gd name="T112" fmla="*/ 885 w 893"/>
                  <a:gd name="T113" fmla="*/ 336 h 592"/>
                  <a:gd name="T114" fmla="*/ 893 w 893"/>
                  <a:gd name="T115" fmla="*/ 312 h 592"/>
                  <a:gd name="T116" fmla="*/ 876 w 893"/>
                  <a:gd name="T117" fmla="*/ 288 h 592"/>
                  <a:gd name="T118" fmla="*/ 834 w 893"/>
                  <a:gd name="T119" fmla="*/ 288 h 592"/>
                  <a:gd name="T120" fmla="*/ 784 w 893"/>
                  <a:gd name="T121" fmla="*/ 312 h 59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93" h="592">
                    <a:moveTo>
                      <a:pt x="784" y="312"/>
                    </a:moveTo>
                    <a:lnTo>
                      <a:pt x="725" y="280"/>
                    </a:lnTo>
                    <a:lnTo>
                      <a:pt x="708" y="208"/>
                    </a:lnTo>
                    <a:lnTo>
                      <a:pt x="708" y="168"/>
                    </a:lnTo>
                    <a:lnTo>
                      <a:pt x="666" y="120"/>
                    </a:lnTo>
                    <a:lnTo>
                      <a:pt x="632" y="96"/>
                    </a:lnTo>
                    <a:lnTo>
                      <a:pt x="581" y="56"/>
                    </a:lnTo>
                    <a:lnTo>
                      <a:pt x="548" y="16"/>
                    </a:lnTo>
                    <a:lnTo>
                      <a:pt x="506" y="0"/>
                    </a:lnTo>
                    <a:lnTo>
                      <a:pt x="472" y="48"/>
                    </a:lnTo>
                    <a:lnTo>
                      <a:pt x="396" y="72"/>
                    </a:lnTo>
                    <a:lnTo>
                      <a:pt x="371" y="96"/>
                    </a:lnTo>
                    <a:lnTo>
                      <a:pt x="337" y="80"/>
                    </a:lnTo>
                    <a:lnTo>
                      <a:pt x="287" y="88"/>
                    </a:lnTo>
                    <a:lnTo>
                      <a:pt x="253" y="88"/>
                    </a:lnTo>
                    <a:lnTo>
                      <a:pt x="219" y="80"/>
                    </a:lnTo>
                    <a:lnTo>
                      <a:pt x="185" y="104"/>
                    </a:lnTo>
                    <a:lnTo>
                      <a:pt x="160" y="128"/>
                    </a:lnTo>
                    <a:lnTo>
                      <a:pt x="135" y="168"/>
                    </a:lnTo>
                    <a:lnTo>
                      <a:pt x="110" y="224"/>
                    </a:lnTo>
                    <a:lnTo>
                      <a:pt x="84" y="256"/>
                    </a:lnTo>
                    <a:lnTo>
                      <a:pt x="76" y="280"/>
                    </a:lnTo>
                    <a:lnTo>
                      <a:pt x="67" y="320"/>
                    </a:lnTo>
                    <a:lnTo>
                      <a:pt x="51" y="328"/>
                    </a:lnTo>
                    <a:lnTo>
                      <a:pt x="25" y="344"/>
                    </a:lnTo>
                    <a:lnTo>
                      <a:pt x="0" y="352"/>
                    </a:lnTo>
                    <a:lnTo>
                      <a:pt x="17" y="368"/>
                    </a:lnTo>
                    <a:lnTo>
                      <a:pt x="51" y="392"/>
                    </a:lnTo>
                    <a:lnTo>
                      <a:pt x="59" y="416"/>
                    </a:lnTo>
                    <a:lnTo>
                      <a:pt x="93" y="440"/>
                    </a:lnTo>
                    <a:lnTo>
                      <a:pt x="135" y="456"/>
                    </a:lnTo>
                    <a:lnTo>
                      <a:pt x="118" y="488"/>
                    </a:lnTo>
                    <a:lnTo>
                      <a:pt x="160" y="496"/>
                    </a:lnTo>
                    <a:lnTo>
                      <a:pt x="202" y="512"/>
                    </a:lnTo>
                    <a:lnTo>
                      <a:pt x="244" y="488"/>
                    </a:lnTo>
                    <a:lnTo>
                      <a:pt x="244" y="528"/>
                    </a:lnTo>
                    <a:lnTo>
                      <a:pt x="261" y="536"/>
                    </a:lnTo>
                    <a:lnTo>
                      <a:pt x="253" y="544"/>
                    </a:lnTo>
                    <a:lnTo>
                      <a:pt x="287" y="560"/>
                    </a:lnTo>
                    <a:lnTo>
                      <a:pt x="287" y="584"/>
                    </a:lnTo>
                    <a:lnTo>
                      <a:pt x="320" y="592"/>
                    </a:lnTo>
                    <a:lnTo>
                      <a:pt x="413" y="592"/>
                    </a:lnTo>
                    <a:lnTo>
                      <a:pt x="438" y="568"/>
                    </a:lnTo>
                    <a:lnTo>
                      <a:pt x="463" y="568"/>
                    </a:lnTo>
                    <a:lnTo>
                      <a:pt x="514" y="568"/>
                    </a:lnTo>
                    <a:lnTo>
                      <a:pt x="565" y="560"/>
                    </a:lnTo>
                    <a:lnTo>
                      <a:pt x="607" y="504"/>
                    </a:lnTo>
                    <a:lnTo>
                      <a:pt x="657" y="488"/>
                    </a:lnTo>
                    <a:lnTo>
                      <a:pt x="699" y="480"/>
                    </a:lnTo>
                    <a:lnTo>
                      <a:pt x="725" y="488"/>
                    </a:lnTo>
                    <a:lnTo>
                      <a:pt x="767" y="480"/>
                    </a:lnTo>
                    <a:lnTo>
                      <a:pt x="775" y="496"/>
                    </a:lnTo>
                    <a:lnTo>
                      <a:pt x="826" y="496"/>
                    </a:lnTo>
                    <a:lnTo>
                      <a:pt x="834" y="416"/>
                    </a:lnTo>
                    <a:lnTo>
                      <a:pt x="851" y="376"/>
                    </a:lnTo>
                    <a:lnTo>
                      <a:pt x="885" y="336"/>
                    </a:lnTo>
                    <a:lnTo>
                      <a:pt x="893" y="312"/>
                    </a:lnTo>
                    <a:lnTo>
                      <a:pt x="876" y="288"/>
                    </a:lnTo>
                    <a:lnTo>
                      <a:pt x="834" y="288"/>
                    </a:lnTo>
                    <a:lnTo>
                      <a:pt x="784" y="312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5235" y="2664"/>
                <a:ext cx="354" cy="336"/>
              </a:xfrm>
              <a:custGeom>
                <a:avLst/>
                <a:gdLst>
                  <a:gd name="T0" fmla="*/ 270 w 354"/>
                  <a:gd name="T1" fmla="*/ 248 h 336"/>
                  <a:gd name="T2" fmla="*/ 253 w 354"/>
                  <a:gd name="T3" fmla="*/ 224 h 336"/>
                  <a:gd name="T4" fmla="*/ 278 w 354"/>
                  <a:gd name="T5" fmla="*/ 200 h 336"/>
                  <a:gd name="T6" fmla="*/ 354 w 354"/>
                  <a:gd name="T7" fmla="*/ 184 h 336"/>
                  <a:gd name="T8" fmla="*/ 337 w 354"/>
                  <a:gd name="T9" fmla="*/ 152 h 336"/>
                  <a:gd name="T10" fmla="*/ 303 w 354"/>
                  <a:gd name="T11" fmla="*/ 120 h 336"/>
                  <a:gd name="T12" fmla="*/ 287 w 354"/>
                  <a:gd name="T13" fmla="*/ 88 h 336"/>
                  <a:gd name="T14" fmla="*/ 236 w 354"/>
                  <a:gd name="T15" fmla="*/ 72 h 336"/>
                  <a:gd name="T16" fmla="*/ 211 w 354"/>
                  <a:gd name="T17" fmla="*/ 24 h 336"/>
                  <a:gd name="T18" fmla="*/ 152 w 354"/>
                  <a:gd name="T19" fmla="*/ 24 h 336"/>
                  <a:gd name="T20" fmla="*/ 84 w 354"/>
                  <a:gd name="T21" fmla="*/ 0 h 336"/>
                  <a:gd name="T22" fmla="*/ 59 w 354"/>
                  <a:gd name="T23" fmla="*/ 24 h 336"/>
                  <a:gd name="T24" fmla="*/ 8 w 354"/>
                  <a:gd name="T25" fmla="*/ 32 h 336"/>
                  <a:gd name="T26" fmla="*/ 0 w 354"/>
                  <a:gd name="T27" fmla="*/ 40 h 336"/>
                  <a:gd name="T28" fmla="*/ 34 w 354"/>
                  <a:gd name="T29" fmla="*/ 56 h 336"/>
                  <a:gd name="T30" fmla="*/ 67 w 354"/>
                  <a:gd name="T31" fmla="*/ 96 h 336"/>
                  <a:gd name="T32" fmla="*/ 118 w 354"/>
                  <a:gd name="T33" fmla="*/ 136 h 336"/>
                  <a:gd name="T34" fmla="*/ 152 w 354"/>
                  <a:gd name="T35" fmla="*/ 160 h 336"/>
                  <a:gd name="T36" fmla="*/ 194 w 354"/>
                  <a:gd name="T37" fmla="*/ 208 h 336"/>
                  <a:gd name="T38" fmla="*/ 194 w 354"/>
                  <a:gd name="T39" fmla="*/ 248 h 336"/>
                  <a:gd name="T40" fmla="*/ 211 w 354"/>
                  <a:gd name="T41" fmla="*/ 320 h 336"/>
                  <a:gd name="T42" fmla="*/ 236 w 354"/>
                  <a:gd name="T43" fmla="*/ 336 h 336"/>
                  <a:gd name="T44" fmla="*/ 253 w 354"/>
                  <a:gd name="T45" fmla="*/ 312 h 336"/>
                  <a:gd name="T46" fmla="*/ 270 w 354"/>
                  <a:gd name="T47" fmla="*/ 248 h 3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54" h="336">
                    <a:moveTo>
                      <a:pt x="270" y="248"/>
                    </a:moveTo>
                    <a:lnTo>
                      <a:pt x="253" y="224"/>
                    </a:lnTo>
                    <a:lnTo>
                      <a:pt x="278" y="200"/>
                    </a:lnTo>
                    <a:lnTo>
                      <a:pt x="354" y="184"/>
                    </a:lnTo>
                    <a:lnTo>
                      <a:pt x="337" y="152"/>
                    </a:lnTo>
                    <a:lnTo>
                      <a:pt x="303" y="120"/>
                    </a:lnTo>
                    <a:lnTo>
                      <a:pt x="287" y="88"/>
                    </a:lnTo>
                    <a:lnTo>
                      <a:pt x="236" y="72"/>
                    </a:lnTo>
                    <a:lnTo>
                      <a:pt x="211" y="24"/>
                    </a:lnTo>
                    <a:lnTo>
                      <a:pt x="152" y="24"/>
                    </a:lnTo>
                    <a:lnTo>
                      <a:pt x="84" y="0"/>
                    </a:lnTo>
                    <a:lnTo>
                      <a:pt x="59" y="24"/>
                    </a:lnTo>
                    <a:lnTo>
                      <a:pt x="8" y="32"/>
                    </a:lnTo>
                    <a:lnTo>
                      <a:pt x="0" y="40"/>
                    </a:lnTo>
                    <a:lnTo>
                      <a:pt x="34" y="56"/>
                    </a:lnTo>
                    <a:lnTo>
                      <a:pt x="67" y="96"/>
                    </a:lnTo>
                    <a:lnTo>
                      <a:pt x="118" y="136"/>
                    </a:lnTo>
                    <a:lnTo>
                      <a:pt x="152" y="160"/>
                    </a:lnTo>
                    <a:lnTo>
                      <a:pt x="194" y="208"/>
                    </a:lnTo>
                    <a:lnTo>
                      <a:pt x="194" y="248"/>
                    </a:lnTo>
                    <a:lnTo>
                      <a:pt x="211" y="320"/>
                    </a:lnTo>
                    <a:lnTo>
                      <a:pt x="236" y="336"/>
                    </a:lnTo>
                    <a:lnTo>
                      <a:pt x="253" y="312"/>
                    </a:lnTo>
                    <a:lnTo>
                      <a:pt x="270" y="24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1" name="Freeform 110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64 w 860"/>
                  <a:gd name="T93" fmla="*/ 640 h 656"/>
                  <a:gd name="T94" fmla="*/ 497 w 860"/>
                  <a:gd name="T95" fmla="*/ 616 h 656"/>
                  <a:gd name="T96" fmla="*/ 523 w 860"/>
                  <a:gd name="T97" fmla="*/ 640 h 656"/>
                  <a:gd name="T98" fmla="*/ 531 w 860"/>
                  <a:gd name="T99" fmla="*/ 656 h 656"/>
                  <a:gd name="T100" fmla="*/ 556 w 860"/>
                  <a:gd name="T101" fmla="*/ 656 h 656"/>
                  <a:gd name="T102" fmla="*/ 581 w 860"/>
                  <a:gd name="T103" fmla="*/ 632 h 656"/>
                  <a:gd name="T104" fmla="*/ 615 w 860"/>
                  <a:gd name="T105" fmla="*/ 632 h 656"/>
                  <a:gd name="T106" fmla="*/ 640 w 860"/>
                  <a:gd name="T107" fmla="*/ 616 h 656"/>
                  <a:gd name="T108" fmla="*/ 683 w 860"/>
                  <a:gd name="T109" fmla="*/ 616 h 656"/>
                  <a:gd name="T110" fmla="*/ 708 w 860"/>
                  <a:gd name="T111" fmla="*/ 624 h 656"/>
                  <a:gd name="T112" fmla="*/ 767 w 860"/>
                  <a:gd name="T113" fmla="*/ 632 h 656"/>
                  <a:gd name="T114" fmla="*/ 758 w 860"/>
                  <a:gd name="T115" fmla="*/ 640 h 656"/>
                  <a:gd name="T116" fmla="*/ 792 w 860"/>
                  <a:gd name="T117" fmla="*/ 632 h 656"/>
                  <a:gd name="T118" fmla="*/ 775 w 860"/>
                  <a:gd name="T119" fmla="*/ 560 h 65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2" name="Freeform 111"/>
              <p:cNvSpPr>
                <a:spLocks/>
              </p:cNvSpPr>
              <p:nvPr/>
            </p:nvSpPr>
            <p:spPr bwMode="auto">
              <a:xfrm>
                <a:off x="4536" y="1976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3" name="Freeform 112"/>
              <p:cNvSpPr>
                <a:spLocks/>
              </p:cNvSpPr>
              <p:nvPr/>
            </p:nvSpPr>
            <p:spPr bwMode="auto">
              <a:xfrm>
                <a:off x="4089" y="2040"/>
                <a:ext cx="860" cy="656"/>
              </a:xfrm>
              <a:custGeom>
                <a:avLst/>
                <a:gdLst>
                  <a:gd name="T0" fmla="*/ 775 w 860"/>
                  <a:gd name="T1" fmla="*/ 560 h 656"/>
                  <a:gd name="T2" fmla="*/ 826 w 860"/>
                  <a:gd name="T3" fmla="*/ 464 h 656"/>
                  <a:gd name="T4" fmla="*/ 860 w 860"/>
                  <a:gd name="T5" fmla="*/ 456 h 656"/>
                  <a:gd name="T6" fmla="*/ 851 w 860"/>
                  <a:gd name="T7" fmla="*/ 416 h 656"/>
                  <a:gd name="T8" fmla="*/ 817 w 860"/>
                  <a:gd name="T9" fmla="*/ 352 h 656"/>
                  <a:gd name="T10" fmla="*/ 792 w 860"/>
                  <a:gd name="T11" fmla="*/ 320 h 656"/>
                  <a:gd name="T12" fmla="*/ 784 w 860"/>
                  <a:gd name="T13" fmla="*/ 264 h 656"/>
                  <a:gd name="T14" fmla="*/ 750 w 860"/>
                  <a:gd name="T15" fmla="*/ 256 h 656"/>
                  <a:gd name="T16" fmla="*/ 750 w 860"/>
                  <a:gd name="T17" fmla="*/ 232 h 656"/>
                  <a:gd name="T18" fmla="*/ 792 w 860"/>
                  <a:gd name="T19" fmla="*/ 184 h 656"/>
                  <a:gd name="T20" fmla="*/ 750 w 860"/>
                  <a:gd name="T21" fmla="*/ 104 h 656"/>
                  <a:gd name="T22" fmla="*/ 725 w 860"/>
                  <a:gd name="T23" fmla="*/ 40 h 656"/>
                  <a:gd name="T24" fmla="*/ 666 w 860"/>
                  <a:gd name="T25" fmla="*/ 16 h 656"/>
                  <a:gd name="T26" fmla="*/ 531 w 860"/>
                  <a:gd name="T27" fmla="*/ 40 h 656"/>
                  <a:gd name="T28" fmla="*/ 447 w 860"/>
                  <a:gd name="T29" fmla="*/ 24 h 656"/>
                  <a:gd name="T30" fmla="*/ 405 w 860"/>
                  <a:gd name="T31" fmla="*/ 48 h 656"/>
                  <a:gd name="T32" fmla="*/ 362 w 860"/>
                  <a:gd name="T33" fmla="*/ 40 h 656"/>
                  <a:gd name="T34" fmla="*/ 329 w 860"/>
                  <a:gd name="T35" fmla="*/ 24 h 656"/>
                  <a:gd name="T36" fmla="*/ 295 w 860"/>
                  <a:gd name="T37" fmla="*/ 0 h 656"/>
                  <a:gd name="T38" fmla="*/ 253 w 860"/>
                  <a:gd name="T39" fmla="*/ 8 h 656"/>
                  <a:gd name="T40" fmla="*/ 177 w 860"/>
                  <a:gd name="T41" fmla="*/ 40 h 656"/>
                  <a:gd name="T42" fmla="*/ 169 w 860"/>
                  <a:gd name="T43" fmla="*/ 72 h 656"/>
                  <a:gd name="T44" fmla="*/ 126 w 860"/>
                  <a:gd name="T45" fmla="*/ 88 h 656"/>
                  <a:gd name="T46" fmla="*/ 25 w 860"/>
                  <a:gd name="T47" fmla="*/ 128 h 656"/>
                  <a:gd name="T48" fmla="*/ 9 w 860"/>
                  <a:gd name="T49" fmla="*/ 128 h 656"/>
                  <a:gd name="T50" fmla="*/ 17 w 860"/>
                  <a:gd name="T51" fmla="*/ 176 h 656"/>
                  <a:gd name="T52" fmla="*/ 25 w 860"/>
                  <a:gd name="T53" fmla="*/ 208 h 656"/>
                  <a:gd name="T54" fmla="*/ 0 w 860"/>
                  <a:gd name="T55" fmla="*/ 256 h 656"/>
                  <a:gd name="T56" fmla="*/ 51 w 860"/>
                  <a:gd name="T57" fmla="*/ 288 h 656"/>
                  <a:gd name="T58" fmla="*/ 51 w 860"/>
                  <a:gd name="T59" fmla="*/ 320 h 656"/>
                  <a:gd name="T60" fmla="*/ 76 w 860"/>
                  <a:gd name="T61" fmla="*/ 360 h 656"/>
                  <a:gd name="T62" fmla="*/ 59 w 860"/>
                  <a:gd name="T63" fmla="*/ 400 h 656"/>
                  <a:gd name="T64" fmla="*/ 84 w 860"/>
                  <a:gd name="T65" fmla="*/ 432 h 656"/>
                  <a:gd name="T66" fmla="*/ 84 w 860"/>
                  <a:gd name="T67" fmla="*/ 472 h 656"/>
                  <a:gd name="T68" fmla="*/ 126 w 860"/>
                  <a:gd name="T69" fmla="*/ 496 h 656"/>
                  <a:gd name="T70" fmla="*/ 169 w 860"/>
                  <a:gd name="T71" fmla="*/ 512 h 656"/>
                  <a:gd name="T72" fmla="*/ 211 w 860"/>
                  <a:gd name="T73" fmla="*/ 512 h 656"/>
                  <a:gd name="T74" fmla="*/ 202 w 860"/>
                  <a:gd name="T75" fmla="*/ 544 h 656"/>
                  <a:gd name="T76" fmla="*/ 244 w 860"/>
                  <a:gd name="T77" fmla="*/ 576 h 656"/>
                  <a:gd name="T78" fmla="*/ 270 w 860"/>
                  <a:gd name="T79" fmla="*/ 560 h 656"/>
                  <a:gd name="T80" fmla="*/ 270 w 860"/>
                  <a:gd name="T81" fmla="*/ 536 h 656"/>
                  <a:gd name="T82" fmla="*/ 320 w 860"/>
                  <a:gd name="T83" fmla="*/ 552 h 656"/>
                  <a:gd name="T84" fmla="*/ 337 w 860"/>
                  <a:gd name="T85" fmla="*/ 576 h 656"/>
                  <a:gd name="T86" fmla="*/ 379 w 860"/>
                  <a:gd name="T87" fmla="*/ 584 h 656"/>
                  <a:gd name="T88" fmla="*/ 421 w 860"/>
                  <a:gd name="T89" fmla="*/ 592 h 656"/>
                  <a:gd name="T90" fmla="*/ 438 w 860"/>
                  <a:gd name="T91" fmla="*/ 624 h 656"/>
                  <a:gd name="T92" fmla="*/ 438 w 860"/>
                  <a:gd name="T93" fmla="*/ 624 h 656"/>
                  <a:gd name="T94" fmla="*/ 464 w 860"/>
                  <a:gd name="T95" fmla="*/ 640 h 656"/>
                  <a:gd name="T96" fmla="*/ 497 w 860"/>
                  <a:gd name="T97" fmla="*/ 616 h 656"/>
                  <a:gd name="T98" fmla="*/ 523 w 860"/>
                  <a:gd name="T99" fmla="*/ 640 h 656"/>
                  <a:gd name="T100" fmla="*/ 531 w 860"/>
                  <a:gd name="T101" fmla="*/ 656 h 656"/>
                  <a:gd name="T102" fmla="*/ 556 w 860"/>
                  <a:gd name="T103" fmla="*/ 656 h 656"/>
                  <a:gd name="T104" fmla="*/ 581 w 860"/>
                  <a:gd name="T105" fmla="*/ 632 h 656"/>
                  <a:gd name="T106" fmla="*/ 615 w 860"/>
                  <a:gd name="T107" fmla="*/ 632 h 656"/>
                  <a:gd name="T108" fmla="*/ 640 w 860"/>
                  <a:gd name="T109" fmla="*/ 616 h 656"/>
                  <a:gd name="T110" fmla="*/ 683 w 860"/>
                  <a:gd name="T111" fmla="*/ 616 h 656"/>
                  <a:gd name="T112" fmla="*/ 708 w 860"/>
                  <a:gd name="T113" fmla="*/ 624 h 656"/>
                  <a:gd name="T114" fmla="*/ 767 w 860"/>
                  <a:gd name="T115" fmla="*/ 632 h 656"/>
                  <a:gd name="T116" fmla="*/ 758 w 860"/>
                  <a:gd name="T117" fmla="*/ 640 h 656"/>
                  <a:gd name="T118" fmla="*/ 792 w 860"/>
                  <a:gd name="T119" fmla="*/ 632 h 656"/>
                  <a:gd name="T120" fmla="*/ 775 w 860"/>
                  <a:gd name="T121" fmla="*/ 560 h 65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60" h="656">
                    <a:moveTo>
                      <a:pt x="775" y="560"/>
                    </a:moveTo>
                    <a:lnTo>
                      <a:pt x="826" y="464"/>
                    </a:lnTo>
                    <a:lnTo>
                      <a:pt x="860" y="456"/>
                    </a:lnTo>
                    <a:lnTo>
                      <a:pt x="851" y="416"/>
                    </a:lnTo>
                    <a:lnTo>
                      <a:pt x="817" y="352"/>
                    </a:lnTo>
                    <a:lnTo>
                      <a:pt x="792" y="320"/>
                    </a:lnTo>
                    <a:lnTo>
                      <a:pt x="784" y="264"/>
                    </a:lnTo>
                    <a:lnTo>
                      <a:pt x="750" y="256"/>
                    </a:lnTo>
                    <a:lnTo>
                      <a:pt x="750" y="232"/>
                    </a:lnTo>
                    <a:lnTo>
                      <a:pt x="792" y="184"/>
                    </a:lnTo>
                    <a:lnTo>
                      <a:pt x="750" y="104"/>
                    </a:lnTo>
                    <a:lnTo>
                      <a:pt x="725" y="40"/>
                    </a:lnTo>
                    <a:lnTo>
                      <a:pt x="666" y="16"/>
                    </a:lnTo>
                    <a:lnTo>
                      <a:pt x="531" y="40"/>
                    </a:lnTo>
                    <a:lnTo>
                      <a:pt x="447" y="24"/>
                    </a:lnTo>
                    <a:lnTo>
                      <a:pt x="405" y="48"/>
                    </a:lnTo>
                    <a:lnTo>
                      <a:pt x="362" y="40"/>
                    </a:lnTo>
                    <a:lnTo>
                      <a:pt x="329" y="24"/>
                    </a:lnTo>
                    <a:lnTo>
                      <a:pt x="295" y="0"/>
                    </a:lnTo>
                    <a:lnTo>
                      <a:pt x="253" y="8"/>
                    </a:lnTo>
                    <a:lnTo>
                      <a:pt x="177" y="40"/>
                    </a:lnTo>
                    <a:lnTo>
                      <a:pt x="169" y="72"/>
                    </a:lnTo>
                    <a:lnTo>
                      <a:pt x="126" y="88"/>
                    </a:lnTo>
                    <a:lnTo>
                      <a:pt x="25" y="128"/>
                    </a:lnTo>
                    <a:lnTo>
                      <a:pt x="9" y="128"/>
                    </a:lnTo>
                    <a:lnTo>
                      <a:pt x="17" y="176"/>
                    </a:lnTo>
                    <a:lnTo>
                      <a:pt x="25" y="208"/>
                    </a:lnTo>
                    <a:lnTo>
                      <a:pt x="0" y="256"/>
                    </a:lnTo>
                    <a:lnTo>
                      <a:pt x="51" y="288"/>
                    </a:lnTo>
                    <a:lnTo>
                      <a:pt x="51" y="320"/>
                    </a:lnTo>
                    <a:lnTo>
                      <a:pt x="76" y="360"/>
                    </a:lnTo>
                    <a:lnTo>
                      <a:pt x="59" y="400"/>
                    </a:lnTo>
                    <a:lnTo>
                      <a:pt x="84" y="432"/>
                    </a:lnTo>
                    <a:lnTo>
                      <a:pt x="84" y="472"/>
                    </a:lnTo>
                    <a:lnTo>
                      <a:pt x="126" y="496"/>
                    </a:lnTo>
                    <a:lnTo>
                      <a:pt x="169" y="512"/>
                    </a:lnTo>
                    <a:lnTo>
                      <a:pt x="211" y="512"/>
                    </a:lnTo>
                    <a:lnTo>
                      <a:pt x="202" y="544"/>
                    </a:lnTo>
                    <a:lnTo>
                      <a:pt x="244" y="576"/>
                    </a:lnTo>
                    <a:lnTo>
                      <a:pt x="270" y="560"/>
                    </a:lnTo>
                    <a:lnTo>
                      <a:pt x="270" y="536"/>
                    </a:lnTo>
                    <a:lnTo>
                      <a:pt x="320" y="552"/>
                    </a:lnTo>
                    <a:lnTo>
                      <a:pt x="337" y="576"/>
                    </a:lnTo>
                    <a:lnTo>
                      <a:pt x="379" y="584"/>
                    </a:lnTo>
                    <a:lnTo>
                      <a:pt x="421" y="592"/>
                    </a:lnTo>
                    <a:lnTo>
                      <a:pt x="438" y="624"/>
                    </a:lnTo>
                    <a:lnTo>
                      <a:pt x="464" y="640"/>
                    </a:lnTo>
                    <a:lnTo>
                      <a:pt x="497" y="616"/>
                    </a:lnTo>
                    <a:lnTo>
                      <a:pt x="523" y="640"/>
                    </a:lnTo>
                    <a:lnTo>
                      <a:pt x="531" y="656"/>
                    </a:lnTo>
                    <a:lnTo>
                      <a:pt x="556" y="656"/>
                    </a:lnTo>
                    <a:lnTo>
                      <a:pt x="581" y="632"/>
                    </a:lnTo>
                    <a:lnTo>
                      <a:pt x="615" y="632"/>
                    </a:lnTo>
                    <a:lnTo>
                      <a:pt x="640" y="616"/>
                    </a:lnTo>
                    <a:lnTo>
                      <a:pt x="683" y="616"/>
                    </a:lnTo>
                    <a:lnTo>
                      <a:pt x="708" y="624"/>
                    </a:lnTo>
                    <a:lnTo>
                      <a:pt x="767" y="632"/>
                    </a:lnTo>
                    <a:lnTo>
                      <a:pt x="758" y="640"/>
                    </a:lnTo>
                    <a:lnTo>
                      <a:pt x="792" y="632"/>
                    </a:lnTo>
                    <a:lnTo>
                      <a:pt x="775" y="5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36" y="1968"/>
                <a:ext cx="210" cy="112"/>
              </a:xfrm>
              <a:custGeom>
                <a:avLst/>
                <a:gdLst>
                  <a:gd name="T0" fmla="*/ 168 w 210"/>
                  <a:gd name="T1" fmla="*/ 8 h 112"/>
                  <a:gd name="T2" fmla="*/ 109 w 210"/>
                  <a:gd name="T3" fmla="*/ 8 h 112"/>
                  <a:gd name="T4" fmla="*/ 76 w 210"/>
                  <a:gd name="T5" fmla="*/ 0 h 112"/>
                  <a:gd name="T6" fmla="*/ 67 w 210"/>
                  <a:gd name="T7" fmla="*/ 24 h 112"/>
                  <a:gd name="T8" fmla="*/ 42 w 210"/>
                  <a:gd name="T9" fmla="*/ 32 h 112"/>
                  <a:gd name="T10" fmla="*/ 8 w 210"/>
                  <a:gd name="T11" fmla="*/ 48 h 112"/>
                  <a:gd name="T12" fmla="*/ 8 w 210"/>
                  <a:gd name="T13" fmla="*/ 72 h 112"/>
                  <a:gd name="T14" fmla="*/ 0 w 210"/>
                  <a:gd name="T15" fmla="*/ 96 h 112"/>
                  <a:gd name="T16" fmla="*/ 84 w 210"/>
                  <a:gd name="T17" fmla="*/ 112 h 112"/>
                  <a:gd name="T18" fmla="*/ 210 w 210"/>
                  <a:gd name="T19" fmla="*/ 88 h 112"/>
                  <a:gd name="T20" fmla="*/ 193 w 210"/>
                  <a:gd name="T21" fmla="*/ 16 h 112"/>
                  <a:gd name="T22" fmla="*/ 168 w 210"/>
                  <a:gd name="T23" fmla="*/ 8 h 1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0" h="112">
                    <a:moveTo>
                      <a:pt x="168" y="8"/>
                    </a:moveTo>
                    <a:lnTo>
                      <a:pt x="109" y="8"/>
                    </a:lnTo>
                    <a:lnTo>
                      <a:pt x="76" y="0"/>
                    </a:lnTo>
                    <a:lnTo>
                      <a:pt x="67" y="24"/>
                    </a:lnTo>
                    <a:lnTo>
                      <a:pt x="42" y="32"/>
                    </a:lnTo>
                    <a:lnTo>
                      <a:pt x="8" y="48"/>
                    </a:lnTo>
                    <a:lnTo>
                      <a:pt x="8" y="72"/>
                    </a:lnTo>
                    <a:lnTo>
                      <a:pt x="0" y="96"/>
                    </a:lnTo>
                    <a:lnTo>
                      <a:pt x="84" y="112"/>
                    </a:lnTo>
                    <a:lnTo>
                      <a:pt x="210" y="88"/>
                    </a:lnTo>
                    <a:lnTo>
                      <a:pt x="193" y="16"/>
                    </a:lnTo>
                    <a:lnTo>
                      <a:pt x="168" y="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5" name="Freeform 114"/>
              <p:cNvSpPr>
                <a:spLocks/>
              </p:cNvSpPr>
              <p:nvPr/>
            </p:nvSpPr>
            <p:spPr bwMode="auto">
              <a:xfrm>
                <a:off x="4578" y="1792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6" name="Freeform 115"/>
              <p:cNvSpPr>
                <a:spLocks/>
              </p:cNvSpPr>
              <p:nvPr/>
            </p:nvSpPr>
            <p:spPr bwMode="auto">
              <a:xfrm>
                <a:off x="4831" y="2096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7" name="Freeform 116"/>
              <p:cNvSpPr>
                <a:spLocks/>
              </p:cNvSpPr>
              <p:nvPr/>
            </p:nvSpPr>
            <p:spPr bwMode="auto">
              <a:xfrm>
                <a:off x="4578" y="1784"/>
                <a:ext cx="455" cy="320"/>
              </a:xfrm>
              <a:custGeom>
                <a:avLst/>
                <a:gdLst>
                  <a:gd name="T0" fmla="*/ 312 w 455"/>
                  <a:gd name="T1" fmla="*/ 304 h 320"/>
                  <a:gd name="T2" fmla="*/ 328 w 455"/>
                  <a:gd name="T3" fmla="*/ 296 h 320"/>
                  <a:gd name="T4" fmla="*/ 320 w 455"/>
                  <a:gd name="T5" fmla="*/ 272 h 320"/>
                  <a:gd name="T6" fmla="*/ 354 w 455"/>
                  <a:gd name="T7" fmla="*/ 264 h 320"/>
                  <a:gd name="T8" fmla="*/ 379 w 455"/>
                  <a:gd name="T9" fmla="*/ 248 h 320"/>
                  <a:gd name="T10" fmla="*/ 404 w 455"/>
                  <a:gd name="T11" fmla="*/ 256 h 320"/>
                  <a:gd name="T12" fmla="*/ 387 w 455"/>
                  <a:gd name="T13" fmla="*/ 224 h 320"/>
                  <a:gd name="T14" fmla="*/ 387 w 455"/>
                  <a:gd name="T15" fmla="*/ 192 h 320"/>
                  <a:gd name="T16" fmla="*/ 387 w 455"/>
                  <a:gd name="T17" fmla="*/ 160 h 320"/>
                  <a:gd name="T18" fmla="*/ 413 w 455"/>
                  <a:gd name="T19" fmla="*/ 152 h 320"/>
                  <a:gd name="T20" fmla="*/ 421 w 455"/>
                  <a:gd name="T21" fmla="*/ 128 h 320"/>
                  <a:gd name="T22" fmla="*/ 446 w 455"/>
                  <a:gd name="T23" fmla="*/ 120 h 320"/>
                  <a:gd name="T24" fmla="*/ 455 w 455"/>
                  <a:gd name="T25" fmla="*/ 104 h 320"/>
                  <a:gd name="T26" fmla="*/ 430 w 455"/>
                  <a:gd name="T27" fmla="*/ 96 h 320"/>
                  <a:gd name="T28" fmla="*/ 430 w 455"/>
                  <a:gd name="T29" fmla="*/ 64 h 320"/>
                  <a:gd name="T30" fmla="*/ 396 w 455"/>
                  <a:gd name="T31" fmla="*/ 56 h 320"/>
                  <a:gd name="T32" fmla="*/ 371 w 455"/>
                  <a:gd name="T33" fmla="*/ 40 h 320"/>
                  <a:gd name="T34" fmla="*/ 337 w 455"/>
                  <a:gd name="T35" fmla="*/ 24 h 320"/>
                  <a:gd name="T36" fmla="*/ 286 w 455"/>
                  <a:gd name="T37" fmla="*/ 16 h 320"/>
                  <a:gd name="T38" fmla="*/ 278 w 455"/>
                  <a:gd name="T39" fmla="*/ 0 h 320"/>
                  <a:gd name="T40" fmla="*/ 227 w 455"/>
                  <a:gd name="T41" fmla="*/ 32 h 320"/>
                  <a:gd name="T42" fmla="*/ 185 w 455"/>
                  <a:gd name="T43" fmla="*/ 24 h 320"/>
                  <a:gd name="T44" fmla="*/ 143 w 455"/>
                  <a:gd name="T45" fmla="*/ 32 h 320"/>
                  <a:gd name="T46" fmla="*/ 84 w 455"/>
                  <a:gd name="T47" fmla="*/ 32 h 320"/>
                  <a:gd name="T48" fmla="*/ 25 w 455"/>
                  <a:gd name="T49" fmla="*/ 64 h 320"/>
                  <a:gd name="T50" fmla="*/ 0 w 455"/>
                  <a:gd name="T51" fmla="*/ 88 h 320"/>
                  <a:gd name="T52" fmla="*/ 8 w 455"/>
                  <a:gd name="T53" fmla="*/ 104 h 320"/>
                  <a:gd name="T54" fmla="*/ 25 w 455"/>
                  <a:gd name="T55" fmla="*/ 168 h 320"/>
                  <a:gd name="T56" fmla="*/ 34 w 455"/>
                  <a:gd name="T57" fmla="*/ 184 h 320"/>
                  <a:gd name="T58" fmla="*/ 67 w 455"/>
                  <a:gd name="T59" fmla="*/ 192 h 320"/>
                  <a:gd name="T60" fmla="*/ 126 w 455"/>
                  <a:gd name="T61" fmla="*/ 192 h 320"/>
                  <a:gd name="T62" fmla="*/ 151 w 455"/>
                  <a:gd name="T63" fmla="*/ 200 h 320"/>
                  <a:gd name="T64" fmla="*/ 168 w 455"/>
                  <a:gd name="T65" fmla="*/ 272 h 320"/>
                  <a:gd name="T66" fmla="*/ 177 w 455"/>
                  <a:gd name="T67" fmla="*/ 272 h 320"/>
                  <a:gd name="T68" fmla="*/ 236 w 455"/>
                  <a:gd name="T69" fmla="*/ 296 h 320"/>
                  <a:gd name="T70" fmla="*/ 244 w 455"/>
                  <a:gd name="T71" fmla="*/ 320 h 320"/>
                  <a:gd name="T72" fmla="*/ 278 w 455"/>
                  <a:gd name="T73" fmla="*/ 296 h 320"/>
                  <a:gd name="T74" fmla="*/ 312 w 455"/>
                  <a:gd name="T75" fmla="*/ 304 h 32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55" h="320">
                    <a:moveTo>
                      <a:pt x="312" y="304"/>
                    </a:moveTo>
                    <a:lnTo>
                      <a:pt x="328" y="296"/>
                    </a:lnTo>
                    <a:lnTo>
                      <a:pt x="320" y="272"/>
                    </a:lnTo>
                    <a:lnTo>
                      <a:pt x="354" y="264"/>
                    </a:lnTo>
                    <a:lnTo>
                      <a:pt x="379" y="248"/>
                    </a:lnTo>
                    <a:lnTo>
                      <a:pt x="404" y="256"/>
                    </a:lnTo>
                    <a:lnTo>
                      <a:pt x="387" y="224"/>
                    </a:lnTo>
                    <a:lnTo>
                      <a:pt x="387" y="192"/>
                    </a:lnTo>
                    <a:lnTo>
                      <a:pt x="387" y="160"/>
                    </a:lnTo>
                    <a:lnTo>
                      <a:pt x="413" y="152"/>
                    </a:lnTo>
                    <a:lnTo>
                      <a:pt x="421" y="128"/>
                    </a:lnTo>
                    <a:lnTo>
                      <a:pt x="446" y="120"/>
                    </a:lnTo>
                    <a:lnTo>
                      <a:pt x="455" y="104"/>
                    </a:lnTo>
                    <a:lnTo>
                      <a:pt x="430" y="96"/>
                    </a:lnTo>
                    <a:lnTo>
                      <a:pt x="430" y="64"/>
                    </a:lnTo>
                    <a:lnTo>
                      <a:pt x="396" y="56"/>
                    </a:lnTo>
                    <a:lnTo>
                      <a:pt x="371" y="40"/>
                    </a:lnTo>
                    <a:lnTo>
                      <a:pt x="337" y="24"/>
                    </a:lnTo>
                    <a:lnTo>
                      <a:pt x="286" y="16"/>
                    </a:lnTo>
                    <a:lnTo>
                      <a:pt x="278" y="0"/>
                    </a:lnTo>
                    <a:lnTo>
                      <a:pt x="227" y="32"/>
                    </a:lnTo>
                    <a:lnTo>
                      <a:pt x="185" y="24"/>
                    </a:lnTo>
                    <a:lnTo>
                      <a:pt x="143" y="32"/>
                    </a:lnTo>
                    <a:lnTo>
                      <a:pt x="84" y="32"/>
                    </a:lnTo>
                    <a:lnTo>
                      <a:pt x="25" y="64"/>
                    </a:lnTo>
                    <a:lnTo>
                      <a:pt x="0" y="88"/>
                    </a:lnTo>
                    <a:lnTo>
                      <a:pt x="8" y="104"/>
                    </a:lnTo>
                    <a:lnTo>
                      <a:pt x="25" y="168"/>
                    </a:lnTo>
                    <a:lnTo>
                      <a:pt x="34" y="184"/>
                    </a:lnTo>
                    <a:lnTo>
                      <a:pt x="67" y="192"/>
                    </a:lnTo>
                    <a:lnTo>
                      <a:pt x="126" y="192"/>
                    </a:lnTo>
                    <a:lnTo>
                      <a:pt x="151" y="200"/>
                    </a:lnTo>
                    <a:lnTo>
                      <a:pt x="168" y="272"/>
                    </a:lnTo>
                    <a:lnTo>
                      <a:pt x="177" y="272"/>
                    </a:lnTo>
                    <a:lnTo>
                      <a:pt x="236" y="296"/>
                    </a:lnTo>
                    <a:lnTo>
                      <a:pt x="244" y="320"/>
                    </a:lnTo>
                    <a:lnTo>
                      <a:pt x="278" y="296"/>
                    </a:lnTo>
                    <a:lnTo>
                      <a:pt x="312" y="3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4831" y="2088"/>
                <a:ext cx="969" cy="928"/>
              </a:xfrm>
              <a:custGeom>
                <a:avLst/>
                <a:gdLst>
                  <a:gd name="T0" fmla="*/ 910 w 969"/>
                  <a:gd name="T1" fmla="*/ 96 h 928"/>
                  <a:gd name="T2" fmla="*/ 910 w 969"/>
                  <a:gd name="T3" fmla="*/ 40 h 928"/>
                  <a:gd name="T4" fmla="*/ 825 w 969"/>
                  <a:gd name="T5" fmla="*/ 0 h 928"/>
                  <a:gd name="T6" fmla="*/ 733 w 969"/>
                  <a:gd name="T7" fmla="*/ 32 h 928"/>
                  <a:gd name="T8" fmla="*/ 691 w 969"/>
                  <a:gd name="T9" fmla="*/ 72 h 928"/>
                  <a:gd name="T10" fmla="*/ 615 w 969"/>
                  <a:gd name="T11" fmla="*/ 160 h 928"/>
                  <a:gd name="T12" fmla="*/ 573 w 969"/>
                  <a:gd name="T13" fmla="*/ 176 h 928"/>
                  <a:gd name="T14" fmla="*/ 505 w 969"/>
                  <a:gd name="T15" fmla="*/ 184 h 928"/>
                  <a:gd name="T16" fmla="*/ 446 w 969"/>
                  <a:gd name="T17" fmla="*/ 200 h 928"/>
                  <a:gd name="T18" fmla="*/ 387 w 969"/>
                  <a:gd name="T19" fmla="*/ 224 h 928"/>
                  <a:gd name="T20" fmla="*/ 294 w 969"/>
                  <a:gd name="T21" fmla="*/ 208 h 928"/>
                  <a:gd name="T22" fmla="*/ 143 w 969"/>
                  <a:gd name="T23" fmla="*/ 224 h 928"/>
                  <a:gd name="T24" fmla="*/ 84 w 969"/>
                  <a:gd name="T25" fmla="*/ 272 h 928"/>
                  <a:gd name="T26" fmla="*/ 75 w 969"/>
                  <a:gd name="T27" fmla="*/ 304 h 928"/>
                  <a:gd name="T28" fmla="*/ 118 w 969"/>
                  <a:gd name="T29" fmla="*/ 408 h 928"/>
                  <a:gd name="T30" fmla="*/ 33 w 969"/>
                  <a:gd name="T31" fmla="*/ 512 h 928"/>
                  <a:gd name="T32" fmla="*/ 16 w 969"/>
                  <a:gd name="T33" fmla="*/ 592 h 928"/>
                  <a:gd name="T34" fmla="*/ 0 w 969"/>
                  <a:gd name="T35" fmla="*/ 680 h 928"/>
                  <a:gd name="T36" fmla="*/ 50 w 969"/>
                  <a:gd name="T37" fmla="*/ 696 h 928"/>
                  <a:gd name="T38" fmla="*/ 109 w 969"/>
                  <a:gd name="T39" fmla="*/ 696 h 928"/>
                  <a:gd name="T40" fmla="*/ 177 w 969"/>
                  <a:gd name="T41" fmla="*/ 704 h 928"/>
                  <a:gd name="T42" fmla="*/ 261 w 969"/>
                  <a:gd name="T43" fmla="*/ 712 h 928"/>
                  <a:gd name="T44" fmla="*/ 362 w 969"/>
                  <a:gd name="T45" fmla="*/ 664 h 928"/>
                  <a:gd name="T46" fmla="*/ 404 w 969"/>
                  <a:gd name="T47" fmla="*/ 616 h 928"/>
                  <a:gd name="T48" fmla="*/ 463 w 969"/>
                  <a:gd name="T49" fmla="*/ 600 h 928"/>
                  <a:gd name="T50" fmla="*/ 556 w 969"/>
                  <a:gd name="T51" fmla="*/ 600 h 928"/>
                  <a:gd name="T52" fmla="*/ 640 w 969"/>
                  <a:gd name="T53" fmla="*/ 648 h 928"/>
                  <a:gd name="T54" fmla="*/ 707 w 969"/>
                  <a:gd name="T55" fmla="*/ 696 h 928"/>
                  <a:gd name="T56" fmla="*/ 758 w 969"/>
                  <a:gd name="T57" fmla="*/ 760 h 928"/>
                  <a:gd name="T58" fmla="*/ 657 w 969"/>
                  <a:gd name="T59" fmla="*/ 800 h 928"/>
                  <a:gd name="T60" fmla="*/ 657 w 969"/>
                  <a:gd name="T61" fmla="*/ 888 h 928"/>
                  <a:gd name="T62" fmla="*/ 674 w 969"/>
                  <a:gd name="T63" fmla="*/ 928 h 928"/>
                  <a:gd name="T64" fmla="*/ 766 w 969"/>
                  <a:gd name="T65" fmla="*/ 904 h 928"/>
                  <a:gd name="T66" fmla="*/ 808 w 969"/>
                  <a:gd name="T67" fmla="*/ 768 h 928"/>
                  <a:gd name="T68" fmla="*/ 867 w 969"/>
                  <a:gd name="T69" fmla="*/ 704 h 928"/>
                  <a:gd name="T70" fmla="*/ 969 w 969"/>
                  <a:gd name="T71" fmla="*/ 688 h 928"/>
                  <a:gd name="T72" fmla="*/ 935 w 969"/>
                  <a:gd name="T73" fmla="*/ 104 h 92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969" h="928">
                    <a:moveTo>
                      <a:pt x="935" y="104"/>
                    </a:moveTo>
                    <a:lnTo>
                      <a:pt x="910" y="96"/>
                    </a:lnTo>
                    <a:lnTo>
                      <a:pt x="893" y="56"/>
                    </a:lnTo>
                    <a:lnTo>
                      <a:pt x="910" y="40"/>
                    </a:lnTo>
                    <a:lnTo>
                      <a:pt x="867" y="16"/>
                    </a:lnTo>
                    <a:lnTo>
                      <a:pt x="825" y="0"/>
                    </a:lnTo>
                    <a:lnTo>
                      <a:pt x="766" y="32"/>
                    </a:lnTo>
                    <a:lnTo>
                      <a:pt x="733" y="32"/>
                    </a:lnTo>
                    <a:lnTo>
                      <a:pt x="724" y="72"/>
                    </a:lnTo>
                    <a:lnTo>
                      <a:pt x="691" y="72"/>
                    </a:lnTo>
                    <a:lnTo>
                      <a:pt x="632" y="96"/>
                    </a:lnTo>
                    <a:lnTo>
                      <a:pt x="615" y="160"/>
                    </a:lnTo>
                    <a:lnTo>
                      <a:pt x="623" y="192"/>
                    </a:lnTo>
                    <a:lnTo>
                      <a:pt x="573" y="176"/>
                    </a:lnTo>
                    <a:lnTo>
                      <a:pt x="530" y="200"/>
                    </a:lnTo>
                    <a:lnTo>
                      <a:pt x="505" y="184"/>
                    </a:lnTo>
                    <a:lnTo>
                      <a:pt x="480" y="216"/>
                    </a:lnTo>
                    <a:lnTo>
                      <a:pt x="446" y="200"/>
                    </a:lnTo>
                    <a:lnTo>
                      <a:pt x="412" y="200"/>
                    </a:lnTo>
                    <a:lnTo>
                      <a:pt x="387" y="224"/>
                    </a:lnTo>
                    <a:lnTo>
                      <a:pt x="353" y="200"/>
                    </a:lnTo>
                    <a:lnTo>
                      <a:pt x="294" y="208"/>
                    </a:lnTo>
                    <a:lnTo>
                      <a:pt x="202" y="216"/>
                    </a:lnTo>
                    <a:lnTo>
                      <a:pt x="143" y="224"/>
                    </a:lnTo>
                    <a:lnTo>
                      <a:pt x="101" y="248"/>
                    </a:lnTo>
                    <a:lnTo>
                      <a:pt x="84" y="272"/>
                    </a:lnTo>
                    <a:lnTo>
                      <a:pt x="50" y="272"/>
                    </a:lnTo>
                    <a:lnTo>
                      <a:pt x="75" y="304"/>
                    </a:lnTo>
                    <a:lnTo>
                      <a:pt x="109" y="368"/>
                    </a:lnTo>
                    <a:lnTo>
                      <a:pt x="118" y="408"/>
                    </a:lnTo>
                    <a:lnTo>
                      <a:pt x="84" y="416"/>
                    </a:lnTo>
                    <a:lnTo>
                      <a:pt x="33" y="512"/>
                    </a:lnTo>
                    <a:lnTo>
                      <a:pt x="50" y="584"/>
                    </a:lnTo>
                    <a:lnTo>
                      <a:pt x="16" y="592"/>
                    </a:lnTo>
                    <a:lnTo>
                      <a:pt x="8" y="632"/>
                    </a:lnTo>
                    <a:lnTo>
                      <a:pt x="0" y="680"/>
                    </a:lnTo>
                    <a:lnTo>
                      <a:pt x="16" y="672"/>
                    </a:lnTo>
                    <a:lnTo>
                      <a:pt x="50" y="696"/>
                    </a:lnTo>
                    <a:lnTo>
                      <a:pt x="75" y="720"/>
                    </a:lnTo>
                    <a:lnTo>
                      <a:pt x="109" y="696"/>
                    </a:lnTo>
                    <a:lnTo>
                      <a:pt x="143" y="704"/>
                    </a:lnTo>
                    <a:lnTo>
                      <a:pt x="177" y="704"/>
                    </a:lnTo>
                    <a:lnTo>
                      <a:pt x="227" y="696"/>
                    </a:lnTo>
                    <a:lnTo>
                      <a:pt x="261" y="712"/>
                    </a:lnTo>
                    <a:lnTo>
                      <a:pt x="286" y="688"/>
                    </a:lnTo>
                    <a:lnTo>
                      <a:pt x="362" y="664"/>
                    </a:lnTo>
                    <a:lnTo>
                      <a:pt x="396" y="616"/>
                    </a:lnTo>
                    <a:lnTo>
                      <a:pt x="404" y="616"/>
                    </a:lnTo>
                    <a:lnTo>
                      <a:pt x="412" y="608"/>
                    </a:lnTo>
                    <a:lnTo>
                      <a:pt x="463" y="600"/>
                    </a:lnTo>
                    <a:lnTo>
                      <a:pt x="488" y="576"/>
                    </a:lnTo>
                    <a:lnTo>
                      <a:pt x="556" y="600"/>
                    </a:lnTo>
                    <a:lnTo>
                      <a:pt x="615" y="600"/>
                    </a:lnTo>
                    <a:lnTo>
                      <a:pt x="640" y="648"/>
                    </a:lnTo>
                    <a:lnTo>
                      <a:pt x="691" y="664"/>
                    </a:lnTo>
                    <a:lnTo>
                      <a:pt x="707" y="696"/>
                    </a:lnTo>
                    <a:lnTo>
                      <a:pt x="741" y="728"/>
                    </a:lnTo>
                    <a:lnTo>
                      <a:pt x="758" y="760"/>
                    </a:lnTo>
                    <a:lnTo>
                      <a:pt x="682" y="776"/>
                    </a:lnTo>
                    <a:lnTo>
                      <a:pt x="657" y="800"/>
                    </a:lnTo>
                    <a:lnTo>
                      <a:pt x="674" y="824"/>
                    </a:lnTo>
                    <a:lnTo>
                      <a:pt x="657" y="888"/>
                    </a:lnTo>
                    <a:lnTo>
                      <a:pt x="640" y="912"/>
                    </a:lnTo>
                    <a:lnTo>
                      <a:pt x="674" y="928"/>
                    </a:lnTo>
                    <a:lnTo>
                      <a:pt x="724" y="904"/>
                    </a:lnTo>
                    <a:lnTo>
                      <a:pt x="766" y="904"/>
                    </a:lnTo>
                    <a:lnTo>
                      <a:pt x="766" y="872"/>
                    </a:lnTo>
                    <a:lnTo>
                      <a:pt x="808" y="768"/>
                    </a:lnTo>
                    <a:lnTo>
                      <a:pt x="834" y="736"/>
                    </a:lnTo>
                    <a:lnTo>
                      <a:pt x="867" y="704"/>
                    </a:lnTo>
                    <a:lnTo>
                      <a:pt x="918" y="680"/>
                    </a:lnTo>
                    <a:lnTo>
                      <a:pt x="969" y="688"/>
                    </a:lnTo>
                    <a:lnTo>
                      <a:pt x="969" y="104"/>
                    </a:lnTo>
                    <a:lnTo>
                      <a:pt x="935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4822" y="1768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110 w 725"/>
                  <a:gd name="T51" fmla="*/ 576 h 600"/>
                  <a:gd name="T52" fmla="*/ 211 w 725"/>
                  <a:gd name="T53" fmla="*/ 544 h 600"/>
                  <a:gd name="T54" fmla="*/ 362 w 725"/>
                  <a:gd name="T55" fmla="*/ 528 h 600"/>
                  <a:gd name="T56" fmla="*/ 421 w 725"/>
                  <a:gd name="T57" fmla="*/ 528 h 600"/>
                  <a:gd name="T58" fmla="*/ 489 w 725"/>
                  <a:gd name="T59" fmla="*/ 544 h 600"/>
                  <a:gd name="T60" fmla="*/ 539 w 725"/>
                  <a:gd name="T61" fmla="*/ 528 h 600"/>
                  <a:gd name="T62" fmla="*/ 632 w 725"/>
                  <a:gd name="T63" fmla="*/ 520 h 600"/>
                  <a:gd name="T64" fmla="*/ 641 w 725"/>
                  <a:gd name="T65" fmla="*/ 424 h 600"/>
                  <a:gd name="T66" fmla="*/ 674 w 725"/>
                  <a:gd name="T67" fmla="*/ 368 h 60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4569" y="1600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4822" y="1760"/>
                <a:ext cx="725" cy="600"/>
              </a:xfrm>
              <a:custGeom>
                <a:avLst/>
                <a:gdLst>
                  <a:gd name="T0" fmla="*/ 657 w 725"/>
                  <a:gd name="T1" fmla="*/ 320 h 600"/>
                  <a:gd name="T2" fmla="*/ 641 w 725"/>
                  <a:gd name="T3" fmla="*/ 280 h 600"/>
                  <a:gd name="T4" fmla="*/ 708 w 725"/>
                  <a:gd name="T5" fmla="*/ 256 h 600"/>
                  <a:gd name="T6" fmla="*/ 700 w 725"/>
                  <a:gd name="T7" fmla="*/ 208 h 600"/>
                  <a:gd name="T8" fmla="*/ 624 w 725"/>
                  <a:gd name="T9" fmla="*/ 168 h 600"/>
                  <a:gd name="T10" fmla="*/ 548 w 725"/>
                  <a:gd name="T11" fmla="*/ 136 h 600"/>
                  <a:gd name="T12" fmla="*/ 514 w 725"/>
                  <a:gd name="T13" fmla="*/ 104 h 600"/>
                  <a:gd name="T14" fmla="*/ 506 w 725"/>
                  <a:gd name="T15" fmla="*/ 40 h 600"/>
                  <a:gd name="T16" fmla="*/ 438 w 725"/>
                  <a:gd name="T17" fmla="*/ 8 h 600"/>
                  <a:gd name="T18" fmla="*/ 379 w 725"/>
                  <a:gd name="T19" fmla="*/ 16 h 600"/>
                  <a:gd name="T20" fmla="*/ 329 w 725"/>
                  <a:gd name="T21" fmla="*/ 16 h 600"/>
                  <a:gd name="T22" fmla="*/ 278 w 725"/>
                  <a:gd name="T23" fmla="*/ 0 h 600"/>
                  <a:gd name="T24" fmla="*/ 202 w 725"/>
                  <a:gd name="T25" fmla="*/ 64 h 600"/>
                  <a:gd name="T26" fmla="*/ 186 w 725"/>
                  <a:gd name="T27" fmla="*/ 88 h 600"/>
                  <a:gd name="T28" fmla="*/ 211 w 725"/>
                  <a:gd name="T29" fmla="*/ 128 h 600"/>
                  <a:gd name="T30" fmla="*/ 177 w 725"/>
                  <a:gd name="T31" fmla="*/ 152 h 600"/>
                  <a:gd name="T32" fmla="*/ 143 w 725"/>
                  <a:gd name="T33" fmla="*/ 184 h 600"/>
                  <a:gd name="T34" fmla="*/ 143 w 725"/>
                  <a:gd name="T35" fmla="*/ 248 h 600"/>
                  <a:gd name="T36" fmla="*/ 135 w 725"/>
                  <a:gd name="T37" fmla="*/ 272 h 600"/>
                  <a:gd name="T38" fmla="*/ 76 w 725"/>
                  <a:gd name="T39" fmla="*/ 296 h 600"/>
                  <a:gd name="T40" fmla="*/ 68 w 725"/>
                  <a:gd name="T41" fmla="*/ 328 h 600"/>
                  <a:gd name="T42" fmla="*/ 0 w 725"/>
                  <a:gd name="T43" fmla="*/ 344 h 600"/>
                  <a:gd name="T44" fmla="*/ 59 w 725"/>
                  <a:gd name="T45" fmla="*/ 464 h 600"/>
                  <a:gd name="T46" fmla="*/ 17 w 725"/>
                  <a:gd name="T47" fmla="*/ 536 h 600"/>
                  <a:gd name="T48" fmla="*/ 59 w 725"/>
                  <a:gd name="T49" fmla="*/ 600 h 600"/>
                  <a:gd name="T50" fmla="*/ 93 w 725"/>
                  <a:gd name="T51" fmla="*/ 600 h 600"/>
                  <a:gd name="T52" fmla="*/ 152 w 725"/>
                  <a:gd name="T53" fmla="*/ 552 h 600"/>
                  <a:gd name="T54" fmla="*/ 303 w 725"/>
                  <a:gd name="T55" fmla="*/ 536 h 600"/>
                  <a:gd name="T56" fmla="*/ 396 w 725"/>
                  <a:gd name="T57" fmla="*/ 552 h 600"/>
                  <a:gd name="T58" fmla="*/ 455 w 725"/>
                  <a:gd name="T59" fmla="*/ 528 h 600"/>
                  <a:gd name="T60" fmla="*/ 514 w 725"/>
                  <a:gd name="T61" fmla="*/ 512 h 600"/>
                  <a:gd name="T62" fmla="*/ 582 w 725"/>
                  <a:gd name="T63" fmla="*/ 504 h 600"/>
                  <a:gd name="T64" fmla="*/ 624 w 725"/>
                  <a:gd name="T65" fmla="*/ 488 h 600"/>
                  <a:gd name="T66" fmla="*/ 700 w 725"/>
                  <a:gd name="T67" fmla="*/ 400 h 600"/>
                  <a:gd name="T68" fmla="*/ 657 w 725"/>
                  <a:gd name="T69" fmla="*/ 344 h 60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725" h="600">
                    <a:moveTo>
                      <a:pt x="657" y="344"/>
                    </a:moveTo>
                    <a:lnTo>
                      <a:pt x="657" y="320"/>
                    </a:lnTo>
                    <a:lnTo>
                      <a:pt x="632" y="304"/>
                    </a:lnTo>
                    <a:lnTo>
                      <a:pt x="641" y="280"/>
                    </a:lnTo>
                    <a:lnTo>
                      <a:pt x="691" y="272"/>
                    </a:lnTo>
                    <a:lnTo>
                      <a:pt x="708" y="256"/>
                    </a:lnTo>
                    <a:lnTo>
                      <a:pt x="725" y="232"/>
                    </a:lnTo>
                    <a:lnTo>
                      <a:pt x="700" y="208"/>
                    </a:lnTo>
                    <a:lnTo>
                      <a:pt x="632" y="192"/>
                    </a:lnTo>
                    <a:lnTo>
                      <a:pt x="624" y="168"/>
                    </a:lnTo>
                    <a:lnTo>
                      <a:pt x="582" y="160"/>
                    </a:lnTo>
                    <a:lnTo>
                      <a:pt x="548" y="136"/>
                    </a:lnTo>
                    <a:lnTo>
                      <a:pt x="548" y="120"/>
                    </a:lnTo>
                    <a:lnTo>
                      <a:pt x="514" y="104"/>
                    </a:lnTo>
                    <a:lnTo>
                      <a:pt x="514" y="72"/>
                    </a:lnTo>
                    <a:lnTo>
                      <a:pt x="506" y="40"/>
                    </a:lnTo>
                    <a:lnTo>
                      <a:pt x="472" y="16"/>
                    </a:lnTo>
                    <a:lnTo>
                      <a:pt x="438" y="8"/>
                    </a:lnTo>
                    <a:lnTo>
                      <a:pt x="396" y="32"/>
                    </a:lnTo>
                    <a:lnTo>
                      <a:pt x="379" y="16"/>
                    </a:lnTo>
                    <a:lnTo>
                      <a:pt x="346" y="8"/>
                    </a:lnTo>
                    <a:lnTo>
                      <a:pt x="329" y="16"/>
                    </a:lnTo>
                    <a:lnTo>
                      <a:pt x="303" y="0"/>
                    </a:lnTo>
                    <a:lnTo>
                      <a:pt x="278" y="0"/>
                    </a:lnTo>
                    <a:lnTo>
                      <a:pt x="245" y="64"/>
                    </a:lnTo>
                    <a:lnTo>
                      <a:pt x="202" y="64"/>
                    </a:lnTo>
                    <a:lnTo>
                      <a:pt x="177" y="80"/>
                    </a:lnTo>
                    <a:lnTo>
                      <a:pt x="186" y="88"/>
                    </a:lnTo>
                    <a:lnTo>
                      <a:pt x="186" y="120"/>
                    </a:lnTo>
                    <a:lnTo>
                      <a:pt x="211" y="128"/>
                    </a:lnTo>
                    <a:lnTo>
                      <a:pt x="202" y="144"/>
                    </a:lnTo>
                    <a:lnTo>
                      <a:pt x="177" y="152"/>
                    </a:lnTo>
                    <a:lnTo>
                      <a:pt x="169" y="176"/>
                    </a:lnTo>
                    <a:lnTo>
                      <a:pt x="143" y="184"/>
                    </a:lnTo>
                    <a:lnTo>
                      <a:pt x="143" y="216"/>
                    </a:lnTo>
                    <a:lnTo>
                      <a:pt x="143" y="248"/>
                    </a:lnTo>
                    <a:lnTo>
                      <a:pt x="160" y="280"/>
                    </a:lnTo>
                    <a:lnTo>
                      <a:pt x="135" y="272"/>
                    </a:lnTo>
                    <a:lnTo>
                      <a:pt x="110" y="288"/>
                    </a:lnTo>
                    <a:lnTo>
                      <a:pt x="76" y="296"/>
                    </a:lnTo>
                    <a:lnTo>
                      <a:pt x="84" y="320"/>
                    </a:lnTo>
                    <a:lnTo>
                      <a:pt x="68" y="328"/>
                    </a:lnTo>
                    <a:lnTo>
                      <a:pt x="34" y="320"/>
                    </a:lnTo>
                    <a:lnTo>
                      <a:pt x="0" y="344"/>
                    </a:lnTo>
                    <a:lnTo>
                      <a:pt x="17" y="384"/>
                    </a:lnTo>
                    <a:lnTo>
                      <a:pt x="59" y="464"/>
                    </a:lnTo>
                    <a:lnTo>
                      <a:pt x="17" y="512"/>
                    </a:lnTo>
                    <a:lnTo>
                      <a:pt x="17" y="536"/>
                    </a:lnTo>
                    <a:lnTo>
                      <a:pt x="51" y="544"/>
                    </a:lnTo>
                    <a:lnTo>
                      <a:pt x="59" y="600"/>
                    </a:lnTo>
                    <a:lnTo>
                      <a:pt x="93" y="600"/>
                    </a:lnTo>
                    <a:lnTo>
                      <a:pt x="110" y="576"/>
                    </a:lnTo>
                    <a:lnTo>
                      <a:pt x="152" y="552"/>
                    </a:lnTo>
                    <a:lnTo>
                      <a:pt x="211" y="544"/>
                    </a:lnTo>
                    <a:lnTo>
                      <a:pt x="303" y="536"/>
                    </a:lnTo>
                    <a:lnTo>
                      <a:pt x="362" y="528"/>
                    </a:lnTo>
                    <a:lnTo>
                      <a:pt x="396" y="552"/>
                    </a:lnTo>
                    <a:lnTo>
                      <a:pt x="421" y="528"/>
                    </a:lnTo>
                    <a:lnTo>
                      <a:pt x="455" y="528"/>
                    </a:lnTo>
                    <a:lnTo>
                      <a:pt x="489" y="544"/>
                    </a:lnTo>
                    <a:lnTo>
                      <a:pt x="514" y="512"/>
                    </a:lnTo>
                    <a:lnTo>
                      <a:pt x="539" y="528"/>
                    </a:lnTo>
                    <a:lnTo>
                      <a:pt x="582" y="504"/>
                    </a:lnTo>
                    <a:lnTo>
                      <a:pt x="632" y="520"/>
                    </a:lnTo>
                    <a:lnTo>
                      <a:pt x="624" y="488"/>
                    </a:lnTo>
                    <a:lnTo>
                      <a:pt x="641" y="424"/>
                    </a:lnTo>
                    <a:lnTo>
                      <a:pt x="700" y="400"/>
                    </a:lnTo>
                    <a:lnTo>
                      <a:pt x="674" y="368"/>
                    </a:lnTo>
                    <a:lnTo>
                      <a:pt x="657" y="34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2" name="Freeform 121"/>
              <p:cNvSpPr>
                <a:spLocks/>
              </p:cNvSpPr>
              <p:nvPr/>
            </p:nvSpPr>
            <p:spPr bwMode="auto">
              <a:xfrm>
                <a:off x="4569" y="1592"/>
                <a:ext cx="531" cy="280"/>
              </a:xfrm>
              <a:custGeom>
                <a:avLst/>
                <a:gdLst>
                  <a:gd name="T0" fmla="*/ 472 w 531"/>
                  <a:gd name="T1" fmla="*/ 80 h 280"/>
                  <a:gd name="T2" fmla="*/ 464 w 531"/>
                  <a:gd name="T3" fmla="*/ 40 h 280"/>
                  <a:gd name="T4" fmla="*/ 413 w 531"/>
                  <a:gd name="T5" fmla="*/ 32 h 280"/>
                  <a:gd name="T6" fmla="*/ 371 w 531"/>
                  <a:gd name="T7" fmla="*/ 40 h 280"/>
                  <a:gd name="T8" fmla="*/ 304 w 531"/>
                  <a:gd name="T9" fmla="*/ 0 h 280"/>
                  <a:gd name="T10" fmla="*/ 262 w 531"/>
                  <a:gd name="T11" fmla="*/ 0 h 280"/>
                  <a:gd name="T12" fmla="*/ 211 w 531"/>
                  <a:gd name="T13" fmla="*/ 32 h 280"/>
                  <a:gd name="T14" fmla="*/ 211 w 531"/>
                  <a:gd name="T15" fmla="*/ 40 h 280"/>
                  <a:gd name="T16" fmla="*/ 219 w 531"/>
                  <a:gd name="T17" fmla="*/ 72 h 280"/>
                  <a:gd name="T18" fmla="*/ 219 w 531"/>
                  <a:gd name="T19" fmla="*/ 104 h 280"/>
                  <a:gd name="T20" fmla="*/ 211 w 531"/>
                  <a:gd name="T21" fmla="*/ 128 h 280"/>
                  <a:gd name="T22" fmla="*/ 194 w 531"/>
                  <a:gd name="T23" fmla="*/ 128 h 280"/>
                  <a:gd name="T24" fmla="*/ 160 w 531"/>
                  <a:gd name="T25" fmla="*/ 128 h 280"/>
                  <a:gd name="T26" fmla="*/ 110 w 531"/>
                  <a:gd name="T27" fmla="*/ 80 h 280"/>
                  <a:gd name="T28" fmla="*/ 76 w 531"/>
                  <a:gd name="T29" fmla="*/ 64 h 280"/>
                  <a:gd name="T30" fmla="*/ 43 w 531"/>
                  <a:gd name="T31" fmla="*/ 88 h 280"/>
                  <a:gd name="T32" fmla="*/ 17 w 531"/>
                  <a:gd name="T33" fmla="*/ 160 h 280"/>
                  <a:gd name="T34" fmla="*/ 0 w 531"/>
                  <a:gd name="T35" fmla="*/ 192 h 280"/>
                  <a:gd name="T36" fmla="*/ 0 w 531"/>
                  <a:gd name="T37" fmla="*/ 224 h 280"/>
                  <a:gd name="T38" fmla="*/ 9 w 531"/>
                  <a:gd name="T39" fmla="*/ 280 h 280"/>
                  <a:gd name="T40" fmla="*/ 34 w 531"/>
                  <a:gd name="T41" fmla="*/ 256 h 280"/>
                  <a:gd name="T42" fmla="*/ 93 w 531"/>
                  <a:gd name="T43" fmla="*/ 224 h 280"/>
                  <a:gd name="T44" fmla="*/ 152 w 531"/>
                  <a:gd name="T45" fmla="*/ 224 h 280"/>
                  <a:gd name="T46" fmla="*/ 194 w 531"/>
                  <a:gd name="T47" fmla="*/ 216 h 280"/>
                  <a:gd name="T48" fmla="*/ 236 w 531"/>
                  <a:gd name="T49" fmla="*/ 224 h 280"/>
                  <a:gd name="T50" fmla="*/ 287 w 531"/>
                  <a:gd name="T51" fmla="*/ 192 h 280"/>
                  <a:gd name="T52" fmla="*/ 295 w 531"/>
                  <a:gd name="T53" fmla="*/ 208 h 280"/>
                  <a:gd name="T54" fmla="*/ 346 w 531"/>
                  <a:gd name="T55" fmla="*/ 216 h 280"/>
                  <a:gd name="T56" fmla="*/ 380 w 531"/>
                  <a:gd name="T57" fmla="*/ 232 h 280"/>
                  <a:gd name="T58" fmla="*/ 405 w 531"/>
                  <a:gd name="T59" fmla="*/ 248 h 280"/>
                  <a:gd name="T60" fmla="*/ 430 w 531"/>
                  <a:gd name="T61" fmla="*/ 248 h 280"/>
                  <a:gd name="T62" fmla="*/ 455 w 531"/>
                  <a:gd name="T63" fmla="*/ 232 h 280"/>
                  <a:gd name="T64" fmla="*/ 498 w 531"/>
                  <a:gd name="T65" fmla="*/ 232 h 280"/>
                  <a:gd name="T66" fmla="*/ 531 w 531"/>
                  <a:gd name="T67" fmla="*/ 176 h 280"/>
                  <a:gd name="T68" fmla="*/ 506 w 531"/>
                  <a:gd name="T69" fmla="*/ 112 h 280"/>
                  <a:gd name="T70" fmla="*/ 472 w 531"/>
                  <a:gd name="T71" fmla="*/ 80 h 28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31" h="280">
                    <a:moveTo>
                      <a:pt x="472" y="80"/>
                    </a:moveTo>
                    <a:lnTo>
                      <a:pt x="464" y="40"/>
                    </a:lnTo>
                    <a:lnTo>
                      <a:pt x="413" y="32"/>
                    </a:lnTo>
                    <a:lnTo>
                      <a:pt x="371" y="40"/>
                    </a:lnTo>
                    <a:lnTo>
                      <a:pt x="304" y="0"/>
                    </a:lnTo>
                    <a:lnTo>
                      <a:pt x="262" y="0"/>
                    </a:lnTo>
                    <a:lnTo>
                      <a:pt x="211" y="32"/>
                    </a:lnTo>
                    <a:lnTo>
                      <a:pt x="211" y="40"/>
                    </a:lnTo>
                    <a:lnTo>
                      <a:pt x="219" y="72"/>
                    </a:lnTo>
                    <a:lnTo>
                      <a:pt x="219" y="104"/>
                    </a:lnTo>
                    <a:lnTo>
                      <a:pt x="211" y="128"/>
                    </a:lnTo>
                    <a:lnTo>
                      <a:pt x="194" y="128"/>
                    </a:lnTo>
                    <a:lnTo>
                      <a:pt x="160" y="128"/>
                    </a:lnTo>
                    <a:lnTo>
                      <a:pt x="110" y="80"/>
                    </a:lnTo>
                    <a:lnTo>
                      <a:pt x="76" y="64"/>
                    </a:lnTo>
                    <a:lnTo>
                      <a:pt x="43" y="88"/>
                    </a:lnTo>
                    <a:lnTo>
                      <a:pt x="17" y="160"/>
                    </a:lnTo>
                    <a:lnTo>
                      <a:pt x="0" y="192"/>
                    </a:lnTo>
                    <a:lnTo>
                      <a:pt x="0" y="224"/>
                    </a:lnTo>
                    <a:lnTo>
                      <a:pt x="9" y="280"/>
                    </a:lnTo>
                    <a:lnTo>
                      <a:pt x="34" y="256"/>
                    </a:lnTo>
                    <a:lnTo>
                      <a:pt x="93" y="224"/>
                    </a:lnTo>
                    <a:lnTo>
                      <a:pt x="152" y="224"/>
                    </a:lnTo>
                    <a:lnTo>
                      <a:pt x="194" y="216"/>
                    </a:lnTo>
                    <a:lnTo>
                      <a:pt x="236" y="224"/>
                    </a:lnTo>
                    <a:lnTo>
                      <a:pt x="287" y="192"/>
                    </a:lnTo>
                    <a:lnTo>
                      <a:pt x="295" y="208"/>
                    </a:lnTo>
                    <a:lnTo>
                      <a:pt x="346" y="216"/>
                    </a:lnTo>
                    <a:lnTo>
                      <a:pt x="380" y="232"/>
                    </a:lnTo>
                    <a:lnTo>
                      <a:pt x="405" y="248"/>
                    </a:lnTo>
                    <a:lnTo>
                      <a:pt x="430" y="248"/>
                    </a:lnTo>
                    <a:lnTo>
                      <a:pt x="455" y="232"/>
                    </a:lnTo>
                    <a:lnTo>
                      <a:pt x="498" y="232"/>
                    </a:lnTo>
                    <a:lnTo>
                      <a:pt x="531" y="176"/>
                    </a:lnTo>
                    <a:lnTo>
                      <a:pt x="506" y="112"/>
                    </a:lnTo>
                    <a:lnTo>
                      <a:pt x="472" y="8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3" name="Freeform 122"/>
              <p:cNvSpPr>
                <a:spLocks/>
              </p:cNvSpPr>
              <p:nvPr/>
            </p:nvSpPr>
            <p:spPr bwMode="auto">
              <a:xfrm>
                <a:off x="4679" y="1392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4" name="Freeform 123"/>
              <p:cNvSpPr>
                <a:spLocks/>
              </p:cNvSpPr>
              <p:nvPr/>
            </p:nvSpPr>
            <p:spPr bwMode="auto">
              <a:xfrm>
                <a:off x="4687" y="-8"/>
                <a:ext cx="1121" cy="2200"/>
              </a:xfrm>
              <a:custGeom>
                <a:avLst/>
                <a:gdLst>
                  <a:gd name="T0" fmla="*/ 995 w 1121"/>
                  <a:gd name="T1" fmla="*/ 64 h 2200"/>
                  <a:gd name="T2" fmla="*/ 1003 w 1121"/>
                  <a:gd name="T3" fmla="*/ 160 h 2200"/>
                  <a:gd name="T4" fmla="*/ 919 w 1121"/>
                  <a:gd name="T5" fmla="*/ 168 h 2200"/>
                  <a:gd name="T6" fmla="*/ 877 w 1121"/>
                  <a:gd name="T7" fmla="*/ 168 h 2200"/>
                  <a:gd name="T8" fmla="*/ 893 w 1121"/>
                  <a:gd name="T9" fmla="*/ 88 h 2200"/>
                  <a:gd name="T10" fmla="*/ 851 w 1121"/>
                  <a:gd name="T11" fmla="*/ 16 h 2200"/>
                  <a:gd name="T12" fmla="*/ 700 w 1121"/>
                  <a:gd name="T13" fmla="*/ 48 h 2200"/>
                  <a:gd name="T14" fmla="*/ 809 w 1121"/>
                  <a:gd name="T15" fmla="*/ 176 h 2200"/>
                  <a:gd name="T16" fmla="*/ 877 w 1121"/>
                  <a:gd name="T17" fmla="*/ 224 h 2200"/>
                  <a:gd name="T18" fmla="*/ 851 w 1121"/>
                  <a:gd name="T19" fmla="*/ 304 h 2200"/>
                  <a:gd name="T20" fmla="*/ 784 w 1121"/>
                  <a:gd name="T21" fmla="*/ 328 h 2200"/>
                  <a:gd name="T22" fmla="*/ 725 w 1121"/>
                  <a:gd name="T23" fmla="*/ 448 h 2200"/>
                  <a:gd name="T24" fmla="*/ 818 w 1121"/>
                  <a:gd name="T25" fmla="*/ 560 h 2200"/>
                  <a:gd name="T26" fmla="*/ 599 w 1121"/>
                  <a:gd name="T27" fmla="*/ 568 h 2200"/>
                  <a:gd name="T28" fmla="*/ 607 w 1121"/>
                  <a:gd name="T29" fmla="*/ 640 h 2200"/>
                  <a:gd name="T30" fmla="*/ 700 w 1121"/>
                  <a:gd name="T31" fmla="*/ 664 h 2200"/>
                  <a:gd name="T32" fmla="*/ 674 w 1121"/>
                  <a:gd name="T33" fmla="*/ 712 h 2200"/>
                  <a:gd name="T34" fmla="*/ 548 w 1121"/>
                  <a:gd name="T35" fmla="*/ 688 h 2200"/>
                  <a:gd name="T36" fmla="*/ 447 w 1121"/>
                  <a:gd name="T37" fmla="*/ 592 h 2200"/>
                  <a:gd name="T38" fmla="*/ 430 w 1121"/>
                  <a:gd name="T39" fmla="*/ 512 h 2200"/>
                  <a:gd name="T40" fmla="*/ 253 w 1121"/>
                  <a:gd name="T41" fmla="*/ 424 h 2200"/>
                  <a:gd name="T42" fmla="*/ 396 w 1121"/>
                  <a:gd name="T43" fmla="*/ 440 h 2200"/>
                  <a:gd name="T44" fmla="*/ 658 w 1121"/>
                  <a:gd name="T45" fmla="*/ 416 h 2200"/>
                  <a:gd name="T46" fmla="*/ 717 w 1121"/>
                  <a:gd name="T47" fmla="*/ 288 h 2200"/>
                  <a:gd name="T48" fmla="*/ 599 w 1121"/>
                  <a:gd name="T49" fmla="*/ 192 h 2200"/>
                  <a:gd name="T50" fmla="*/ 304 w 1121"/>
                  <a:gd name="T51" fmla="*/ 128 h 2200"/>
                  <a:gd name="T52" fmla="*/ 186 w 1121"/>
                  <a:gd name="T53" fmla="*/ 96 h 2200"/>
                  <a:gd name="T54" fmla="*/ 110 w 1121"/>
                  <a:gd name="T55" fmla="*/ 112 h 2200"/>
                  <a:gd name="T56" fmla="*/ 42 w 1121"/>
                  <a:gd name="T57" fmla="*/ 176 h 2200"/>
                  <a:gd name="T58" fmla="*/ 26 w 1121"/>
                  <a:gd name="T59" fmla="*/ 336 h 2200"/>
                  <a:gd name="T60" fmla="*/ 93 w 1121"/>
                  <a:gd name="T61" fmla="*/ 448 h 2200"/>
                  <a:gd name="T62" fmla="*/ 169 w 1121"/>
                  <a:gd name="T63" fmla="*/ 656 h 2200"/>
                  <a:gd name="T64" fmla="*/ 287 w 1121"/>
                  <a:gd name="T65" fmla="*/ 808 h 2200"/>
                  <a:gd name="T66" fmla="*/ 388 w 1121"/>
                  <a:gd name="T67" fmla="*/ 944 h 2200"/>
                  <a:gd name="T68" fmla="*/ 287 w 1121"/>
                  <a:gd name="T69" fmla="*/ 1152 h 2200"/>
                  <a:gd name="T70" fmla="*/ 304 w 1121"/>
                  <a:gd name="T71" fmla="*/ 1264 h 2200"/>
                  <a:gd name="T72" fmla="*/ 396 w 1121"/>
                  <a:gd name="T73" fmla="*/ 1296 h 2200"/>
                  <a:gd name="T74" fmla="*/ 346 w 1121"/>
                  <a:gd name="T75" fmla="*/ 1312 h 2200"/>
                  <a:gd name="T76" fmla="*/ 287 w 1121"/>
                  <a:gd name="T77" fmla="*/ 1368 h 2200"/>
                  <a:gd name="T78" fmla="*/ 287 w 1121"/>
                  <a:gd name="T79" fmla="*/ 1408 h 2200"/>
                  <a:gd name="T80" fmla="*/ 329 w 1121"/>
                  <a:gd name="T81" fmla="*/ 1568 h 2200"/>
                  <a:gd name="T82" fmla="*/ 354 w 1121"/>
                  <a:gd name="T83" fmla="*/ 1680 h 2200"/>
                  <a:gd name="T84" fmla="*/ 413 w 1121"/>
                  <a:gd name="T85" fmla="*/ 1768 h 2200"/>
                  <a:gd name="T86" fmla="*/ 481 w 1121"/>
                  <a:gd name="T87" fmla="*/ 1776 h 2200"/>
                  <a:gd name="T88" fmla="*/ 573 w 1121"/>
                  <a:gd name="T89" fmla="*/ 1776 h 2200"/>
                  <a:gd name="T90" fmla="*/ 649 w 1121"/>
                  <a:gd name="T91" fmla="*/ 1840 h 2200"/>
                  <a:gd name="T92" fmla="*/ 683 w 1121"/>
                  <a:gd name="T93" fmla="*/ 1904 h 2200"/>
                  <a:gd name="T94" fmla="*/ 767 w 1121"/>
                  <a:gd name="T95" fmla="*/ 1960 h 2200"/>
                  <a:gd name="T96" fmla="*/ 843 w 1121"/>
                  <a:gd name="T97" fmla="*/ 2024 h 2200"/>
                  <a:gd name="T98" fmla="*/ 767 w 1121"/>
                  <a:gd name="T99" fmla="*/ 2072 h 2200"/>
                  <a:gd name="T100" fmla="*/ 809 w 1121"/>
                  <a:gd name="T101" fmla="*/ 2136 h 2200"/>
                  <a:gd name="T102" fmla="*/ 877 w 1121"/>
                  <a:gd name="T103" fmla="*/ 2128 h 2200"/>
                  <a:gd name="T104" fmla="*/ 1011 w 1121"/>
                  <a:gd name="T105" fmla="*/ 2112 h 2200"/>
                  <a:gd name="T106" fmla="*/ 1054 w 1121"/>
                  <a:gd name="T107" fmla="*/ 2192 h 2200"/>
                  <a:gd name="T108" fmla="*/ 1113 w 1121"/>
                  <a:gd name="T109" fmla="*/ 1360 h 2200"/>
                  <a:gd name="T110" fmla="*/ 1014 w 1121"/>
                  <a:gd name="T111" fmla="*/ 13 h 2200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1121" h="2200">
                    <a:moveTo>
                      <a:pt x="1014" y="13"/>
                    </a:moveTo>
                    <a:lnTo>
                      <a:pt x="1011" y="6"/>
                    </a:lnTo>
                    <a:lnTo>
                      <a:pt x="995" y="64"/>
                    </a:lnTo>
                    <a:lnTo>
                      <a:pt x="1011" y="112"/>
                    </a:lnTo>
                    <a:lnTo>
                      <a:pt x="1011" y="136"/>
                    </a:lnTo>
                    <a:lnTo>
                      <a:pt x="1003" y="160"/>
                    </a:lnTo>
                    <a:lnTo>
                      <a:pt x="961" y="184"/>
                    </a:lnTo>
                    <a:lnTo>
                      <a:pt x="936" y="184"/>
                    </a:lnTo>
                    <a:lnTo>
                      <a:pt x="919" y="168"/>
                    </a:lnTo>
                    <a:lnTo>
                      <a:pt x="902" y="160"/>
                    </a:lnTo>
                    <a:lnTo>
                      <a:pt x="893" y="168"/>
                    </a:lnTo>
                    <a:lnTo>
                      <a:pt x="877" y="168"/>
                    </a:lnTo>
                    <a:lnTo>
                      <a:pt x="877" y="144"/>
                    </a:lnTo>
                    <a:lnTo>
                      <a:pt x="877" y="112"/>
                    </a:lnTo>
                    <a:lnTo>
                      <a:pt x="893" y="88"/>
                    </a:lnTo>
                    <a:lnTo>
                      <a:pt x="902" y="64"/>
                    </a:lnTo>
                    <a:lnTo>
                      <a:pt x="893" y="48"/>
                    </a:lnTo>
                    <a:lnTo>
                      <a:pt x="851" y="16"/>
                    </a:lnTo>
                    <a:lnTo>
                      <a:pt x="801" y="24"/>
                    </a:lnTo>
                    <a:lnTo>
                      <a:pt x="750" y="40"/>
                    </a:lnTo>
                    <a:lnTo>
                      <a:pt x="700" y="48"/>
                    </a:lnTo>
                    <a:lnTo>
                      <a:pt x="742" y="64"/>
                    </a:lnTo>
                    <a:lnTo>
                      <a:pt x="784" y="88"/>
                    </a:lnTo>
                    <a:lnTo>
                      <a:pt x="809" y="176"/>
                    </a:lnTo>
                    <a:lnTo>
                      <a:pt x="818" y="200"/>
                    </a:lnTo>
                    <a:lnTo>
                      <a:pt x="843" y="200"/>
                    </a:lnTo>
                    <a:lnTo>
                      <a:pt x="877" y="224"/>
                    </a:lnTo>
                    <a:lnTo>
                      <a:pt x="902" y="264"/>
                    </a:lnTo>
                    <a:lnTo>
                      <a:pt x="910" y="312"/>
                    </a:lnTo>
                    <a:lnTo>
                      <a:pt x="851" y="304"/>
                    </a:lnTo>
                    <a:lnTo>
                      <a:pt x="801" y="312"/>
                    </a:lnTo>
                    <a:lnTo>
                      <a:pt x="784" y="320"/>
                    </a:lnTo>
                    <a:lnTo>
                      <a:pt x="784" y="328"/>
                    </a:lnTo>
                    <a:lnTo>
                      <a:pt x="776" y="360"/>
                    </a:lnTo>
                    <a:lnTo>
                      <a:pt x="750" y="400"/>
                    </a:lnTo>
                    <a:lnTo>
                      <a:pt x="725" y="448"/>
                    </a:lnTo>
                    <a:lnTo>
                      <a:pt x="717" y="480"/>
                    </a:lnTo>
                    <a:lnTo>
                      <a:pt x="733" y="496"/>
                    </a:lnTo>
                    <a:lnTo>
                      <a:pt x="818" y="560"/>
                    </a:lnTo>
                    <a:lnTo>
                      <a:pt x="750" y="584"/>
                    </a:lnTo>
                    <a:lnTo>
                      <a:pt x="666" y="584"/>
                    </a:lnTo>
                    <a:lnTo>
                      <a:pt x="599" y="568"/>
                    </a:lnTo>
                    <a:lnTo>
                      <a:pt x="582" y="584"/>
                    </a:lnTo>
                    <a:lnTo>
                      <a:pt x="573" y="608"/>
                    </a:lnTo>
                    <a:lnTo>
                      <a:pt x="607" y="640"/>
                    </a:lnTo>
                    <a:lnTo>
                      <a:pt x="658" y="648"/>
                    </a:lnTo>
                    <a:lnTo>
                      <a:pt x="683" y="648"/>
                    </a:lnTo>
                    <a:lnTo>
                      <a:pt x="700" y="664"/>
                    </a:lnTo>
                    <a:lnTo>
                      <a:pt x="700" y="680"/>
                    </a:lnTo>
                    <a:lnTo>
                      <a:pt x="683" y="704"/>
                    </a:lnTo>
                    <a:lnTo>
                      <a:pt x="674" y="712"/>
                    </a:lnTo>
                    <a:lnTo>
                      <a:pt x="649" y="712"/>
                    </a:lnTo>
                    <a:lnTo>
                      <a:pt x="599" y="696"/>
                    </a:lnTo>
                    <a:lnTo>
                      <a:pt x="548" y="688"/>
                    </a:lnTo>
                    <a:lnTo>
                      <a:pt x="523" y="680"/>
                    </a:lnTo>
                    <a:lnTo>
                      <a:pt x="506" y="664"/>
                    </a:lnTo>
                    <a:lnTo>
                      <a:pt x="447" y="592"/>
                    </a:lnTo>
                    <a:lnTo>
                      <a:pt x="438" y="552"/>
                    </a:lnTo>
                    <a:lnTo>
                      <a:pt x="438" y="536"/>
                    </a:lnTo>
                    <a:lnTo>
                      <a:pt x="430" y="512"/>
                    </a:lnTo>
                    <a:lnTo>
                      <a:pt x="380" y="496"/>
                    </a:lnTo>
                    <a:lnTo>
                      <a:pt x="337" y="480"/>
                    </a:lnTo>
                    <a:lnTo>
                      <a:pt x="253" y="424"/>
                    </a:lnTo>
                    <a:lnTo>
                      <a:pt x="287" y="424"/>
                    </a:lnTo>
                    <a:lnTo>
                      <a:pt x="321" y="440"/>
                    </a:lnTo>
                    <a:lnTo>
                      <a:pt x="396" y="440"/>
                    </a:lnTo>
                    <a:lnTo>
                      <a:pt x="565" y="448"/>
                    </a:lnTo>
                    <a:lnTo>
                      <a:pt x="624" y="432"/>
                    </a:lnTo>
                    <a:lnTo>
                      <a:pt x="658" y="416"/>
                    </a:lnTo>
                    <a:lnTo>
                      <a:pt x="683" y="384"/>
                    </a:lnTo>
                    <a:lnTo>
                      <a:pt x="708" y="320"/>
                    </a:lnTo>
                    <a:lnTo>
                      <a:pt x="717" y="288"/>
                    </a:lnTo>
                    <a:lnTo>
                      <a:pt x="708" y="256"/>
                    </a:lnTo>
                    <a:lnTo>
                      <a:pt x="666" y="208"/>
                    </a:lnTo>
                    <a:lnTo>
                      <a:pt x="599" y="192"/>
                    </a:lnTo>
                    <a:lnTo>
                      <a:pt x="447" y="152"/>
                    </a:lnTo>
                    <a:lnTo>
                      <a:pt x="371" y="128"/>
                    </a:lnTo>
                    <a:lnTo>
                      <a:pt x="304" y="128"/>
                    </a:lnTo>
                    <a:lnTo>
                      <a:pt x="152" y="128"/>
                    </a:lnTo>
                    <a:lnTo>
                      <a:pt x="177" y="104"/>
                    </a:lnTo>
                    <a:lnTo>
                      <a:pt x="186" y="96"/>
                    </a:lnTo>
                    <a:lnTo>
                      <a:pt x="169" y="88"/>
                    </a:lnTo>
                    <a:lnTo>
                      <a:pt x="127" y="80"/>
                    </a:lnTo>
                    <a:lnTo>
                      <a:pt x="110" y="112"/>
                    </a:lnTo>
                    <a:lnTo>
                      <a:pt x="76" y="120"/>
                    </a:lnTo>
                    <a:lnTo>
                      <a:pt x="76" y="144"/>
                    </a:lnTo>
                    <a:lnTo>
                      <a:pt x="42" y="176"/>
                    </a:lnTo>
                    <a:lnTo>
                      <a:pt x="9" y="224"/>
                    </a:lnTo>
                    <a:lnTo>
                      <a:pt x="0" y="272"/>
                    </a:lnTo>
                    <a:lnTo>
                      <a:pt x="26" y="336"/>
                    </a:lnTo>
                    <a:lnTo>
                      <a:pt x="68" y="352"/>
                    </a:lnTo>
                    <a:lnTo>
                      <a:pt x="110" y="392"/>
                    </a:lnTo>
                    <a:lnTo>
                      <a:pt x="93" y="448"/>
                    </a:lnTo>
                    <a:lnTo>
                      <a:pt x="144" y="544"/>
                    </a:lnTo>
                    <a:lnTo>
                      <a:pt x="211" y="608"/>
                    </a:lnTo>
                    <a:lnTo>
                      <a:pt x="169" y="656"/>
                    </a:lnTo>
                    <a:lnTo>
                      <a:pt x="177" y="712"/>
                    </a:lnTo>
                    <a:lnTo>
                      <a:pt x="245" y="752"/>
                    </a:lnTo>
                    <a:lnTo>
                      <a:pt x="287" y="808"/>
                    </a:lnTo>
                    <a:lnTo>
                      <a:pt x="270" y="856"/>
                    </a:lnTo>
                    <a:lnTo>
                      <a:pt x="337" y="896"/>
                    </a:lnTo>
                    <a:lnTo>
                      <a:pt x="388" y="944"/>
                    </a:lnTo>
                    <a:lnTo>
                      <a:pt x="380" y="1008"/>
                    </a:lnTo>
                    <a:lnTo>
                      <a:pt x="337" y="1080"/>
                    </a:lnTo>
                    <a:lnTo>
                      <a:pt x="287" y="1152"/>
                    </a:lnTo>
                    <a:lnTo>
                      <a:pt x="262" y="1248"/>
                    </a:lnTo>
                    <a:lnTo>
                      <a:pt x="278" y="1232"/>
                    </a:lnTo>
                    <a:lnTo>
                      <a:pt x="304" y="1264"/>
                    </a:lnTo>
                    <a:lnTo>
                      <a:pt x="346" y="1280"/>
                    </a:lnTo>
                    <a:lnTo>
                      <a:pt x="396" y="1288"/>
                    </a:lnTo>
                    <a:lnTo>
                      <a:pt x="396" y="1296"/>
                    </a:lnTo>
                    <a:lnTo>
                      <a:pt x="388" y="1304"/>
                    </a:lnTo>
                    <a:lnTo>
                      <a:pt x="363" y="1312"/>
                    </a:lnTo>
                    <a:lnTo>
                      <a:pt x="346" y="1312"/>
                    </a:lnTo>
                    <a:lnTo>
                      <a:pt x="337" y="1336"/>
                    </a:lnTo>
                    <a:lnTo>
                      <a:pt x="287" y="1344"/>
                    </a:lnTo>
                    <a:lnTo>
                      <a:pt x="287" y="1368"/>
                    </a:lnTo>
                    <a:lnTo>
                      <a:pt x="287" y="1392"/>
                    </a:lnTo>
                    <a:lnTo>
                      <a:pt x="278" y="1392"/>
                    </a:lnTo>
                    <a:lnTo>
                      <a:pt x="287" y="1408"/>
                    </a:lnTo>
                    <a:lnTo>
                      <a:pt x="287" y="1456"/>
                    </a:lnTo>
                    <a:lnTo>
                      <a:pt x="287" y="1520"/>
                    </a:lnTo>
                    <a:lnTo>
                      <a:pt x="329" y="1568"/>
                    </a:lnTo>
                    <a:lnTo>
                      <a:pt x="312" y="1632"/>
                    </a:lnTo>
                    <a:lnTo>
                      <a:pt x="346" y="1640"/>
                    </a:lnTo>
                    <a:lnTo>
                      <a:pt x="354" y="1680"/>
                    </a:lnTo>
                    <a:lnTo>
                      <a:pt x="388" y="1712"/>
                    </a:lnTo>
                    <a:lnTo>
                      <a:pt x="413" y="1776"/>
                    </a:lnTo>
                    <a:lnTo>
                      <a:pt x="413" y="1768"/>
                    </a:lnTo>
                    <a:lnTo>
                      <a:pt x="438" y="1768"/>
                    </a:lnTo>
                    <a:lnTo>
                      <a:pt x="464" y="1784"/>
                    </a:lnTo>
                    <a:lnTo>
                      <a:pt x="481" y="1776"/>
                    </a:lnTo>
                    <a:lnTo>
                      <a:pt x="514" y="1784"/>
                    </a:lnTo>
                    <a:lnTo>
                      <a:pt x="531" y="1800"/>
                    </a:lnTo>
                    <a:lnTo>
                      <a:pt x="573" y="1776"/>
                    </a:lnTo>
                    <a:lnTo>
                      <a:pt x="607" y="1784"/>
                    </a:lnTo>
                    <a:lnTo>
                      <a:pt x="641" y="1808"/>
                    </a:lnTo>
                    <a:lnTo>
                      <a:pt x="649" y="1840"/>
                    </a:lnTo>
                    <a:lnTo>
                      <a:pt x="649" y="1872"/>
                    </a:lnTo>
                    <a:lnTo>
                      <a:pt x="683" y="1888"/>
                    </a:lnTo>
                    <a:lnTo>
                      <a:pt x="683" y="1904"/>
                    </a:lnTo>
                    <a:lnTo>
                      <a:pt x="717" y="1928"/>
                    </a:lnTo>
                    <a:lnTo>
                      <a:pt x="759" y="1936"/>
                    </a:lnTo>
                    <a:lnTo>
                      <a:pt x="767" y="1960"/>
                    </a:lnTo>
                    <a:lnTo>
                      <a:pt x="835" y="1976"/>
                    </a:lnTo>
                    <a:lnTo>
                      <a:pt x="860" y="2000"/>
                    </a:lnTo>
                    <a:lnTo>
                      <a:pt x="843" y="2024"/>
                    </a:lnTo>
                    <a:lnTo>
                      <a:pt x="826" y="2040"/>
                    </a:lnTo>
                    <a:lnTo>
                      <a:pt x="776" y="2048"/>
                    </a:lnTo>
                    <a:lnTo>
                      <a:pt x="767" y="2072"/>
                    </a:lnTo>
                    <a:lnTo>
                      <a:pt x="792" y="2088"/>
                    </a:lnTo>
                    <a:lnTo>
                      <a:pt x="792" y="2112"/>
                    </a:lnTo>
                    <a:lnTo>
                      <a:pt x="809" y="2136"/>
                    </a:lnTo>
                    <a:lnTo>
                      <a:pt x="835" y="2168"/>
                    </a:lnTo>
                    <a:lnTo>
                      <a:pt x="868" y="2168"/>
                    </a:lnTo>
                    <a:lnTo>
                      <a:pt x="877" y="2128"/>
                    </a:lnTo>
                    <a:lnTo>
                      <a:pt x="910" y="2128"/>
                    </a:lnTo>
                    <a:lnTo>
                      <a:pt x="969" y="2096"/>
                    </a:lnTo>
                    <a:lnTo>
                      <a:pt x="1011" y="2112"/>
                    </a:lnTo>
                    <a:lnTo>
                      <a:pt x="1054" y="2136"/>
                    </a:lnTo>
                    <a:lnTo>
                      <a:pt x="1037" y="2152"/>
                    </a:lnTo>
                    <a:lnTo>
                      <a:pt x="1054" y="2192"/>
                    </a:lnTo>
                    <a:lnTo>
                      <a:pt x="1079" y="2200"/>
                    </a:lnTo>
                    <a:lnTo>
                      <a:pt x="1113" y="2200"/>
                    </a:lnTo>
                    <a:lnTo>
                      <a:pt x="1113" y="1360"/>
                    </a:lnTo>
                    <a:lnTo>
                      <a:pt x="1121" y="0"/>
                    </a:lnTo>
                    <a:lnTo>
                      <a:pt x="1116" y="8"/>
                    </a:lnTo>
                    <a:lnTo>
                      <a:pt x="1014" y="13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4679" y="1384"/>
                <a:ext cx="337" cy="248"/>
              </a:xfrm>
              <a:custGeom>
                <a:avLst/>
                <a:gdLst>
                  <a:gd name="T0" fmla="*/ 295 w 337"/>
                  <a:gd name="T1" fmla="*/ 128 h 248"/>
                  <a:gd name="T2" fmla="*/ 295 w 337"/>
                  <a:gd name="T3" fmla="*/ 64 h 248"/>
                  <a:gd name="T4" fmla="*/ 295 w 337"/>
                  <a:gd name="T5" fmla="*/ 16 h 248"/>
                  <a:gd name="T6" fmla="*/ 286 w 337"/>
                  <a:gd name="T7" fmla="*/ 0 h 248"/>
                  <a:gd name="T8" fmla="*/ 236 w 337"/>
                  <a:gd name="T9" fmla="*/ 8 h 248"/>
                  <a:gd name="T10" fmla="*/ 126 w 337"/>
                  <a:gd name="T11" fmla="*/ 16 h 248"/>
                  <a:gd name="T12" fmla="*/ 67 w 337"/>
                  <a:gd name="T13" fmla="*/ 40 h 248"/>
                  <a:gd name="T14" fmla="*/ 25 w 337"/>
                  <a:gd name="T15" fmla="*/ 64 h 248"/>
                  <a:gd name="T16" fmla="*/ 8 w 337"/>
                  <a:gd name="T17" fmla="*/ 88 h 248"/>
                  <a:gd name="T18" fmla="*/ 0 w 337"/>
                  <a:gd name="T19" fmla="*/ 112 h 248"/>
                  <a:gd name="T20" fmla="*/ 25 w 337"/>
                  <a:gd name="T21" fmla="*/ 128 h 248"/>
                  <a:gd name="T22" fmla="*/ 17 w 337"/>
                  <a:gd name="T23" fmla="*/ 152 h 248"/>
                  <a:gd name="T24" fmla="*/ 25 w 337"/>
                  <a:gd name="T25" fmla="*/ 176 h 248"/>
                  <a:gd name="T26" fmla="*/ 42 w 337"/>
                  <a:gd name="T27" fmla="*/ 184 h 248"/>
                  <a:gd name="T28" fmla="*/ 67 w 337"/>
                  <a:gd name="T29" fmla="*/ 184 h 248"/>
                  <a:gd name="T30" fmla="*/ 93 w 337"/>
                  <a:gd name="T31" fmla="*/ 176 h 248"/>
                  <a:gd name="T32" fmla="*/ 101 w 337"/>
                  <a:gd name="T33" fmla="*/ 240 h 248"/>
                  <a:gd name="T34" fmla="*/ 152 w 337"/>
                  <a:gd name="T35" fmla="*/ 208 h 248"/>
                  <a:gd name="T36" fmla="*/ 194 w 337"/>
                  <a:gd name="T37" fmla="*/ 208 h 248"/>
                  <a:gd name="T38" fmla="*/ 261 w 337"/>
                  <a:gd name="T39" fmla="*/ 248 h 248"/>
                  <a:gd name="T40" fmla="*/ 303 w 337"/>
                  <a:gd name="T41" fmla="*/ 240 h 248"/>
                  <a:gd name="T42" fmla="*/ 320 w 337"/>
                  <a:gd name="T43" fmla="*/ 240 h 248"/>
                  <a:gd name="T44" fmla="*/ 337 w 337"/>
                  <a:gd name="T45" fmla="*/ 176 h 248"/>
                  <a:gd name="T46" fmla="*/ 295 w 337"/>
                  <a:gd name="T47" fmla="*/ 128 h 24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37" h="248">
                    <a:moveTo>
                      <a:pt x="295" y="128"/>
                    </a:moveTo>
                    <a:lnTo>
                      <a:pt x="295" y="64"/>
                    </a:lnTo>
                    <a:lnTo>
                      <a:pt x="295" y="16"/>
                    </a:lnTo>
                    <a:lnTo>
                      <a:pt x="286" y="0"/>
                    </a:lnTo>
                    <a:lnTo>
                      <a:pt x="236" y="8"/>
                    </a:lnTo>
                    <a:lnTo>
                      <a:pt x="126" y="16"/>
                    </a:lnTo>
                    <a:lnTo>
                      <a:pt x="67" y="40"/>
                    </a:lnTo>
                    <a:lnTo>
                      <a:pt x="25" y="64"/>
                    </a:lnTo>
                    <a:lnTo>
                      <a:pt x="8" y="88"/>
                    </a:lnTo>
                    <a:lnTo>
                      <a:pt x="0" y="112"/>
                    </a:lnTo>
                    <a:lnTo>
                      <a:pt x="25" y="128"/>
                    </a:lnTo>
                    <a:lnTo>
                      <a:pt x="17" y="152"/>
                    </a:lnTo>
                    <a:lnTo>
                      <a:pt x="25" y="176"/>
                    </a:lnTo>
                    <a:lnTo>
                      <a:pt x="42" y="184"/>
                    </a:lnTo>
                    <a:lnTo>
                      <a:pt x="67" y="184"/>
                    </a:lnTo>
                    <a:lnTo>
                      <a:pt x="93" y="176"/>
                    </a:lnTo>
                    <a:lnTo>
                      <a:pt x="101" y="240"/>
                    </a:lnTo>
                    <a:lnTo>
                      <a:pt x="152" y="208"/>
                    </a:lnTo>
                    <a:lnTo>
                      <a:pt x="194" y="208"/>
                    </a:lnTo>
                    <a:lnTo>
                      <a:pt x="261" y="248"/>
                    </a:lnTo>
                    <a:lnTo>
                      <a:pt x="303" y="240"/>
                    </a:lnTo>
                    <a:lnTo>
                      <a:pt x="320" y="240"/>
                    </a:lnTo>
                    <a:lnTo>
                      <a:pt x="337" y="176"/>
                    </a:lnTo>
                    <a:lnTo>
                      <a:pt x="295" y="12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6" name="Freeform 125"/>
              <p:cNvSpPr>
                <a:spLocks/>
              </p:cNvSpPr>
              <p:nvPr/>
            </p:nvSpPr>
            <p:spPr bwMode="auto">
              <a:xfrm>
                <a:off x="4687" y="2"/>
                <a:ext cx="1115" cy="2190"/>
              </a:xfrm>
              <a:custGeom>
                <a:avLst/>
                <a:gdLst>
                  <a:gd name="T0" fmla="*/ 1011 w 1115"/>
                  <a:gd name="T1" fmla="*/ 102 h 2190"/>
                  <a:gd name="T2" fmla="*/ 961 w 1115"/>
                  <a:gd name="T3" fmla="*/ 174 h 2190"/>
                  <a:gd name="T4" fmla="*/ 902 w 1115"/>
                  <a:gd name="T5" fmla="*/ 150 h 2190"/>
                  <a:gd name="T6" fmla="*/ 877 w 1115"/>
                  <a:gd name="T7" fmla="*/ 134 h 2190"/>
                  <a:gd name="T8" fmla="*/ 902 w 1115"/>
                  <a:gd name="T9" fmla="*/ 54 h 2190"/>
                  <a:gd name="T10" fmla="*/ 801 w 1115"/>
                  <a:gd name="T11" fmla="*/ 14 h 2190"/>
                  <a:gd name="T12" fmla="*/ 742 w 1115"/>
                  <a:gd name="T13" fmla="*/ 54 h 2190"/>
                  <a:gd name="T14" fmla="*/ 818 w 1115"/>
                  <a:gd name="T15" fmla="*/ 190 h 2190"/>
                  <a:gd name="T16" fmla="*/ 902 w 1115"/>
                  <a:gd name="T17" fmla="*/ 254 h 2190"/>
                  <a:gd name="T18" fmla="*/ 801 w 1115"/>
                  <a:gd name="T19" fmla="*/ 302 h 2190"/>
                  <a:gd name="T20" fmla="*/ 776 w 1115"/>
                  <a:gd name="T21" fmla="*/ 350 h 2190"/>
                  <a:gd name="T22" fmla="*/ 717 w 1115"/>
                  <a:gd name="T23" fmla="*/ 470 h 2190"/>
                  <a:gd name="T24" fmla="*/ 750 w 1115"/>
                  <a:gd name="T25" fmla="*/ 574 h 2190"/>
                  <a:gd name="T26" fmla="*/ 582 w 1115"/>
                  <a:gd name="T27" fmla="*/ 574 h 2190"/>
                  <a:gd name="T28" fmla="*/ 658 w 1115"/>
                  <a:gd name="T29" fmla="*/ 638 h 2190"/>
                  <a:gd name="T30" fmla="*/ 700 w 1115"/>
                  <a:gd name="T31" fmla="*/ 670 h 2190"/>
                  <a:gd name="T32" fmla="*/ 649 w 1115"/>
                  <a:gd name="T33" fmla="*/ 702 h 2190"/>
                  <a:gd name="T34" fmla="*/ 523 w 1115"/>
                  <a:gd name="T35" fmla="*/ 670 h 2190"/>
                  <a:gd name="T36" fmla="*/ 438 w 1115"/>
                  <a:gd name="T37" fmla="*/ 542 h 2190"/>
                  <a:gd name="T38" fmla="*/ 380 w 1115"/>
                  <a:gd name="T39" fmla="*/ 486 h 2190"/>
                  <a:gd name="T40" fmla="*/ 287 w 1115"/>
                  <a:gd name="T41" fmla="*/ 414 h 2190"/>
                  <a:gd name="T42" fmla="*/ 565 w 1115"/>
                  <a:gd name="T43" fmla="*/ 438 h 2190"/>
                  <a:gd name="T44" fmla="*/ 683 w 1115"/>
                  <a:gd name="T45" fmla="*/ 374 h 2190"/>
                  <a:gd name="T46" fmla="*/ 708 w 1115"/>
                  <a:gd name="T47" fmla="*/ 246 h 2190"/>
                  <a:gd name="T48" fmla="*/ 447 w 1115"/>
                  <a:gd name="T49" fmla="*/ 142 h 2190"/>
                  <a:gd name="T50" fmla="*/ 152 w 1115"/>
                  <a:gd name="T51" fmla="*/ 118 h 2190"/>
                  <a:gd name="T52" fmla="*/ 169 w 1115"/>
                  <a:gd name="T53" fmla="*/ 78 h 2190"/>
                  <a:gd name="T54" fmla="*/ 76 w 1115"/>
                  <a:gd name="T55" fmla="*/ 110 h 2190"/>
                  <a:gd name="T56" fmla="*/ 9 w 1115"/>
                  <a:gd name="T57" fmla="*/ 214 h 2190"/>
                  <a:gd name="T58" fmla="*/ 68 w 1115"/>
                  <a:gd name="T59" fmla="*/ 342 h 2190"/>
                  <a:gd name="T60" fmla="*/ 144 w 1115"/>
                  <a:gd name="T61" fmla="*/ 534 h 2190"/>
                  <a:gd name="T62" fmla="*/ 177 w 1115"/>
                  <a:gd name="T63" fmla="*/ 702 h 2190"/>
                  <a:gd name="T64" fmla="*/ 270 w 1115"/>
                  <a:gd name="T65" fmla="*/ 846 h 2190"/>
                  <a:gd name="T66" fmla="*/ 380 w 1115"/>
                  <a:gd name="T67" fmla="*/ 998 h 2190"/>
                  <a:gd name="T68" fmla="*/ 262 w 1115"/>
                  <a:gd name="T69" fmla="*/ 1238 h 2190"/>
                  <a:gd name="T70" fmla="*/ 346 w 1115"/>
                  <a:gd name="T71" fmla="*/ 1270 h 2190"/>
                  <a:gd name="T72" fmla="*/ 388 w 1115"/>
                  <a:gd name="T73" fmla="*/ 1294 h 2190"/>
                  <a:gd name="T74" fmla="*/ 337 w 1115"/>
                  <a:gd name="T75" fmla="*/ 1326 h 2190"/>
                  <a:gd name="T76" fmla="*/ 287 w 1115"/>
                  <a:gd name="T77" fmla="*/ 1382 h 2190"/>
                  <a:gd name="T78" fmla="*/ 287 w 1115"/>
                  <a:gd name="T79" fmla="*/ 1446 h 2190"/>
                  <a:gd name="T80" fmla="*/ 312 w 1115"/>
                  <a:gd name="T81" fmla="*/ 1622 h 2190"/>
                  <a:gd name="T82" fmla="*/ 388 w 1115"/>
                  <a:gd name="T83" fmla="*/ 1702 h 2190"/>
                  <a:gd name="T84" fmla="*/ 438 w 1115"/>
                  <a:gd name="T85" fmla="*/ 1758 h 2190"/>
                  <a:gd name="T86" fmla="*/ 514 w 1115"/>
                  <a:gd name="T87" fmla="*/ 1774 h 2190"/>
                  <a:gd name="T88" fmla="*/ 607 w 1115"/>
                  <a:gd name="T89" fmla="*/ 1774 h 2190"/>
                  <a:gd name="T90" fmla="*/ 649 w 1115"/>
                  <a:gd name="T91" fmla="*/ 1862 h 2190"/>
                  <a:gd name="T92" fmla="*/ 717 w 1115"/>
                  <a:gd name="T93" fmla="*/ 1918 h 2190"/>
                  <a:gd name="T94" fmla="*/ 835 w 1115"/>
                  <a:gd name="T95" fmla="*/ 1966 h 2190"/>
                  <a:gd name="T96" fmla="*/ 826 w 1115"/>
                  <a:gd name="T97" fmla="*/ 2030 h 2190"/>
                  <a:gd name="T98" fmla="*/ 792 w 1115"/>
                  <a:gd name="T99" fmla="*/ 2078 h 2190"/>
                  <a:gd name="T100" fmla="*/ 835 w 1115"/>
                  <a:gd name="T101" fmla="*/ 2158 h 2190"/>
                  <a:gd name="T102" fmla="*/ 877 w 1115"/>
                  <a:gd name="T103" fmla="*/ 2118 h 2190"/>
                  <a:gd name="T104" fmla="*/ 1011 w 1115"/>
                  <a:gd name="T105" fmla="*/ 2102 h 2190"/>
                  <a:gd name="T106" fmla="*/ 1054 w 1115"/>
                  <a:gd name="T107" fmla="*/ 2182 h 2190"/>
                  <a:gd name="T108" fmla="*/ 1115 w 1115"/>
                  <a:gd name="T109" fmla="*/ 0 h 219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15" h="2190">
                    <a:moveTo>
                      <a:pt x="1011" y="0"/>
                    </a:moveTo>
                    <a:lnTo>
                      <a:pt x="995" y="54"/>
                    </a:lnTo>
                    <a:lnTo>
                      <a:pt x="1011" y="102"/>
                    </a:lnTo>
                    <a:lnTo>
                      <a:pt x="1011" y="126"/>
                    </a:lnTo>
                    <a:lnTo>
                      <a:pt x="1003" y="150"/>
                    </a:lnTo>
                    <a:lnTo>
                      <a:pt x="961" y="174"/>
                    </a:lnTo>
                    <a:lnTo>
                      <a:pt x="936" y="174"/>
                    </a:lnTo>
                    <a:lnTo>
                      <a:pt x="919" y="158"/>
                    </a:lnTo>
                    <a:lnTo>
                      <a:pt x="902" y="150"/>
                    </a:lnTo>
                    <a:lnTo>
                      <a:pt x="893" y="158"/>
                    </a:lnTo>
                    <a:lnTo>
                      <a:pt x="877" y="158"/>
                    </a:lnTo>
                    <a:lnTo>
                      <a:pt x="877" y="134"/>
                    </a:lnTo>
                    <a:lnTo>
                      <a:pt x="877" y="102"/>
                    </a:lnTo>
                    <a:lnTo>
                      <a:pt x="893" y="78"/>
                    </a:lnTo>
                    <a:lnTo>
                      <a:pt x="902" y="54"/>
                    </a:lnTo>
                    <a:lnTo>
                      <a:pt x="893" y="38"/>
                    </a:lnTo>
                    <a:lnTo>
                      <a:pt x="851" y="6"/>
                    </a:lnTo>
                    <a:lnTo>
                      <a:pt x="801" y="14"/>
                    </a:lnTo>
                    <a:lnTo>
                      <a:pt x="750" y="30"/>
                    </a:lnTo>
                    <a:lnTo>
                      <a:pt x="700" y="38"/>
                    </a:lnTo>
                    <a:lnTo>
                      <a:pt x="742" y="54"/>
                    </a:lnTo>
                    <a:lnTo>
                      <a:pt x="784" y="78"/>
                    </a:lnTo>
                    <a:lnTo>
                      <a:pt x="809" y="166"/>
                    </a:lnTo>
                    <a:lnTo>
                      <a:pt x="818" y="190"/>
                    </a:lnTo>
                    <a:lnTo>
                      <a:pt x="843" y="190"/>
                    </a:lnTo>
                    <a:lnTo>
                      <a:pt x="877" y="214"/>
                    </a:lnTo>
                    <a:lnTo>
                      <a:pt x="902" y="254"/>
                    </a:lnTo>
                    <a:lnTo>
                      <a:pt x="910" y="302"/>
                    </a:lnTo>
                    <a:lnTo>
                      <a:pt x="851" y="294"/>
                    </a:lnTo>
                    <a:lnTo>
                      <a:pt x="801" y="302"/>
                    </a:lnTo>
                    <a:lnTo>
                      <a:pt x="784" y="310"/>
                    </a:lnTo>
                    <a:lnTo>
                      <a:pt x="784" y="318"/>
                    </a:lnTo>
                    <a:lnTo>
                      <a:pt x="776" y="350"/>
                    </a:lnTo>
                    <a:lnTo>
                      <a:pt x="750" y="390"/>
                    </a:lnTo>
                    <a:lnTo>
                      <a:pt x="725" y="438"/>
                    </a:lnTo>
                    <a:lnTo>
                      <a:pt x="717" y="470"/>
                    </a:lnTo>
                    <a:lnTo>
                      <a:pt x="733" y="486"/>
                    </a:lnTo>
                    <a:lnTo>
                      <a:pt x="818" y="550"/>
                    </a:lnTo>
                    <a:lnTo>
                      <a:pt x="750" y="574"/>
                    </a:lnTo>
                    <a:lnTo>
                      <a:pt x="666" y="574"/>
                    </a:lnTo>
                    <a:lnTo>
                      <a:pt x="599" y="558"/>
                    </a:lnTo>
                    <a:lnTo>
                      <a:pt x="582" y="574"/>
                    </a:lnTo>
                    <a:lnTo>
                      <a:pt x="573" y="598"/>
                    </a:lnTo>
                    <a:lnTo>
                      <a:pt x="607" y="630"/>
                    </a:lnTo>
                    <a:lnTo>
                      <a:pt x="658" y="638"/>
                    </a:lnTo>
                    <a:lnTo>
                      <a:pt x="683" y="638"/>
                    </a:lnTo>
                    <a:lnTo>
                      <a:pt x="700" y="654"/>
                    </a:lnTo>
                    <a:lnTo>
                      <a:pt x="700" y="670"/>
                    </a:lnTo>
                    <a:lnTo>
                      <a:pt x="683" y="694"/>
                    </a:lnTo>
                    <a:lnTo>
                      <a:pt x="674" y="702"/>
                    </a:lnTo>
                    <a:lnTo>
                      <a:pt x="649" y="702"/>
                    </a:lnTo>
                    <a:lnTo>
                      <a:pt x="599" y="686"/>
                    </a:lnTo>
                    <a:lnTo>
                      <a:pt x="548" y="678"/>
                    </a:lnTo>
                    <a:lnTo>
                      <a:pt x="523" y="670"/>
                    </a:lnTo>
                    <a:lnTo>
                      <a:pt x="506" y="654"/>
                    </a:lnTo>
                    <a:lnTo>
                      <a:pt x="447" y="582"/>
                    </a:lnTo>
                    <a:lnTo>
                      <a:pt x="438" y="542"/>
                    </a:lnTo>
                    <a:lnTo>
                      <a:pt x="438" y="526"/>
                    </a:lnTo>
                    <a:lnTo>
                      <a:pt x="430" y="502"/>
                    </a:lnTo>
                    <a:lnTo>
                      <a:pt x="380" y="486"/>
                    </a:lnTo>
                    <a:lnTo>
                      <a:pt x="337" y="470"/>
                    </a:lnTo>
                    <a:lnTo>
                      <a:pt x="253" y="414"/>
                    </a:lnTo>
                    <a:lnTo>
                      <a:pt x="287" y="414"/>
                    </a:lnTo>
                    <a:lnTo>
                      <a:pt x="321" y="430"/>
                    </a:lnTo>
                    <a:lnTo>
                      <a:pt x="396" y="430"/>
                    </a:lnTo>
                    <a:lnTo>
                      <a:pt x="565" y="438"/>
                    </a:lnTo>
                    <a:lnTo>
                      <a:pt x="624" y="422"/>
                    </a:lnTo>
                    <a:lnTo>
                      <a:pt x="658" y="406"/>
                    </a:lnTo>
                    <a:lnTo>
                      <a:pt x="683" y="374"/>
                    </a:lnTo>
                    <a:lnTo>
                      <a:pt x="708" y="310"/>
                    </a:lnTo>
                    <a:lnTo>
                      <a:pt x="717" y="278"/>
                    </a:lnTo>
                    <a:lnTo>
                      <a:pt x="708" y="246"/>
                    </a:lnTo>
                    <a:lnTo>
                      <a:pt x="666" y="198"/>
                    </a:lnTo>
                    <a:lnTo>
                      <a:pt x="599" y="182"/>
                    </a:lnTo>
                    <a:lnTo>
                      <a:pt x="447" y="142"/>
                    </a:lnTo>
                    <a:lnTo>
                      <a:pt x="371" y="118"/>
                    </a:lnTo>
                    <a:lnTo>
                      <a:pt x="304" y="118"/>
                    </a:lnTo>
                    <a:lnTo>
                      <a:pt x="152" y="118"/>
                    </a:lnTo>
                    <a:lnTo>
                      <a:pt x="177" y="94"/>
                    </a:lnTo>
                    <a:lnTo>
                      <a:pt x="186" y="86"/>
                    </a:lnTo>
                    <a:lnTo>
                      <a:pt x="169" y="78"/>
                    </a:lnTo>
                    <a:lnTo>
                      <a:pt x="127" y="70"/>
                    </a:lnTo>
                    <a:lnTo>
                      <a:pt x="110" y="102"/>
                    </a:lnTo>
                    <a:lnTo>
                      <a:pt x="76" y="110"/>
                    </a:lnTo>
                    <a:lnTo>
                      <a:pt x="76" y="134"/>
                    </a:lnTo>
                    <a:lnTo>
                      <a:pt x="42" y="166"/>
                    </a:lnTo>
                    <a:lnTo>
                      <a:pt x="9" y="214"/>
                    </a:lnTo>
                    <a:lnTo>
                      <a:pt x="0" y="262"/>
                    </a:lnTo>
                    <a:lnTo>
                      <a:pt x="26" y="326"/>
                    </a:lnTo>
                    <a:lnTo>
                      <a:pt x="68" y="342"/>
                    </a:lnTo>
                    <a:lnTo>
                      <a:pt x="110" y="382"/>
                    </a:lnTo>
                    <a:lnTo>
                      <a:pt x="93" y="438"/>
                    </a:lnTo>
                    <a:lnTo>
                      <a:pt x="144" y="534"/>
                    </a:lnTo>
                    <a:lnTo>
                      <a:pt x="211" y="598"/>
                    </a:lnTo>
                    <a:lnTo>
                      <a:pt x="169" y="646"/>
                    </a:lnTo>
                    <a:lnTo>
                      <a:pt x="177" y="702"/>
                    </a:lnTo>
                    <a:lnTo>
                      <a:pt x="245" y="742"/>
                    </a:lnTo>
                    <a:lnTo>
                      <a:pt x="287" y="798"/>
                    </a:lnTo>
                    <a:lnTo>
                      <a:pt x="270" y="846"/>
                    </a:lnTo>
                    <a:lnTo>
                      <a:pt x="337" y="886"/>
                    </a:lnTo>
                    <a:lnTo>
                      <a:pt x="388" y="934"/>
                    </a:lnTo>
                    <a:lnTo>
                      <a:pt x="380" y="998"/>
                    </a:lnTo>
                    <a:lnTo>
                      <a:pt x="337" y="1070"/>
                    </a:lnTo>
                    <a:lnTo>
                      <a:pt x="287" y="1142"/>
                    </a:lnTo>
                    <a:lnTo>
                      <a:pt x="262" y="1238"/>
                    </a:lnTo>
                    <a:lnTo>
                      <a:pt x="278" y="1222"/>
                    </a:lnTo>
                    <a:lnTo>
                      <a:pt x="304" y="1254"/>
                    </a:lnTo>
                    <a:lnTo>
                      <a:pt x="346" y="1270"/>
                    </a:lnTo>
                    <a:lnTo>
                      <a:pt x="396" y="1278"/>
                    </a:lnTo>
                    <a:lnTo>
                      <a:pt x="396" y="1286"/>
                    </a:lnTo>
                    <a:lnTo>
                      <a:pt x="388" y="1294"/>
                    </a:lnTo>
                    <a:lnTo>
                      <a:pt x="363" y="1302"/>
                    </a:lnTo>
                    <a:lnTo>
                      <a:pt x="346" y="1302"/>
                    </a:lnTo>
                    <a:lnTo>
                      <a:pt x="337" y="1326"/>
                    </a:lnTo>
                    <a:lnTo>
                      <a:pt x="287" y="1334"/>
                    </a:lnTo>
                    <a:lnTo>
                      <a:pt x="287" y="1358"/>
                    </a:lnTo>
                    <a:lnTo>
                      <a:pt x="287" y="1382"/>
                    </a:lnTo>
                    <a:lnTo>
                      <a:pt x="278" y="1382"/>
                    </a:lnTo>
                    <a:lnTo>
                      <a:pt x="287" y="1398"/>
                    </a:lnTo>
                    <a:lnTo>
                      <a:pt x="287" y="1446"/>
                    </a:lnTo>
                    <a:lnTo>
                      <a:pt x="287" y="1510"/>
                    </a:lnTo>
                    <a:lnTo>
                      <a:pt x="329" y="1558"/>
                    </a:lnTo>
                    <a:lnTo>
                      <a:pt x="312" y="1622"/>
                    </a:lnTo>
                    <a:lnTo>
                      <a:pt x="346" y="1630"/>
                    </a:lnTo>
                    <a:lnTo>
                      <a:pt x="354" y="1670"/>
                    </a:lnTo>
                    <a:lnTo>
                      <a:pt x="388" y="1702"/>
                    </a:lnTo>
                    <a:lnTo>
                      <a:pt x="413" y="1766"/>
                    </a:lnTo>
                    <a:lnTo>
                      <a:pt x="413" y="1758"/>
                    </a:lnTo>
                    <a:lnTo>
                      <a:pt x="438" y="1758"/>
                    </a:lnTo>
                    <a:lnTo>
                      <a:pt x="464" y="1774"/>
                    </a:lnTo>
                    <a:lnTo>
                      <a:pt x="481" y="1766"/>
                    </a:lnTo>
                    <a:lnTo>
                      <a:pt x="514" y="1774"/>
                    </a:lnTo>
                    <a:lnTo>
                      <a:pt x="531" y="1790"/>
                    </a:lnTo>
                    <a:lnTo>
                      <a:pt x="573" y="1766"/>
                    </a:lnTo>
                    <a:lnTo>
                      <a:pt x="607" y="1774"/>
                    </a:lnTo>
                    <a:lnTo>
                      <a:pt x="641" y="1798"/>
                    </a:lnTo>
                    <a:lnTo>
                      <a:pt x="649" y="1830"/>
                    </a:lnTo>
                    <a:lnTo>
                      <a:pt x="649" y="1862"/>
                    </a:lnTo>
                    <a:lnTo>
                      <a:pt x="683" y="1878"/>
                    </a:lnTo>
                    <a:lnTo>
                      <a:pt x="683" y="1894"/>
                    </a:lnTo>
                    <a:lnTo>
                      <a:pt x="717" y="1918"/>
                    </a:lnTo>
                    <a:lnTo>
                      <a:pt x="759" y="1926"/>
                    </a:lnTo>
                    <a:lnTo>
                      <a:pt x="767" y="1950"/>
                    </a:lnTo>
                    <a:lnTo>
                      <a:pt x="835" y="1966"/>
                    </a:lnTo>
                    <a:lnTo>
                      <a:pt x="860" y="1990"/>
                    </a:lnTo>
                    <a:lnTo>
                      <a:pt x="843" y="2014"/>
                    </a:lnTo>
                    <a:lnTo>
                      <a:pt x="826" y="2030"/>
                    </a:lnTo>
                    <a:lnTo>
                      <a:pt x="776" y="2038"/>
                    </a:lnTo>
                    <a:lnTo>
                      <a:pt x="767" y="2062"/>
                    </a:lnTo>
                    <a:lnTo>
                      <a:pt x="792" y="2078"/>
                    </a:lnTo>
                    <a:lnTo>
                      <a:pt x="792" y="2102"/>
                    </a:lnTo>
                    <a:lnTo>
                      <a:pt x="809" y="2126"/>
                    </a:lnTo>
                    <a:lnTo>
                      <a:pt x="835" y="2158"/>
                    </a:lnTo>
                    <a:lnTo>
                      <a:pt x="868" y="2158"/>
                    </a:lnTo>
                    <a:lnTo>
                      <a:pt x="877" y="2118"/>
                    </a:lnTo>
                    <a:lnTo>
                      <a:pt x="910" y="2118"/>
                    </a:lnTo>
                    <a:lnTo>
                      <a:pt x="969" y="2086"/>
                    </a:lnTo>
                    <a:lnTo>
                      <a:pt x="1011" y="2102"/>
                    </a:lnTo>
                    <a:lnTo>
                      <a:pt x="1054" y="2126"/>
                    </a:lnTo>
                    <a:lnTo>
                      <a:pt x="1037" y="2142"/>
                    </a:lnTo>
                    <a:lnTo>
                      <a:pt x="1054" y="2182"/>
                    </a:lnTo>
                    <a:lnTo>
                      <a:pt x="1079" y="2190"/>
                    </a:lnTo>
                    <a:lnTo>
                      <a:pt x="1113" y="2190"/>
                    </a:lnTo>
                    <a:lnTo>
                      <a:pt x="1115" y="0"/>
                    </a:lnTo>
                    <a:lnTo>
                      <a:pt x="1011" y="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7" name="Freeform 126"/>
              <p:cNvSpPr>
                <a:spLocks/>
              </p:cNvSpPr>
              <p:nvPr/>
            </p:nvSpPr>
            <p:spPr bwMode="auto">
              <a:xfrm>
                <a:off x="4280" y="131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8" name="Freeform 127"/>
              <p:cNvSpPr>
                <a:spLocks/>
              </p:cNvSpPr>
              <p:nvPr/>
            </p:nvSpPr>
            <p:spPr bwMode="auto">
              <a:xfrm>
                <a:off x="3845" y="312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pattFill prst="wdUpDiag">
                <a:fgClr>
                  <a:schemeClr val="tx2">
                    <a:lumMod val="20000"/>
                    <a:lumOff val="8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29" name="Freeform 128"/>
              <p:cNvSpPr>
                <a:spLocks/>
              </p:cNvSpPr>
              <p:nvPr/>
            </p:nvSpPr>
            <p:spPr bwMode="auto">
              <a:xfrm>
                <a:off x="4274" y="128"/>
                <a:ext cx="801" cy="1272"/>
              </a:xfrm>
              <a:custGeom>
                <a:avLst/>
                <a:gdLst>
                  <a:gd name="T0" fmla="*/ 683 w 801"/>
                  <a:gd name="T1" fmla="*/ 720 h 1272"/>
                  <a:gd name="T2" fmla="*/ 658 w 801"/>
                  <a:gd name="T3" fmla="*/ 616 h 1272"/>
                  <a:gd name="T4" fmla="*/ 582 w 801"/>
                  <a:gd name="T5" fmla="*/ 520 h 1272"/>
                  <a:gd name="T6" fmla="*/ 557 w 801"/>
                  <a:gd name="T7" fmla="*/ 408 h 1272"/>
                  <a:gd name="T8" fmla="*/ 523 w 801"/>
                  <a:gd name="T9" fmla="*/ 256 h 1272"/>
                  <a:gd name="T10" fmla="*/ 439 w 801"/>
                  <a:gd name="T11" fmla="*/ 200 h 1272"/>
                  <a:gd name="T12" fmla="*/ 422 w 801"/>
                  <a:gd name="T13" fmla="*/ 88 h 1272"/>
                  <a:gd name="T14" fmla="*/ 413 w 801"/>
                  <a:gd name="T15" fmla="*/ 32 h 1272"/>
                  <a:gd name="T16" fmla="*/ 295 w 801"/>
                  <a:gd name="T17" fmla="*/ 0 h 1272"/>
                  <a:gd name="T18" fmla="*/ 262 w 801"/>
                  <a:gd name="T19" fmla="*/ 112 h 1272"/>
                  <a:gd name="T20" fmla="*/ 186 w 801"/>
                  <a:gd name="T21" fmla="*/ 168 h 1272"/>
                  <a:gd name="T22" fmla="*/ 43 w 801"/>
                  <a:gd name="T23" fmla="*/ 136 h 1272"/>
                  <a:gd name="T24" fmla="*/ 51 w 801"/>
                  <a:gd name="T25" fmla="*/ 216 h 1272"/>
                  <a:gd name="T26" fmla="*/ 177 w 801"/>
                  <a:gd name="T27" fmla="*/ 296 h 1272"/>
                  <a:gd name="T28" fmla="*/ 220 w 801"/>
                  <a:gd name="T29" fmla="*/ 368 h 1272"/>
                  <a:gd name="T30" fmla="*/ 228 w 801"/>
                  <a:gd name="T31" fmla="*/ 464 h 1272"/>
                  <a:gd name="T32" fmla="*/ 262 w 801"/>
                  <a:gd name="T33" fmla="*/ 552 h 1272"/>
                  <a:gd name="T34" fmla="*/ 329 w 801"/>
                  <a:gd name="T35" fmla="*/ 576 h 1272"/>
                  <a:gd name="T36" fmla="*/ 354 w 801"/>
                  <a:gd name="T37" fmla="*/ 600 h 1272"/>
                  <a:gd name="T38" fmla="*/ 354 w 801"/>
                  <a:gd name="T39" fmla="*/ 632 h 1272"/>
                  <a:gd name="T40" fmla="*/ 236 w 801"/>
                  <a:gd name="T41" fmla="*/ 832 h 1272"/>
                  <a:gd name="T42" fmla="*/ 177 w 801"/>
                  <a:gd name="T43" fmla="*/ 896 h 1272"/>
                  <a:gd name="T44" fmla="*/ 186 w 801"/>
                  <a:gd name="T45" fmla="*/ 976 h 1272"/>
                  <a:gd name="T46" fmla="*/ 228 w 801"/>
                  <a:gd name="T47" fmla="*/ 1080 h 1272"/>
                  <a:gd name="T48" fmla="*/ 236 w 801"/>
                  <a:gd name="T49" fmla="*/ 1160 h 1272"/>
                  <a:gd name="T50" fmla="*/ 287 w 801"/>
                  <a:gd name="T51" fmla="*/ 1208 h 1272"/>
                  <a:gd name="T52" fmla="*/ 312 w 801"/>
                  <a:gd name="T53" fmla="*/ 1272 h 1272"/>
                  <a:gd name="T54" fmla="*/ 380 w 801"/>
                  <a:gd name="T55" fmla="*/ 1264 h 1272"/>
                  <a:gd name="T56" fmla="*/ 506 w 801"/>
                  <a:gd name="T57" fmla="*/ 1192 h 1272"/>
                  <a:gd name="T58" fmla="*/ 675 w 801"/>
                  <a:gd name="T59" fmla="*/ 1112 h 1272"/>
                  <a:gd name="T60" fmla="*/ 750 w 801"/>
                  <a:gd name="T61" fmla="*/ 944 h 1272"/>
                  <a:gd name="T62" fmla="*/ 801 w 801"/>
                  <a:gd name="T63" fmla="*/ 808 h 127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1" h="1272">
                    <a:moveTo>
                      <a:pt x="750" y="760"/>
                    </a:moveTo>
                    <a:lnTo>
                      <a:pt x="683" y="720"/>
                    </a:lnTo>
                    <a:lnTo>
                      <a:pt x="700" y="672"/>
                    </a:lnTo>
                    <a:lnTo>
                      <a:pt x="658" y="616"/>
                    </a:lnTo>
                    <a:lnTo>
                      <a:pt x="590" y="576"/>
                    </a:lnTo>
                    <a:lnTo>
                      <a:pt x="582" y="520"/>
                    </a:lnTo>
                    <a:lnTo>
                      <a:pt x="624" y="472"/>
                    </a:lnTo>
                    <a:lnTo>
                      <a:pt x="557" y="408"/>
                    </a:lnTo>
                    <a:lnTo>
                      <a:pt x="506" y="312"/>
                    </a:lnTo>
                    <a:lnTo>
                      <a:pt x="523" y="256"/>
                    </a:lnTo>
                    <a:lnTo>
                      <a:pt x="481" y="216"/>
                    </a:lnTo>
                    <a:lnTo>
                      <a:pt x="439" y="200"/>
                    </a:lnTo>
                    <a:lnTo>
                      <a:pt x="413" y="136"/>
                    </a:lnTo>
                    <a:lnTo>
                      <a:pt x="422" y="88"/>
                    </a:lnTo>
                    <a:lnTo>
                      <a:pt x="430" y="72"/>
                    </a:lnTo>
                    <a:lnTo>
                      <a:pt x="413" y="32"/>
                    </a:lnTo>
                    <a:lnTo>
                      <a:pt x="346" y="0"/>
                    </a:lnTo>
                    <a:lnTo>
                      <a:pt x="295" y="0"/>
                    </a:lnTo>
                    <a:lnTo>
                      <a:pt x="262" y="40"/>
                    </a:lnTo>
                    <a:lnTo>
                      <a:pt x="262" y="112"/>
                    </a:lnTo>
                    <a:lnTo>
                      <a:pt x="245" y="184"/>
                    </a:lnTo>
                    <a:lnTo>
                      <a:pt x="186" y="168"/>
                    </a:lnTo>
                    <a:lnTo>
                      <a:pt x="144" y="184"/>
                    </a:lnTo>
                    <a:lnTo>
                      <a:pt x="43" y="136"/>
                    </a:lnTo>
                    <a:lnTo>
                      <a:pt x="0" y="160"/>
                    </a:lnTo>
                    <a:lnTo>
                      <a:pt x="51" y="216"/>
                    </a:lnTo>
                    <a:lnTo>
                      <a:pt x="144" y="256"/>
                    </a:lnTo>
                    <a:lnTo>
                      <a:pt x="177" y="296"/>
                    </a:lnTo>
                    <a:lnTo>
                      <a:pt x="177" y="336"/>
                    </a:lnTo>
                    <a:lnTo>
                      <a:pt x="220" y="368"/>
                    </a:lnTo>
                    <a:lnTo>
                      <a:pt x="220" y="416"/>
                    </a:lnTo>
                    <a:lnTo>
                      <a:pt x="228" y="464"/>
                    </a:lnTo>
                    <a:lnTo>
                      <a:pt x="245" y="504"/>
                    </a:lnTo>
                    <a:lnTo>
                      <a:pt x="262" y="552"/>
                    </a:lnTo>
                    <a:lnTo>
                      <a:pt x="295" y="560"/>
                    </a:lnTo>
                    <a:lnTo>
                      <a:pt x="329" y="576"/>
                    </a:lnTo>
                    <a:lnTo>
                      <a:pt x="354" y="584"/>
                    </a:lnTo>
                    <a:lnTo>
                      <a:pt x="354" y="600"/>
                    </a:lnTo>
                    <a:lnTo>
                      <a:pt x="363" y="616"/>
                    </a:lnTo>
                    <a:lnTo>
                      <a:pt x="354" y="632"/>
                    </a:lnTo>
                    <a:lnTo>
                      <a:pt x="321" y="696"/>
                    </a:lnTo>
                    <a:lnTo>
                      <a:pt x="236" y="832"/>
                    </a:lnTo>
                    <a:lnTo>
                      <a:pt x="203" y="864"/>
                    </a:lnTo>
                    <a:lnTo>
                      <a:pt x="177" y="896"/>
                    </a:lnTo>
                    <a:lnTo>
                      <a:pt x="177" y="936"/>
                    </a:lnTo>
                    <a:lnTo>
                      <a:pt x="186" y="976"/>
                    </a:lnTo>
                    <a:lnTo>
                      <a:pt x="211" y="1048"/>
                    </a:lnTo>
                    <a:lnTo>
                      <a:pt x="228" y="1080"/>
                    </a:lnTo>
                    <a:lnTo>
                      <a:pt x="228" y="1120"/>
                    </a:lnTo>
                    <a:lnTo>
                      <a:pt x="236" y="1160"/>
                    </a:lnTo>
                    <a:lnTo>
                      <a:pt x="253" y="1192"/>
                    </a:lnTo>
                    <a:lnTo>
                      <a:pt x="287" y="1208"/>
                    </a:lnTo>
                    <a:lnTo>
                      <a:pt x="321" y="1224"/>
                    </a:lnTo>
                    <a:lnTo>
                      <a:pt x="312" y="1272"/>
                    </a:lnTo>
                    <a:lnTo>
                      <a:pt x="363" y="1272"/>
                    </a:lnTo>
                    <a:lnTo>
                      <a:pt x="380" y="1264"/>
                    </a:lnTo>
                    <a:lnTo>
                      <a:pt x="405" y="1248"/>
                    </a:lnTo>
                    <a:lnTo>
                      <a:pt x="506" y="1192"/>
                    </a:lnTo>
                    <a:lnTo>
                      <a:pt x="599" y="1152"/>
                    </a:lnTo>
                    <a:lnTo>
                      <a:pt x="675" y="1112"/>
                    </a:lnTo>
                    <a:lnTo>
                      <a:pt x="700" y="1016"/>
                    </a:lnTo>
                    <a:lnTo>
                      <a:pt x="750" y="944"/>
                    </a:lnTo>
                    <a:lnTo>
                      <a:pt x="793" y="872"/>
                    </a:lnTo>
                    <a:lnTo>
                      <a:pt x="801" y="808"/>
                    </a:lnTo>
                    <a:lnTo>
                      <a:pt x="750" y="760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0" name="Freeform 129"/>
              <p:cNvSpPr>
                <a:spLocks/>
              </p:cNvSpPr>
              <p:nvPr/>
            </p:nvSpPr>
            <p:spPr bwMode="auto">
              <a:xfrm>
                <a:off x="3845" y="304"/>
                <a:ext cx="691" cy="1696"/>
              </a:xfrm>
              <a:custGeom>
                <a:avLst/>
                <a:gdLst>
                  <a:gd name="T0" fmla="*/ 354 w 691"/>
                  <a:gd name="T1" fmla="*/ 72 h 1696"/>
                  <a:gd name="T2" fmla="*/ 295 w 691"/>
                  <a:gd name="T3" fmla="*/ 128 h 1696"/>
                  <a:gd name="T4" fmla="*/ 261 w 691"/>
                  <a:gd name="T5" fmla="*/ 216 h 1696"/>
                  <a:gd name="T6" fmla="*/ 210 w 691"/>
                  <a:gd name="T7" fmla="*/ 312 h 1696"/>
                  <a:gd name="T8" fmla="*/ 168 w 691"/>
                  <a:gd name="T9" fmla="*/ 400 h 1696"/>
                  <a:gd name="T10" fmla="*/ 118 w 691"/>
                  <a:gd name="T11" fmla="*/ 576 h 1696"/>
                  <a:gd name="T12" fmla="*/ 143 w 691"/>
                  <a:gd name="T13" fmla="*/ 656 h 1696"/>
                  <a:gd name="T14" fmla="*/ 33 w 691"/>
                  <a:gd name="T15" fmla="*/ 736 h 1696"/>
                  <a:gd name="T16" fmla="*/ 50 w 691"/>
                  <a:gd name="T17" fmla="*/ 936 h 1696"/>
                  <a:gd name="T18" fmla="*/ 92 w 691"/>
                  <a:gd name="T19" fmla="*/ 1016 h 1696"/>
                  <a:gd name="T20" fmla="*/ 67 w 691"/>
                  <a:gd name="T21" fmla="*/ 1144 h 1696"/>
                  <a:gd name="T22" fmla="*/ 17 w 691"/>
                  <a:gd name="T23" fmla="*/ 1272 h 1696"/>
                  <a:gd name="T24" fmla="*/ 8 w 691"/>
                  <a:gd name="T25" fmla="*/ 1328 h 1696"/>
                  <a:gd name="T26" fmla="*/ 42 w 691"/>
                  <a:gd name="T27" fmla="*/ 1376 h 1696"/>
                  <a:gd name="T28" fmla="*/ 84 w 691"/>
                  <a:gd name="T29" fmla="*/ 1504 h 1696"/>
                  <a:gd name="T30" fmla="*/ 118 w 691"/>
                  <a:gd name="T31" fmla="*/ 1568 h 1696"/>
                  <a:gd name="T32" fmla="*/ 109 w 691"/>
                  <a:gd name="T33" fmla="*/ 1616 h 1696"/>
                  <a:gd name="T34" fmla="*/ 135 w 691"/>
                  <a:gd name="T35" fmla="*/ 1664 h 1696"/>
                  <a:gd name="T36" fmla="*/ 202 w 691"/>
                  <a:gd name="T37" fmla="*/ 1696 h 1696"/>
                  <a:gd name="T38" fmla="*/ 244 w 691"/>
                  <a:gd name="T39" fmla="*/ 1648 h 1696"/>
                  <a:gd name="T40" fmla="*/ 286 w 691"/>
                  <a:gd name="T41" fmla="*/ 1600 h 1696"/>
                  <a:gd name="T42" fmla="*/ 387 w 691"/>
                  <a:gd name="T43" fmla="*/ 1472 h 1696"/>
                  <a:gd name="T44" fmla="*/ 387 w 691"/>
                  <a:gd name="T45" fmla="*/ 1408 h 1696"/>
                  <a:gd name="T46" fmla="*/ 396 w 691"/>
                  <a:gd name="T47" fmla="*/ 1336 h 1696"/>
                  <a:gd name="T48" fmla="*/ 421 w 691"/>
                  <a:gd name="T49" fmla="*/ 1272 h 1696"/>
                  <a:gd name="T50" fmla="*/ 497 w 691"/>
                  <a:gd name="T51" fmla="*/ 1224 h 1696"/>
                  <a:gd name="T52" fmla="*/ 505 w 691"/>
                  <a:gd name="T53" fmla="*/ 1168 h 1696"/>
                  <a:gd name="T54" fmla="*/ 480 w 691"/>
                  <a:gd name="T55" fmla="*/ 1088 h 1696"/>
                  <a:gd name="T56" fmla="*/ 396 w 691"/>
                  <a:gd name="T57" fmla="*/ 1040 h 1696"/>
                  <a:gd name="T58" fmla="*/ 387 w 691"/>
                  <a:gd name="T59" fmla="*/ 984 h 1696"/>
                  <a:gd name="T60" fmla="*/ 387 w 691"/>
                  <a:gd name="T61" fmla="*/ 832 h 1696"/>
                  <a:gd name="T62" fmla="*/ 480 w 691"/>
                  <a:gd name="T63" fmla="*/ 704 h 1696"/>
                  <a:gd name="T64" fmla="*/ 556 w 691"/>
                  <a:gd name="T65" fmla="*/ 624 h 1696"/>
                  <a:gd name="T66" fmla="*/ 581 w 691"/>
                  <a:gd name="T67" fmla="*/ 560 h 1696"/>
                  <a:gd name="T68" fmla="*/ 573 w 691"/>
                  <a:gd name="T69" fmla="*/ 496 h 1696"/>
                  <a:gd name="T70" fmla="*/ 606 w 691"/>
                  <a:gd name="T71" fmla="*/ 424 h 1696"/>
                  <a:gd name="T72" fmla="*/ 682 w 691"/>
                  <a:gd name="T73" fmla="*/ 376 h 1696"/>
                  <a:gd name="T74" fmla="*/ 674 w 691"/>
                  <a:gd name="T75" fmla="*/ 328 h 1696"/>
                  <a:gd name="T76" fmla="*/ 649 w 691"/>
                  <a:gd name="T77" fmla="*/ 240 h 1696"/>
                  <a:gd name="T78" fmla="*/ 606 w 691"/>
                  <a:gd name="T79" fmla="*/ 160 h 1696"/>
                  <a:gd name="T80" fmla="*/ 573 w 691"/>
                  <a:gd name="T81" fmla="*/ 80 h 1696"/>
                  <a:gd name="T82" fmla="*/ 446 w 691"/>
                  <a:gd name="T83" fmla="*/ 0 h 1696"/>
                  <a:gd name="T84" fmla="*/ 429 w 691"/>
                  <a:gd name="T85" fmla="*/ 88 h 169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691" h="1696">
                    <a:moveTo>
                      <a:pt x="429" y="88"/>
                    </a:moveTo>
                    <a:lnTo>
                      <a:pt x="354" y="72"/>
                    </a:lnTo>
                    <a:lnTo>
                      <a:pt x="337" y="128"/>
                    </a:lnTo>
                    <a:lnTo>
                      <a:pt x="295" y="128"/>
                    </a:lnTo>
                    <a:lnTo>
                      <a:pt x="261" y="168"/>
                    </a:lnTo>
                    <a:lnTo>
                      <a:pt x="261" y="216"/>
                    </a:lnTo>
                    <a:lnTo>
                      <a:pt x="269" y="256"/>
                    </a:lnTo>
                    <a:lnTo>
                      <a:pt x="210" y="312"/>
                    </a:lnTo>
                    <a:lnTo>
                      <a:pt x="210" y="376"/>
                    </a:lnTo>
                    <a:lnTo>
                      <a:pt x="168" y="400"/>
                    </a:lnTo>
                    <a:lnTo>
                      <a:pt x="168" y="496"/>
                    </a:lnTo>
                    <a:lnTo>
                      <a:pt x="118" y="576"/>
                    </a:lnTo>
                    <a:lnTo>
                      <a:pt x="160" y="600"/>
                    </a:lnTo>
                    <a:lnTo>
                      <a:pt x="143" y="656"/>
                    </a:lnTo>
                    <a:lnTo>
                      <a:pt x="67" y="664"/>
                    </a:lnTo>
                    <a:lnTo>
                      <a:pt x="33" y="736"/>
                    </a:lnTo>
                    <a:lnTo>
                      <a:pt x="50" y="856"/>
                    </a:lnTo>
                    <a:lnTo>
                      <a:pt x="50" y="936"/>
                    </a:lnTo>
                    <a:lnTo>
                      <a:pt x="92" y="976"/>
                    </a:lnTo>
                    <a:lnTo>
                      <a:pt x="92" y="1016"/>
                    </a:lnTo>
                    <a:lnTo>
                      <a:pt x="67" y="1056"/>
                    </a:lnTo>
                    <a:lnTo>
                      <a:pt x="67" y="1144"/>
                    </a:lnTo>
                    <a:lnTo>
                      <a:pt x="33" y="1176"/>
                    </a:lnTo>
                    <a:lnTo>
                      <a:pt x="17" y="1272"/>
                    </a:lnTo>
                    <a:lnTo>
                      <a:pt x="0" y="1280"/>
                    </a:lnTo>
                    <a:lnTo>
                      <a:pt x="8" y="1328"/>
                    </a:lnTo>
                    <a:lnTo>
                      <a:pt x="33" y="1352"/>
                    </a:lnTo>
                    <a:lnTo>
                      <a:pt x="42" y="1376"/>
                    </a:lnTo>
                    <a:lnTo>
                      <a:pt x="42" y="1440"/>
                    </a:lnTo>
                    <a:lnTo>
                      <a:pt x="84" y="1504"/>
                    </a:lnTo>
                    <a:lnTo>
                      <a:pt x="109" y="1536"/>
                    </a:lnTo>
                    <a:lnTo>
                      <a:pt x="118" y="1568"/>
                    </a:lnTo>
                    <a:lnTo>
                      <a:pt x="109" y="1592"/>
                    </a:lnTo>
                    <a:lnTo>
                      <a:pt x="109" y="1616"/>
                    </a:lnTo>
                    <a:lnTo>
                      <a:pt x="126" y="1632"/>
                    </a:lnTo>
                    <a:lnTo>
                      <a:pt x="135" y="1664"/>
                    </a:lnTo>
                    <a:lnTo>
                      <a:pt x="135" y="1696"/>
                    </a:lnTo>
                    <a:lnTo>
                      <a:pt x="202" y="1696"/>
                    </a:lnTo>
                    <a:lnTo>
                      <a:pt x="236" y="1680"/>
                    </a:lnTo>
                    <a:lnTo>
                      <a:pt x="244" y="1648"/>
                    </a:lnTo>
                    <a:lnTo>
                      <a:pt x="261" y="1616"/>
                    </a:lnTo>
                    <a:lnTo>
                      <a:pt x="286" y="1600"/>
                    </a:lnTo>
                    <a:lnTo>
                      <a:pt x="354" y="1608"/>
                    </a:lnTo>
                    <a:lnTo>
                      <a:pt x="387" y="1472"/>
                    </a:lnTo>
                    <a:lnTo>
                      <a:pt x="396" y="1440"/>
                    </a:lnTo>
                    <a:lnTo>
                      <a:pt x="387" y="1408"/>
                    </a:lnTo>
                    <a:lnTo>
                      <a:pt x="387" y="1368"/>
                    </a:lnTo>
                    <a:lnTo>
                      <a:pt x="396" y="1336"/>
                    </a:lnTo>
                    <a:lnTo>
                      <a:pt x="404" y="1296"/>
                    </a:lnTo>
                    <a:lnTo>
                      <a:pt x="421" y="1272"/>
                    </a:lnTo>
                    <a:lnTo>
                      <a:pt x="472" y="1240"/>
                    </a:lnTo>
                    <a:lnTo>
                      <a:pt x="497" y="1224"/>
                    </a:lnTo>
                    <a:lnTo>
                      <a:pt x="497" y="1192"/>
                    </a:lnTo>
                    <a:lnTo>
                      <a:pt x="505" y="1168"/>
                    </a:lnTo>
                    <a:lnTo>
                      <a:pt x="522" y="1144"/>
                    </a:lnTo>
                    <a:lnTo>
                      <a:pt x="480" y="1088"/>
                    </a:lnTo>
                    <a:lnTo>
                      <a:pt x="413" y="1048"/>
                    </a:lnTo>
                    <a:lnTo>
                      <a:pt x="396" y="1040"/>
                    </a:lnTo>
                    <a:lnTo>
                      <a:pt x="387" y="1024"/>
                    </a:lnTo>
                    <a:lnTo>
                      <a:pt x="387" y="984"/>
                    </a:lnTo>
                    <a:lnTo>
                      <a:pt x="379" y="904"/>
                    </a:lnTo>
                    <a:lnTo>
                      <a:pt x="387" y="832"/>
                    </a:lnTo>
                    <a:lnTo>
                      <a:pt x="429" y="760"/>
                    </a:lnTo>
                    <a:lnTo>
                      <a:pt x="480" y="704"/>
                    </a:lnTo>
                    <a:lnTo>
                      <a:pt x="539" y="648"/>
                    </a:lnTo>
                    <a:lnTo>
                      <a:pt x="556" y="624"/>
                    </a:lnTo>
                    <a:lnTo>
                      <a:pt x="564" y="584"/>
                    </a:lnTo>
                    <a:lnTo>
                      <a:pt x="581" y="560"/>
                    </a:lnTo>
                    <a:lnTo>
                      <a:pt x="581" y="536"/>
                    </a:lnTo>
                    <a:lnTo>
                      <a:pt x="573" y="496"/>
                    </a:lnTo>
                    <a:lnTo>
                      <a:pt x="581" y="464"/>
                    </a:lnTo>
                    <a:lnTo>
                      <a:pt x="606" y="424"/>
                    </a:lnTo>
                    <a:lnTo>
                      <a:pt x="615" y="384"/>
                    </a:lnTo>
                    <a:lnTo>
                      <a:pt x="682" y="376"/>
                    </a:lnTo>
                    <a:lnTo>
                      <a:pt x="691" y="376"/>
                    </a:lnTo>
                    <a:lnTo>
                      <a:pt x="674" y="328"/>
                    </a:lnTo>
                    <a:lnTo>
                      <a:pt x="657" y="288"/>
                    </a:lnTo>
                    <a:lnTo>
                      <a:pt x="649" y="240"/>
                    </a:lnTo>
                    <a:lnTo>
                      <a:pt x="649" y="192"/>
                    </a:lnTo>
                    <a:lnTo>
                      <a:pt x="606" y="160"/>
                    </a:lnTo>
                    <a:lnTo>
                      <a:pt x="606" y="120"/>
                    </a:lnTo>
                    <a:lnTo>
                      <a:pt x="573" y="80"/>
                    </a:lnTo>
                    <a:lnTo>
                      <a:pt x="480" y="40"/>
                    </a:lnTo>
                    <a:lnTo>
                      <a:pt x="446" y="0"/>
                    </a:lnTo>
                    <a:lnTo>
                      <a:pt x="429" y="8"/>
                    </a:lnTo>
                    <a:lnTo>
                      <a:pt x="429" y="88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3423" y="0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18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9" y="374"/>
                    </a:lnTo>
                    <a:lnTo>
                      <a:pt x="641" y="368"/>
                    </a:lnTo>
                    <a:lnTo>
                      <a:pt x="645" y="418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  <p:sp>
            <p:nvSpPr>
              <p:cNvPr id="132" name="Freeform 131"/>
              <p:cNvSpPr>
                <a:spLocks/>
              </p:cNvSpPr>
              <p:nvPr/>
            </p:nvSpPr>
            <p:spPr bwMode="auto">
              <a:xfrm>
                <a:off x="3423" y="-8"/>
                <a:ext cx="1340" cy="1688"/>
              </a:xfrm>
              <a:custGeom>
                <a:avLst/>
                <a:gdLst>
                  <a:gd name="T0" fmla="*/ 1323 w 1340"/>
                  <a:gd name="T1" fmla="*/ 40 h 1688"/>
                  <a:gd name="T2" fmla="*/ 1205 w 1340"/>
                  <a:gd name="T3" fmla="*/ 24 h 1688"/>
                  <a:gd name="T4" fmla="*/ 1172 w 1340"/>
                  <a:gd name="T5" fmla="*/ 0 h 1688"/>
                  <a:gd name="T6" fmla="*/ 1130 w 1340"/>
                  <a:gd name="T7" fmla="*/ 24 h 1688"/>
                  <a:gd name="T8" fmla="*/ 1071 w 1340"/>
                  <a:gd name="T9" fmla="*/ 120 h 1688"/>
                  <a:gd name="T10" fmla="*/ 1012 w 1340"/>
                  <a:gd name="T11" fmla="*/ 40 h 1688"/>
                  <a:gd name="T12" fmla="*/ 961 w 1340"/>
                  <a:gd name="T13" fmla="*/ 136 h 1688"/>
                  <a:gd name="T14" fmla="*/ 877 w 1340"/>
                  <a:gd name="T15" fmla="*/ 184 h 1688"/>
                  <a:gd name="T16" fmla="*/ 809 w 1340"/>
                  <a:gd name="T17" fmla="*/ 176 h 1688"/>
                  <a:gd name="T18" fmla="*/ 717 w 1340"/>
                  <a:gd name="T19" fmla="*/ 248 h 1688"/>
                  <a:gd name="T20" fmla="*/ 700 w 1340"/>
                  <a:gd name="T21" fmla="*/ 328 h 1688"/>
                  <a:gd name="T22" fmla="*/ 645 w 1340"/>
                  <a:gd name="T23" fmla="*/ 422 h 1688"/>
                  <a:gd name="T24" fmla="*/ 590 w 1340"/>
                  <a:gd name="T25" fmla="*/ 504 h 1688"/>
                  <a:gd name="T26" fmla="*/ 565 w 1340"/>
                  <a:gd name="T27" fmla="*/ 560 h 1688"/>
                  <a:gd name="T28" fmla="*/ 472 w 1340"/>
                  <a:gd name="T29" fmla="*/ 744 h 1688"/>
                  <a:gd name="T30" fmla="*/ 396 w 1340"/>
                  <a:gd name="T31" fmla="*/ 848 h 1688"/>
                  <a:gd name="T32" fmla="*/ 396 w 1340"/>
                  <a:gd name="T33" fmla="*/ 896 h 1688"/>
                  <a:gd name="T34" fmla="*/ 304 w 1340"/>
                  <a:gd name="T35" fmla="*/ 1024 h 1688"/>
                  <a:gd name="T36" fmla="*/ 236 w 1340"/>
                  <a:gd name="T37" fmla="*/ 1032 h 1688"/>
                  <a:gd name="T38" fmla="*/ 186 w 1340"/>
                  <a:gd name="T39" fmla="*/ 1088 h 1688"/>
                  <a:gd name="T40" fmla="*/ 93 w 1340"/>
                  <a:gd name="T41" fmla="*/ 1144 h 1688"/>
                  <a:gd name="T42" fmla="*/ 26 w 1340"/>
                  <a:gd name="T43" fmla="*/ 1200 h 1688"/>
                  <a:gd name="T44" fmla="*/ 9 w 1340"/>
                  <a:gd name="T45" fmla="*/ 1264 h 1688"/>
                  <a:gd name="T46" fmla="*/ 9 w 1340"/>
                  <a:gd name="T47" fmla="*/ 1304 h 1688"/>
                  <a:gd name="T48" fmla="*/ 0 w 1340"/>
                  <a:gd name="T49" fmla="*/ 1352 h 1688"/>
                  <a:gd name="T50" fmla="*/ 9 w 1340"/>
                  <a:gd name="T51" fmla="*/ 1424 h 1688"/>
                  <a:gd name="T52" fmla="*/ 51 w 1340"/>
                  <a:gd name="T53" fmla="*/ 1464 h 1688"/>
                  <a:gd name="T54" fmla="*/ 17 w 1340"/>
                  <a:gd name="T55" fmla="*/ 1512 h 1688"/>
                  <a:gd name="T56" fmla="*/ 59 w 1340"/>
                  <a:gd name="T57" fmla="*/ 1552 h 1688"/>
                  <a:gd name="T58" fmla="*/ 17 w 1340"/>
                  <a:gd name="T59" fmla="*/ 1584 h 1688"/>
                  <a:gd name="T60" fmla="*/ 51 w 1340"/>
                  <a:gd name="T61" fmla="*/ 1632 h 1688"/>
                  <a:gd name="T62" fmla="*/ 102 w 1340"/>
                  <a:gd name="T63" fmla="*/ 1688 h 1688"/>
                  <a:gd name="T64" fmla="*/ 278 w 1340"/>
                  <a:gd name="T65" fmla="*/ 1624 h 1688"/>
                  <a:gd name="T66" fmla="*/ 346 w 1340"/>
                  <a:gd name="T67" fmla="*/ 1576 h 1688"/>
                  <a:gd name="T68" fmla="*/ 388 w 1340"/>
                  <a:gd name="T69" fmla="*/ 1512 h 1688"/>
                  <a:gd name="T70" fmla="*/ 422 w 1340"/>
                  <a:gd name="T71" fmla="*/ 1592 h 1688"/>
                  <a:gd name="T72" fmla="*/ 489 w 1340"/>
                  <a:gd name="T73" fmla="*/ 1456 h 1688"/>
                  <a:gd name="T74" fmla="*/ 514 w 1340"/>
                  <a:gd name="T75" fmla="*/ 1288 h 1688"/>
                  <a:gd name="T76" fmla="*/ 455 w 1340"/>
                  <a:gd name="T77" fmla="*/ 1048 h 1688"/>
                  <a:gd name="T78" fmla="*/ 582 w 1340"/>
                  <a:gd name="T79" fmla="*/ 912 h 1688"/>
                  <a:gd name="T80" fmla="*/ 590 w 1340"/>
                  <a:gd name="T81" fmla="*/ 712 h 1688"/>
                  <a:gd name="T82" fmla="*/ 691 w 1340"/>
                  <a:gd name="T83" fmla="*/ 568 h 1688"/>
                  <a:gd name="T84" fmla="*/ 717 w 1340"/>
                  <a:gd name="T85" fmla="*/ 440 h 1688"/>
                  <a:gd name="T86" fmla="*/ 851 w 1340"/>
                  <a:gd name="T87" fmla="*/ 400 h 1688"/>
                  <a:gd name="T88" fmla="*/ 851 w 1340"/>
                  <a:gd name="T89" fmla="*/ 296 h 1688"/>
                  <a:gd name="T90" fmla="*/ 1037 w 1340"/>
                  <a:gd name="T91" fmla="*/ 304 h 1688"/>
                  <a:gd name="T92" fmla="*/ 1113 w 1340"/>
                  <a:gd name="T93" fmla="*/ 176 h 1688"/>
                  <a:gd name="T94" fmla="*/ 1264 w 1340"/>
                  <a:gd name="T95" fmla="*/ 168 h 1688"/>
                  <a:gd name="T96" fmla="*/ 1340 w 1340"/>
                  <a:gd name="T97" fmla="*/ 144 h 1688"/>
                  <a:gd name="T98" fmla="*/ 1239 w 1340"/>
                  <a:gd name="T99" fmla="*/ 104 h 16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340" h="1688">
                    <a:moveTo>
                      <a:pt x="1239" y="104"/>
                    </a:moveTo>
                    <a:lnTo>
                      <a:pt x="1281" y="80"/>
                    </a:lnTo>
                    <a:lnTo>
                      <a:pt x="1323" y="40"/>
                    </a:lnTo>
                    <a:lnTo>
                      <a:pt x="1239" y="16"/>
                    </a:lnTo>
                    <a:lnTo>
                      <a:pt x="1214" y="8"/>
                    </a:lnTo>
                    <a:lnTo>
                      <a:pt x="1205" y="24"/>
                    </a:lnTo>
                    <a:lnTo>
                      <a:pt x="1180" y="56"/>
                    </a:lnTo>
                    <a:lnTo>
                      <a:pt x="1172" y="16"/>
                    </a:lnTo>
                    <a:lnTo>
                      <a:pt x="1172" y="0"/>
                    </a:lnTo>
                    <a:lnTo>
                      <a:pt x="1146" y="0"/>
                    </a:lnTo>
                    <a:lnTo>
                      <a:pt x="1130" y="0"/>
                    </a:lnTo>
                    <a:lnTo>
                      <a:pt x="1130" y="24"/>
                    </a:lnTo>
                    <a:lnTo>
                      <a:pt x="1130" y="64"/>
                    </a:lnTo>
                    <a:lnTo>
                      <a:pt x="1104" y="24"/>
                    </a:lnTo>
                    <a:lnTo>
                      <a:pt x="1071" y="120"/>
                    </a:lnTo>
                    <a:lnTo>
                      <a:pt x="1062" y="48"/>
                    </a:lnTo>
                    <a:lnTo>
                      <a:pt x="1037" y="24"/>
                    </a:lnTo>
                    <a:lnTo>
                      <a:pt x="1012" y="40"/>
                    </a:lnTo>
                    <a:lnTo>
                      <a:pt x="961" y="80"/>
                    </a:lnTo>
                    <a:lnTo>
                      <a:pt x="953" y="112"/>
                    </a:lnTo>
                    <a:lnTo>
                      <a:pt x="961" y="136"/>
                    </a:lnTo>
                    <a:lnTo>
                      <a:pt x="902" y="144"/>
                    </a:lnTo>
                    <a:lnTo>
                      <a:pt x="885" y="160"/>
                    </a:lnTo>
                    <a:lnTo>
                      <a:pt x="877" y="184"/>
                    </a:lnTo>
                    <a:lnTo>
                      <a:pt x="851" y="192"/>
                    </a:lnTo>
                    <a:lnTo>
                      <a:pt x="826" y="192"/>
                    </a:lnTo>
                    <a:lnTo>
                      <a:pt x="809" y="176"/>
                    </a:lnTo>
                    <a:lnTo>
                      <a:pt x="784" y="176"/>
                    </a:lnTo>
                    <a:lnTo>
                      <a:pt x="750" y="208"/>
                    </a:lnTo>
                    <a:lnTo>
                      <a:pt x="717" y="248"/>
                    </a:lnTo>
                    <a:lnTo>
                      <a:pt x="683" y="296"/>
                    </a:lnTo>
                    <a:lnTo>
                      <a:pt x="683" y="320"/>
                    </a:lnTo>
                    <a:lnTo>
                      <a:pt x="700" y="328"/>
                    </a:lnTo>
                    <a:lnTo>
                      <a:pt x="658" y="376"/>
                    </a:lnTo>
                    <a:lnTo>
                      <a:pt x="639" y="374"/>
                    </a:lnTo>
                    <a:lnTo>
                      <a:pt x="645" y="422"/>
                    </a:lnTo>
                    <a:lnTo>
                      <a:pt x="616" y="456"/>
                    </a:lnTo>
                    <a:lnTo>
                      <a:pt x="599" y="480"/>
                    </a:lnTo>
                    <a:lnTo>
                      <a:pt x="590" y="504"/>
                    </a:lnTo>
                    <a:lnTo>
                      <a:pt x="607" y="520"/>
                    </a:lnTo>
                    <a:lnTo>
                      <a:pt x="573" y="536"/>
                    </a:lnTo>
                    <a:lnTo>
                      <a:pt x="565" y="560"/>
                    </a:lnTo>
                    <a:lnTo>
                      <a:pt x="540" y="576"/>
                    </a:lnTo>
                    <a:lnTo>
                      <a:pt x="523" y="624"/>
                    </a:lnTo>
                    <a:lnTo>
                      <a:pt x="472" y="744"/>
                    </a:lnTo>
                    <a:lnTo>
                      <a:pt x="455" y="816"/>
                    </a:lnTo>
                    <a:lnTo>
                      <a:pt x="439" y="840"/>
                    </a:lnTo>
                    <a:lnTo>
                      <a:pt x="396" y="848"/>
                    </a:lnTo>
                    <a:lnTo>
                      <a:pt x="405" y="872"/>
                    </a:lnTo>
                    <a:lnTo>
                      <a:pt x="413" y="888"/>
                    </a:lnTo>
                    <a:lnTo>
                      <a:pt x="396" y="896"/>
                    </a:lnTo>
                    <a:lnTo>
                      <a:pt x="346" y="952"/>
                    </a:lnTo>
                    <a:lnTo>
                      <a:pt x="321" y="1008"/>
                    </a:lnTo>
                    <a:lnTo>
                      <a:pt x="304" y="1024"/>
                    </a:lnTo>
                    <a:lnTo>
                      <a:pt x="295" y="1032"/>
                    </a:lnTo>
                    <a:lnTo>
                      <a:pt x="262" y="1024"/>
                    </a:lnTo>
                    <a:lnTo>
                      <a:pt x="236" y="1032"/>
                    </a:lnTo>
                    <a:lnTo>
                      <a:pt x="228" y="1040"/>
                    </a:lnTo>
                    <a:lnTo>
                      <a:pt x="220" y="1064"/>
                    </a:lnTo>
                    <a:lnTo>
                      <a:pt x="186" y="1088"/>
                    </a:lnTo>
                    <a:lnTo>
                      <a:pt x="152" y="1104"/>
                    </a:lnTo>
                    <a:lnTo>
                      <a:pt x="127" y="1128"/>
                    </a:lnTo>
                    <a:lnTo>
                      <a:pt x="93" y="1144"/>
                    </a:lnTo>
                    <a:lnTo>
                      <a:pt x="68" y="1168"/>
                    </a:lnTo>
                    <a:lnTo>
                      <a:pt x="51" y="1192"/>
                    </a:lnTo>
                    <a:lnTo>
                      <a:pt x="26" y="1200"/>
                    </a:lnTo>
                    <a:lnTo>
                      <a:pt x="17" y="1208"/>
                    </a:lnTo>
                    <a:lnTo>
                      <a:pt x="17" y="1248"/>
                    </a:lnTo>
                    <a:lnTo>
                      <a:pt x="9" y="1264"/>
                    </a:lnTo>
                    <a:lnTo>
                      <a:pt x="17" y="1272"/>
                    </a:lnTo>
                    <a:lnTo>
                      <a:pt x="17" y="1288"/>
                    </a:lnTo>
                    <a:lnTo>
                      <a:pt x="9" y="1304"/>
                    </a:lnTo>
                    <a:lnTo>
                      <a:pt x="17" y="1312"/>
                    </a:lnTo>
                    <a:lnTo>
                      <a:pt x="17" y="1328"/>
                    </a:lnTo>
                    <a:lnTo>
                      <a:pt x="0" y="1352"/>
                    </a:lnTo>
                    <a:lnTo>
                      <a:pt x="17" y="1384"/>
                    </a:lnTo>
                    <a:lnTo>
                      <a:pt x="43" y="1408"/>
                    </a:lnTo>
                    <a:lnTo>
                      <a:pt x="9" y="1424"/>
                    </a:lnTo>
                    <a:lnTo>
                      <a:pt x="34" y="1432"/>
                    </a:lnTo>
                    <a:lnTo>
                      <a:pt x="9" y="1480"/>
                    </a:lnTo>
                    <a:lnTo>
                      <a:pt x="51" y="1464"/>
                    </a:lnTo>
                    <a:lnTo>
                      <a:pt x="51" y="1480"/>
                    </a:lnTo>
                    <a:lnTo>
                      <a:pt x="43" y="1488"/>
                    </a:lnTo>
                    <a:lnTo>
                      <a:pt x="17" y="1512"/>
                    </a:lnTo>
                    <a:lnTo>
                      <a:pt x="17" y="1544"/>
                    </a:lnTo>
                    <a:lnTo>
                      <a:pt x="43" y="1544"/>
                    </a:lnTo>
                    <a:lnTo>
                      <a:pt x="59" y="1552"/>
                    </a:lnTo>
                    <a:lnTo>
                      <a:pt x="59" y="1568"/>
                    </a:lnTo>
                    <a:lnTo>
                      <a:pt x="34" y="1584"/>
                    </a:lnTo>
                    <a:lnTo>
                      <a:pt x="17" y="1584"/>
                    </a:lnTo>
                    <a:lnTo>
                      <a:pt x="9" y="1592"/>
                    </a:lnTo>
                    <a:lnTo>
                      <a:pt x="26" y="1616"/>
                    </a:lnTo>
                    <a:lnTo>
                      <a:pt x="51" y="1632"/>
                    </a:lnTo>
                    <a:lnTo>
                      <a:pt x="76" y="1656"/>
                    </a:lnTo>
                    <a:lnTo>
                      <a:pt x="118" y="1664"/>
                    </a:lnTo>
                    <a:lnTo>
                      <a:pt x="102" y="1688"/>
                    </a:lnTo>
                    <a:lnTo>
                      <a:pt x="177" y="1688"/>
                    </a:lnTo>
                    <a:lnTo>
                      <a:pt x="236" y="1664"/>
                    </a:lnTo>
                    <a:lnTo>
                      <a:pt x="278" y="1624"/>
                    </a:lnTo>
                    <a:lnTo>
                      <a:pt x="312" y="1576"/>
                    </a:lnTo>
                    <a:lnTo>
                      <a:pt x="329" y="1584"/>
                    </a:lnTo>
                    <a:lnTo>
                      <a:pt x="346" y="1576"/>
                    </a:lnTo>
                    <a:lnTo>
                      <a:pt x="363" y="1544"/>
                    </a:lnTo>
                    <a:lnTo>
                      <a:pt x="363" y="1512"/>
                    </a:lnTo>
                    <a:lnTo>
                      <a:pt x="388" y="1512"/>
                    </a:lnTo>
                    <a:lnTo>
                      <a:pt x="396" y="1528"/>
                    </a:lnTo>
                    <a:lnTo>
                      <a:pt x="405" y="1560"/>
                    </a:lnTo>
                    <a:lnTo>
                      <a:pt x="422" y="1592"/>
                    </a:lnTo>
                    <a:lnTo>
                      <a:pt x="439" y="1584"/>
                    </a:lnTo>
                    <a:lnTo>
                      <a:pt x="455" y="1488"/>
                    </a:lnTo>
                    <a:lnTo>
                      <a:pt x="489" y="1456"/>
                    </a:lnTo>
                    <a:lnTo>
                      <a:pt x="489" y="1368"/>
                    </a:lnTo>
                    <a:lnTo>
                      <a:pt x="514" y="1328"/>
                    </a:lnTo>
                    <a:lnTo>
                      <a:pt x="514" y="1288"/>
                    </a:lnTo>
                    <a:lnTo>
                      <a:pt x="472" y="1248"/>
                    </a:lnTo>
                    <a:lnTo>
                      <a:pt x="472" y="1168"/>
                    </a:lnTo>
                    <a:lnTo>
                      <a:pt x="455" y="1048"/>
                    </a:lnTo>
                    <a:lnTo>
                      <a:pt x="489" y="976"/>
                    </a:lnTo>
                    <a:lnTo>
                      <a:pt x="565" y="968"/>
                    </a:lnTo>
                    <a:lnTo>
                      <a:pt x="582" y="912"/>
                    </a:lnTo>
                    <a:lnTo>
                      <a:pt x="540" y="888"/>
                    </a:lnTo>
                    <a:lnTo>
                      <a:pt x="590" y="808"/>
                    </a:lnTo>
                    <a:lnTo>
                      <a:pt x="590" y="712"/>
                    </a:lnTo>
                    <a:lnTo>
                      <a:pt x="632" y="688"/>
                    </a:lnTo>
                    <a:lnTo>
                      <a:pt x="632" y="624"/>
                    </a:lnTo>
                    <a:lnTo>
                      <a:pt x="691" y="568"/>
                    </a:lnTo>
                    <a:lnTo>
                      <a:pt x="683" y="528"/>
                    </a:lnTo>
                    <a:lnTo>
                      <a:pt x="683" y="480"/>
                    </a:lnTo>
                    <a:lnTo>
                      <a:pt x="717" y="440"/>
                    </a:lnTo>
                    <a:lnTo>
                      <a:pt x="759" y="440"/>
                    </a:lnTo>
                    <a:lnTo>
                      <a:pt x="776" y="384"/>
                    </a:lnTo>
                    <a:lnTo>
                      <a:pt x="851" y="400"/>
                    </a:lnTo>
                    <a:lnTo>
                      <a:pt x="851" y="320"/>
                    </a:lnTo>
                    <a:lnTo>
                      <a:pt x="868" y="312"/>
                    </a:lnTo>
                    <a:lnTo>
                      <a:pt x="851" y="296"/>
                    </a:lnTo>
                    <a:lnTo>
                      <a:pt x="894" y="272"/>
                    </a:lnTo>
                    <a:lnTo>
                      <a:pt x="995" y="320"/>
                    </a:lnTo>
                    <a:lnTo>
                      <a:pt x="1037" y="304"/>
                    </a:lnTo>
                    <a:lnTo>
                      <a:pt x="1096" y="320"/>
                    </a:lnTo>
                    <a:lnTo>
                      <a:pt x="1113" y="248"/>
                    </a:lnTo>
                    <a:lnTo>
                      <a:pt x="1113" y="176"/>
                    </a:lnTo>
                    <a:lnTo>
                      <a:pt x="1146" y="136"/>
                    </a:lnTo>
                    <a:lnTo>
                      <a:pt x="1197" y="136"/>
                    </a:lnTo>
                    <a:lnTo>
                      <a:pt x="1264" y="168"/>
                    </a:lnTo>
                    <a:lnTo>
                      <a:pt x="1281" y="208"/>
                    </a:lnTo>
                    <a:lnTo>
                      <a:pt x="1306" y="176"/>
                    </a:lnTo>
                    <a:lnTo>
                      <a:pt x="1340" y="144"/>
                    </a:lnTo>
                    <a:lnTo>
                      <a:pt x="1340" y="120"/>
                    </a:lnTo>
                    <a:lnTo>
                      <a:pt x="1239" y="104"/>
                    </a:lnTo>
                    <a:close/>
                  </a:path>
                </a:pathLst>
              </a:cu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1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322047" y="1443931"/>
              <a:ext cx="147233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Finland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TUT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4424855" y="2024266"/>
              <a:ext cx="29633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703539" y="3870261"/>
              <a:ext cx="1965172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France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CEA, CNRS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1792765" y="4455036"/>
              <a:ext cx="306160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792766" y="6311976"/>
              <a:ext cx="191657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703541" y="5033881"/>
              <a:ext cx="1403603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Italy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INFN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957529" y="2874724"/>
              <a:ext cx="2203449" cy="5367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1792767" y="5593590"/>
              <a:ext cx="448421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870828" y="3503032"/>
              <a:ext cx="1277993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Germany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KIT, TUD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359655" y="4198044"/>
              <a:ext cx="1789166" cy="5937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rIns="0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Switzerland</a:t>
              </a:r>
              <a:endParaRPr lang="en-GB" sz="800" b="1" spc="300" dirty="0" smtClean="0">
                <a:latin typeface="Calibri" panose="020F0502020204030204" pitchFamily="34" charset="0"/>
              </a:endParaRP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EPFL, UNIGE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03539" y="3212164"/>
              <a:ext cx="203184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Netherlands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UT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1792765" y="3765523"/>
              <a:ext cx="36985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001290" y="4094920"/>
              <a:ext cx="313318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703813" y="4779425"/>
              <a:ext cx="343066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2645400" y="6044098"/>
              <a:ext cx="851338" cy="223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1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03539" y="5735085"/>
              <a:ext cx="2019149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spc="300" dirty="0" smtClean="0">
                  <a:latin typeface="Calibri" panose="020F0502020204030204" pitchFamily="34" charset="0"/>
                </a:rPr>
                <a:t>Spain</a:t>
              </a: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ALBA, CIEMAT</a:t>
              </a:r>
              <a:endParaRPr lang="en-GB" sz="800" b="1" spc="300" dirty="0">
                <a:latin typeface="Calibri" panose="020F050202020403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93713" y="4317091"/>
              <a:ext cx="1187598" cy="593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100" spc="300" dirty="0" smtClean="0">
                <a:latin typeface="Calibri" panose="020F0502020204030204" pitchFamily="34" charset="0"/>
              </a:endParaRPr>
            </a:p>
            <a:p>
              <a:r>
                <a:rPr lang="en-GB" sz="800" b="1" spc="300" dirty="0" smtClean="0">
                  <a:latin typeface="Calibri" panose="020F0502020204030204" pitchFamily="34" charset="0"/>
                </a:rPr>
                <a:t>CERN</a:t>
              </a:r>
              <a:endParaRPr lang="en-GB" sz="1100" b="1" spc="300" dirty="0">
                <a:latin typeface="Calibri" panose="020F0502020204030204" pitchFamily="34" charset="0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1800077" y="4876800"/>
              <a:ext cx="376239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557042" y="2857887"/>
              <a:ext cx="2712102" cy="593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spc="300" dirty="0" smtClean="0">
                  <a:latin typeface="Calibri" panose="020F0502020204030204" pitchFamily="34" charset="0"/>
                </a:rPr>
                <a:t>United Kingdom</a:t>
              </a:r>
            </a:p>
            <a:p>
              <a:pPr algn="r"/>
              <a:r>
                <a:rPr lang="en-GB" sz="800" b="1" spc="300" dirty="0" smtClean="0">
                  <a:latin typeface="Calibri" panose="020F0502020204030204" pitchFamily="34" charset="0"/>
                </a:rPr>
                <a:t>STFC, UNILIV, UOXF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4552233" y="3409036"/>
              <a:ext cx="4582242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7" name="Table 1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86439"/>
              </p:ext>
            </p:extLst>
          </p:nvPr>
        </p:nvGraphicFramePr>
        <p:xfrm>
          <a:off x="377465" y="1600200"/>
          <a:ext cx="3051535" cy="1532206"/>
        </p:xfrm>
        <a:graphic>
          <a:graphicData uri="http://schemas.openxmlformats.org/drawingml/2006/table">
            <a:tbl>
              <a:tblPr firstCol="1" bandRow="1">
                <a:tableStyleId>{FABFCF23-3B69-468F-B69F-88F6DE6A72F2}</a:tableStyleId>
              </a:tblPr>
              <a:tblGrid>
                <a:gridCol w="1418452"/>
                <a:gridCol w="1633083"/>
              </a:tblGrid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CERN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IEIO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KIT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Germany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INFN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Italy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ALBA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81687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CIEMAT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Spain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  <a:tr h="242208"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STFC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50"/>
                        </a:spcBef>
                        <a:spcAft>
                          <a:spcPts val="250"/>
                        </a:spcAft>
                      </a:pPr>
                      <a:r>
                        <a:rPr lang="en-GB" sz="1400" dirty="0">
                          <a:effectLst/>
                        </a:rPr>
                        <a:t>United Kingdom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</a:tr>
            </a:tbl>
          </a:graphicData>
        </a:graphic>
      </p:graphicFrame>
      <p:sp>
        <p:nvSpPr>
          <p:cNvPr id="158" name="TextBox 157"/>
          <p:cNvSpPr txBox="1">
            <a:spLocks/>
          </p:cNvSpPr>
          <p:nvPr/>
        </p:nvSpPr>
        <p:spPr>
          <a:xfrm>
            <a:off x="3657600" y="4953000"/>
            <a:ext cx="838200" cy="46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9" name="TextBox 158"/>
          <p:cNvSpPr txBox="1">
            <a:spLocks/>
          </p:cNvSpPr>
          <p:nvPr/>
        </p:nvSpPr>
        <p:spPr>
          <a:xfrm>
            <a:off x="3657600" y="4485001"/>
            <a:ext cx="838200" cy="46799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0" name="TextBox 159"/>
          <p:cNvSpPr txBox="1">
            <a:spLocks/>
          </p:cNvSpPr>
          <p:nvPr/>
        </p:nvSpPr>
        <p:spPr>
          <a:xfrm>
            <a:off x="7467600" y="3124200"/>
            <a:ext cx="10668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61" name="TextBox 160"/>
          <p:cNvSpPr txBox="1">
            <a:spLocks/>
          </p:cNvSpPr>
          <p:nvPr/>
        </p:nvSpPr>
        <p:spPr>
          <a:xfrm>
            <a:off x="3657600" y="4157246"/>
            <a:ext cx="8382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162" name="TextBox 161"/>
          <p:cNvSpPr txBox="1">
            <a:spLocks/>
          </p:cNvSpPr>
          <p:nvPr/>
        </p:nvSpPr>
        <p:spPr>
          <a:xfrm>
            <a:off x="7467600" y="3547646"/>
            <a:ext cx="1066800" cy="33855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3733800"/>
            <a:ext cx="2396525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32523"/>
                </a:solidFill>
              </a:rPr>
              <a:t>Man power,</a:t>
            </a:r>
            <a:endParaRPr lang="en-US" sz="2400" dirty="0">
              <a:solidFill>
                <a:srgbClr val="632523"/>
              </a:solidFill>
            </a:endParaRPr>
          </a:p>
          <a:p>
            <a:r>
              <a:rPr lang="en-US" sz="2400" dirty="0" smtClean="0">
                <a:solidFill>
                  <a:srgbClr val="632523"/>
                </a:solidFill>
              </a:rPr>
              <a:t>hardware cost is not included in </a:t>
            </a:r>
            <a:r>
              <a:rPr lang="en-US" sz="2400" dirty="0" err="1" smtClean="0">
                <a:solidFill>
                  <a:srgbClr val="632523"/>
                </a:solidFill>
              </a:rPr>
              <a:t>EuroCirCol</a:t>
            </a:r>
            <a:endParaRPr lang="en-US" sz="24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05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657600" y="381000"/>
            <a:ext cx="11761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Tasks</a:t>
            </a:r>
            <a:endParaRPr lang="en-US" sz="2800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143000" y="1706622"/>
            <a:ext cx="7307810" cy="3703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baseline="30000" dirty="0"/>
              <a:t>Task</a:t>
            </a:r>
            <a:r>
              <a:rPr lang="en-US" sz="2400" b="1" dirty="0"/>
              <a:t> </a:t>
            </a:r>
            <a:r>
              <a:rPr lang="en-US" sz="2400" b="1" baseline="30000" dirty="0"/>
              <a:t>4.1:</a:t>
            </a:r>
            <a:r>
              <a:rPr lang="en-US" sz="2400" b="1" dirty="0"/>
              <a:t> </a:t>
            </a:r>
            <a:r>
              <a:rPr lang="en-US" sz="2400" b="1" baseline="30000" dirty="0"/>
              <a:t>Work Package </a:t>
            </a:r>
            <a:r>
              <a:rPr lang="en-US" sz="2400" b="1" baseline="30000" dirty="0" smtClean="0"/>
              <a:t>Coordination</a:t>
            </a:r>
            <a:endParaRPr lang="en-US" sz="2400" b="1" baseline="30000" dirty="0"/>
          </a:p>
          <a:p>
            <a:r>
              <a:rPr lang="en-US" sz="2400" b="1" baseline="30000" dirty="0" smtClean="0"/>
              <a:t>Task</a:t>
            </a:r>
            <a:r>
              <a:rPr lang="en-US" sz="2400" b="1" dirty="0" smtClean="0"/>
              <a:t> </a:t>
            </a:r>
            <a:r>
              <a:rPr lang="en-US" sz="2400" b="1" baseline="30000" dirty="0"/>
              <a:t>4.2:</a:t>
            </a:r>
            <a:r>
              <a:rPr lang="en-US" sz="2400" b="1" dirty="0"/>
              <a:t> </a:t>
            </a:r>
            <a:r>
              <a:rPr lang="en-US" sz="2400" b="1" baseline="30000" dirty="0"/>
              <a:t>Study beam</a:t>
            </a:r>
            <a:r>
              <a:rPr lang="en-US" sz="2400" b="1" dirty="0"/>
              <a:t> </a:t>
            </a:r>
            <a:r>
              <a:rPr lang="en-US" sz="2400" b="1" baseline="30000" dirty="0"/>
              <a:t>induced vacuum effects</a:t>
            </a:r>
            <a:r>
              <a:rPr lang="en-US" sz="2400" baseline="30000" dirty="0"/>
              <a:t> </a:t>
            </a:r>
            <a:endParaRPr lang="en-US" sz="2400" b="1" baseline="30000" dirty="0" smtClean="0"/>
          </a:p>
          <a:p>
            <a:r>
              <a:rPr lang="en-US" sz="2400" b="1" baseline="30000" dirty="0" smtClean="0"/>
              <a:t>Task </a:t>
            </a:r>
            <a:r>
              <a:rPr lang="en-US" sz="2400" b="1" baseline="30000" dirty="0"/>
              <a:t>4.3: Mitigate beam</a:t>
            </a:r>
            <a:r>
              <a:rPr lang="en-US" sz="2400" b="1" dirty="0"/>
              <a:t> </a:t>
            </a:r>
            <a:r>
              <a:rPr lang="en-US" sz="2400" b="1" baseline="30000" dirty="0"/>
              <a:t>induced vacuum </a:t>
            </a:r>
            <a:r>
              <a:rPr lang="en-US" sz="2400" b="1" baseline="30000" dirty="0" smtClean="0"/>
              <a:t>effects</a:t>
            </a:r>
          </a:p>
          <a:p>
            <a:endParaRPr lang="en-US" sz="1050" b="1" baseline="30000" dirty="0" smtClean="0"/>
          </a:p>
          <a:p>
            <a:r>
              <a:rPr lang="en-US" sz="2400" b="1" baseline="30000" dirty="0" smtClean="0"/>
              <a:t>Task </a:t>
            </a:r>
            <a:r>
              <a:rPr lang="en-US" sz="2400" b="1" baseline="30000" dirty="0"/>
              <a:t>4.4: Study vacuum stability at cryogenic </a:t>
            </a:r>
            <a:r>
              <a:rPr lang="en-US" sz="2400" b="1" baseline="30000" dirty="0" smtClean="0"/>
              <a:t>temperature</a:t>
            </a:r>
          </a:p>
          <a:p>
            <a:endParaRPr lang="en-US" sz="1600" b="1" baseline="30000" dirty="0"/>
          </a:p>
          <a:p>
            <a:r>
              <a:rPr lang="en-US" sz="2400" b="1" baseline="30000" dirty="0"/>
              <a:t>Task 4.5: Develop conceptual design for cryogenic beam vacuum </a:t>
            </a:r>
            <a:r>
              <a:rPr lang="en-US" sz="2400" b="1" baseline="30000" dirty="0" smtClean="0"/>
              <a:t>system</a:t>
            </a:r>
          </a:p>
          <a:p>
            <a:endParaRPr lang="en-US" sz="1400" b="1" baseline="30000" dirty="0"/>
          </a:p>
          <a:p>
            <a:r>
              <a:rPr lang="en-US" sz="2400" b="1" baseline="30000" dirty="0"/>
              <a:t>Task 4.6: Measurements on cryogenic beam vacuum system prototype </a:t>
            </a:r>
            <a:r>
              <a:rPr lang="en-US" sz="2400" b="1" baseline="30000" dirty="0" smtClean="0"/>
              <a:t> </a:t>
            </a:r>
          </a:p>
          <a:p>
            <a:endParaRPr lang="en-US" sz="2400" b="1" baseline="30000" dirty="0"/>
          </a:p>
          <a:p>
            <a:endParaRPr lang="en-US" sz="2400" b="1" baseline="30000" dirty="0" smtClean="0"/>
          </a:p>
          <a:p>
            <a:endParaRPr lang="en-US" sz="2400" b="1" baseline="30000" dirty="0"/>
          </a:p>
          <a:p>
            <a:r>
              <a:rPr lang="en-US" sz="2400" b="1" baseline="30000" dirty="0" smtClean="0"/>
              <a:t> </a:t>
            </a:r>
          </a:p>
          <a:p>
            <a:endParaRPr lang="en-US" sz="2400" baseline="30000" dirty="0"/>
          </a:p>
        </p:txBody>
      </p:sp>
    </p:spTree>
    <p:extLst>
      <p:ext uri="{BB962C8B-B14F-4D97-AF65-F5344CB8AC3E}">
        <p14:creationId xmlns:p14="http://schemas.microsoft.com/office/powerpoint/2010/main" val="236336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057400" y="317718"/>
            <a:ext cx="6553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 smtClean="0"/>
              <a:t>Task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4.1: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Work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Package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Coordination</a:t>
            </a:r>
            <a:r>
              <a:rPr lang="en-US" sz="2400" b="1" baseline="30000" dirty="0"/>
              <a:t> </a:t>
            </a:r>
            <a:r>
              <a:rPr lang="en-US" sz="2400" baseline="30000" dirty="0" smtClean="0"/>
              <a:t>(</a:t>
            </a:r>
            <a:r>
              <a:rPr lang="en-US" sz="2400" b="1" baseline="30000" dirty="0"/>
              <a:t>ALBA</a:t>
            </a:r>
            <a:r>
              <a:rPr lang="en-US" sz="2400" baseline="30000" dirty="0" smtClean="0"/>
              <a:t>)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 </a:t>
            </a:r>
            <a:r>
              <a:rPr lang="en-US" sz="2400" b="1" baseline="30000" dirty="0" smtClean="0"/>
              <a:t>ALBA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with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the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assistance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of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CERN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coordinates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the work of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all other tasks of this </a:t>
            </a:r>
            <a:r>
              <a:rPr lang="en-US" sz="2000" b="1" baseline="30000" dirty="0" smtClean="0"/>
              <a:t>work</a:t>
            </a:r>
            <a:r>
              <a:rPr lang="en-US" sz="2400" b="1" baseline="30000" dirty="0" smtClean="0"/>
              <a:t> package</a:t>
            </a:r>
            <a:r>
              <a:rPr lang="en-US" sz="2400" baseline="30000" dirty="0" smtClean="0"/>
              <a:t> to ensure  consistency  of  the  work  according  to  the  project  plan  and  to  </a:t>
            </a:r>
            <a:r>
              <a:rPr lang="en-US" sz="2400" baseline="30000" dirty="0" smtClean="0"/>
              <a:t>coordinate  </a:t>
            </a:r>
            <a:r>
              <a:rPr lang="en-US" sz="2400" baseline="30000" dirty="0" smtClean="0"/>
              <a:t>the  WP  technical  and  scientific  scope  with  the  tasks  carried  out  by  the  other  </a:t>
            </a:r>
            <a:r>
              <a:rPr lang="en-US" sz="2400" baseline="30000" dirty="0"/>
              <a:t>WPs.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990600" y="2819400"/>
            <a:ext cx="7315200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32523"/>
                </a:solidFill>
              </a:rPr>
              <a:t>Video meeting			each 2 months</a:t>
            </a:r>
          </a:p>
          <a:p>
            <a:endParaRPr lang="en-US" dirty="0">
              <a:solidFill>
                <a:srgbClr val="632523"/>
              </a:solidFill>
            </a:endParaRPr>
          </a:p>
          <a:p>
            <a:r>
              <a:rPr lang="en-US" dirty="0" smtClean="0">
                <a:solidFill>
                  <a:srgbClr val="632523"/>
                </a:solidFill>
              </a:rPr>
              <a:t>On person</a:t>
            </a:r>
            <a:r>
              <a:rPr lang="en-US" dirty="0" smtClean="0">
                <a:solidFill>
                  <a:srgbClr val="632523"/>
                </a:solidFill>
              </a:rPr>
              <a:t> meeting		each 6 months</a:t>
            </a:r>
          </a:p>
          <a:p>
            <a:r>
              <a:rPr lang="en-US" dirty="0">
                <a:solidFill>
                  <a:srgbClr val="632523"/>
                </a:solidFill>
              </a:rPr>
              <a:t>	</a:t>
            </a:r>
            <a:r>
              <a:rPr lang="en-US" dirty="0" smtClean="0">
                <a:solidFill>
                  <a:srgbClr val="632523"/>
                </a:solidFill>
              </a:rPr>
              <a:t>			week before the FCC Week</a:t>
            </a:r>
            <a:endParaRPr lang="en-US" dirty="0" smtClean="0">
              <a:solidFill>
                <a:srgbClr val="632523"/>
              </a:solidFill>
            </a:endParaRPr>
          </a:p>
          <a:p>
            <a:endParaRPr lang="en-US" dirty="0">
              <a:solidFill>
                <a:srgbClr val="632523"/>
              </a:solidFill>
            </a:endParaRPr>
          </a:p>
          <a:p>
            <a:r>
              <a:rPr lang="en-US" dirty="0" smtClean="0">
                <a:solidFill>
                  <a:srgbClr val="632523"/>
                </a:solidFill>
              </a:rPr>
              <a:t>Specific Meetings			when required	 </a:t>
            </a:r>
            <a:endParaRPr lang="en-US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0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057400" y="381000"/>
            <a:ext cx="6324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 smtClean="0"/>
              <a:t>Task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4.2: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Study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beam</a:t>
            </a:r>
            <a:r>
              <a:rPr lang="en-US" sz="2400" b="1" dirty="0" smtClean="0"/>
              <a:t> </a:t>
            </a:r>
            <a:r>
              <a:rPr lang="en-US" sz="2400" b="1" baseline="30000" dirty="0" smtClean="0"/>
              <a:t>induced</a:t>
            </a:r>
            <a:r>
              <a:rPr lang="en-US" sz="2400" b="1" baseline="30000" dirty="0"/>
              <a:t> </a:t>
            </a:r>
            <a:r>
              <a:rPr lang="en-US" sz="2400" b="1" baseline="30000" dirty="0" smtClean="0"/>
              <a:t>vacuum</a:t>
            </a:r>
          </a:p>
          <a:p>
            <a:r>
              <a:rPr lang="en-US" sz="2400" b="1" baseline="30000" dirty="0" smtClean="0"/>
              <a:t> effects</a:t>
            </a:r>
            <a:r>
              <a:rPr lang="en-US" sz="2400" baseline="30000" dirty="0" smtClean="0"/>
              <a:t> (</a:t>
            </a:r>
            <a:r>
              <a:rPr lang="en-US" sz="2400" b="1" baseline="30000" dirty="0"/>
              <a:t>ALBA</a:t>
            </a:r>
            <a:r>
              <a:rPr lang="en-US" sz="2400" baseline="30000" dirty="0" smtClean="0"/>
              <a:t>, CERN)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ALBA will model and</a:t>
            </a:r>
            <a:r>
              <a:rPr lang="en-US" sz="2400" baseline="30000" dirty="0" smtClean="0">
                <a:solidFill>
                  <a:srgbClr val="FFFFFF"/>
                </a:solidFill>
              </a:rPr>
              <a:t> </a:t>
            </a:r>
            <a:r>
              <a:rPr lang="en-US" sz="2400" baseline="30000" dirty="0" smtClean="0"/>
              <a:t>compute the</a:t>
            </a:r>
            <a:r>
              <a:rPr lang="en-US" sz="2400" dirty="0" smtClean="0"/>
              <a:t> </a:t>
            </a:r>
            <a:r>
              <a:rPr lang="en-US" sz="2400" baseline="30000" dirty="0" smtClean="0"/>
              <a:t>cryogenic beam vacuum system, both in static and in time</a:t>
            </a:r>
            <a:r>
              <a:rPr lang="en-US" sz="2400" baseline="30000" dirty="0"/>
              <a:t> </a:t>
            </a:r>
            <a:r>
              <a:rPr lang="en-US" sz="2400" baseline="30000" dirty="0" smtClean="0"/>
              <a:t>constant (so  called  </a:t>
            </a:r>
            <a:r>
              <a:rPr lang="en-US" sz="2400" baseline="30000" dirty="0"/>
              <a:t>“dynamic”</a:t>
            </a:r>
            <a:r>
              <a:rPr lang="en-US" sz="2400" baseline="30000" dirty="0" smtClean="0"/>
              <a:t>) .The  model  will  include  synchrotron  radiation  </a:t>
            </a:r>
            <a:r>
              <a:rPr lang="en-US" sz="2400" baseline="30000" dirty="0"/>
              <a:t>effects</a:t>
            </a:r>
            <a:r>
              <a:rPr lang="en-US" sz="2400" baseline="30000" dirty="0" smtClean="0"/>
              <a:t>.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 In  a  second  </a:t>
            </a:r>
            <a:r>
              <a:rPr lang="en-US" sz="2400" baseline="30000" dirty="0"/>
              <a:t>stage</a:t>
            </a:r>
            <a:r>
              <a:rPr lang="en-US" sz="2400" baseline="30000" dirty="0" smtClean="0"/>
              <a:t>,  </a:t>
            </a:r>
            <a:r>
              <a:rPr lang="en-US" sz="2400" baseline="30000" dirty="0"/>
              <a:t>ALBA</a:t>
            </a:r>
            <a:r>
              <a:rPr lang="en-US" sz="2400" baseline="30000" dirty="0" smtClean="0"/>
              <a:t>,  in  close  correlation  with  </a:t>
            </a:r>
            <a:r>
              <a:rPr lang="en-US" sz="2400" baseline="30000" dirty="0"/>
              <a:t>CERN</a:t>
            </a:r>
            <a:r>
              <a:rPr lang="en-US" sz="2400" baseline="30000" dirty="0" smtClean="0"/>
              <a:t>,  will  evaluate  options  to  implement  </a:t>
            </a:r>
            <a:r>
              <a:rPr lang="en-US" sz="2400" baseline="30000" dirty="0" err="1" smtClean="0"/>
              <a:t>cryophoton</a:t>
            </a:r>
            <a:r>
              <a:rPr lang="en-US" sz="2400" baseline="30000" dirty="0" smtClean="0"/>
              <a:t>  absorbers.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92" y="1066800"/>
            <a:ext cx="7532508" cy="509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624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81200" y="152400"/>
            <a:ext cx="7010400" cy="2144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baseline="30000" dirty="0" smtClean="0"/>
              <a:t>Task 4.3: Mitigate beam</a:t>
            </a:r>
            <a:r>
              <a:rPr lang="en-US" sz="2000" b="1" dirty="0" smtClean="0"/>
              <a:t> </a:t>
            </a:r>
            <a:r>
              <a:rPr lang="en-US" sz="2000" b="1" baseline="30000" dirty="0" smtClean="0"/>
              <a:t>induced</a:t>
            </a:r>
          </a:p>
          <a:p>
            <a:r>
              <a:rPr lang="en-US" sz="2000" b="1" baseline="30000" dirty="0" smtClean="0"/>
              <a:t> vacuum effects </a:t>
            </a:r>
            <a:r>
              <a:rPr lang="en-US" sz="2000" baseline="30000" dirty="0" smtClean="0"/>
              <a:t>(</a:t>
            </a:r>
            <a:r>
              <a:rPr lang="en-US" sz="2000" b="1" baseline="30000" dirty="0"/>
              <a:t>STFC</a:t>
            </a:r>
            <a:r>
              <a:rPr lang="en-US" sz="2000" baseline="30000" dirty="0" smtClean="0"/>
              <a:t>, CERN) </a:t>
            </a:r>
          </a:p>
          <a:p>
            <a:endParaRPr lang="en-US" sz="2000" baseline="30000" dirty="0"/>
          </a:p>
          <a:p>
            <a:r>
              <a:rPr lang="en-US" sz="2000" baseline="30000" dirty="0" smtClean="0"/>
              <a:t>STFC  will  study  different  coatings  to  mitigate  beam</a:t>
            </a:r>
            <a:r>
              <a:rPr lang="en-US" sz="2000" dirty="0" smtClean="0"/>
              <a:t> </a:t>
            </a:r>
            <a:r>
              <a:rPr lang="en-US" sz="2000" baseline="30000" dirty="0" smtClean="0"/>
              <a:t>induced  electron  cloud  and  ion  instabilities  </a:t>
            </a:r>
          </a:p>
          <a:p>
            <a:endParaRPr lang="en-US" sz="2000" baseline="30000" dirty="0" smtClean="0"/>
          </a:p>
          <a:p>
            <a:r>
              <a:rPr lang="en-US" sz="2000" baseline="30000" dirty="0" smtClean="0"/>
              <a:t>Compatibility  of  these  coatings  with  cryogenics  temperatures  has  to  be  </a:t>
            </a:r>
            <a:r>
              <a:rPr lang="en-US" sz="2000" baseline="30000" dirty="0"/>
              <a:t>demonstrated</a:t>
            </a:r>
            <a:r>
              <a:rPr lang="en-US" sz="2000" baseline="30000" dirty="0" smtClean="0"/>
              <a:t>,  in  particular  sticking  and  flaking  of  coatings  after  several  cool  down  and  warm  up  </a:t>
            </a:r>
            <a:r>
              <a:rPr lang="en-US" sz="2000" baseline="30000" dirty="0"/>
              <a:t>cycles</a:t>
            </a:r>
            <a:r>
              <a:rPr lang="en-US" sz="2000" baseline="30000" dirty="0" smtClean="0"/>
              <a:t>.  </a:t>
            </a: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6705600" y="228600"/>
            <a:ext cx="1981200" cy="1676400"/>
            <a:chOff x="151141" y="1438435"/>
            <a:chExt cx="4008770" cy="28274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7283" y="1448616"/>
              <a:ext cx="3992628" cy="21771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929" y="2809171"/>
              <a:ext cx="1942220" cy="145666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51141" y="1438435"/>
              <a:ext cx="3574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~2.2 m, ID 67 beam screen</a:t>
              </a:r>
            </a:p>
            <a:p>
              <a:r>
                <a:rPr lang="en-GB" sz="1400" dirty="0" smtClean="0"/>
                <a:t>Internally coated with amorphous carbon</a:t>
              </a:r>
              <a:endParaRPr lang="en-GB" sz="14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828800" y="3124200"/>
            <a:ext cx="6005044" cy="16312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32523"/>
                </a:solidFill>
              </a:rPr>
              <a:t>Tests</a:t>
            </a:r>
            <a:r>
              <a:rPr lang="en-US" sz="2000" dirty="0" smtClean="0">
                <a:solidFill>
                  <a:srgbClr val="632523"/>
                </a:solidFill>
              </a:rPr>
              <a:t> Laser Surface Treatment</a:t>
            </a:r>
          </a:p>
          <a:p>
            <a:r>
              <a:rPr lang="en-US" sz="2000" dirty="0">
                <a:solidFill>
                  <a:srgbClr val="632523"/>
                </a:solidFill>
              </a:rPr>
              <a:t>	</a:t>
            </a:r>
            <a:r>
              <a:rPr lang="en-US" sz="2000" dirty="0" smtClean="0">
                <a:solidFill>
                  <a:srgbClr val="632523"/>
                </a:solidFill>
              </a:rPr>
              <a:t>- Prototype samples of </a:t>
            </a:r>
            <a:r>
              <a:rPr lang="en-US" sz="2000" dirty="0" err="1" smtClean="0">
                <a:solidFill>
                  <a:srgbClr val="632523"/>
                </a:solidFill>
              </a:rPr>
              <a:t>SS+Cu</a:t>
            </a:r>
            <a:r>
              <a:rPr lang="en-US" sz="2000" dirty="0" smtClean="0">
                <a:solidFill>
                  <a:srgbClr val="632523"/>
                </a:solidFill>
              </a:rPr>
              <a:t> 150-300 um</a:t>
            </a:r>
          </a:p>
          <a:p>
            <a:endParaRPr lang="en-US" sz="2000" dirty="0">
              <a:solidFill>
                <a:srgbClr val="632523"/>
              </a:solidFill>
            </a:endParaRPr>
          </a:p>
          <a:p>
            <a:r>
              <a:rPr lang="en-US" sz="2000" dirty="0" smtClean="0">
                <a:solidFill>
                  <a:srgbClr val="632523"/>
                </a:solidFill>
              </a:rPr>
              <a:t>Investigate other coatings:</a:t>
            </a:r>
          </a:p>
          <a:p>
            <a:r>
              <a:rPr lang="en-US" sz="2000" dirty="0">
                <a:solidFill>
                  <a:srgbClr val="632523"/>
                </a:solidFill>
              </a:rPr>
              <a:t>	</a:t>
            </a:r>
            <a:r>
              <a:rPr lang="en-US" sz="2000" dirty="0" smtClean="0">
                <a:solidFill>
                  <a:srgbClr val="632523"/>
                </a:solidFill>
              </a:rPr>
              <a:t>- NEG, Carbon … coatings </a:t>
            </a:r>
            <a:endParaRPr lang="en-US" sz="20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3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1752600" y="228600"/>
            <a:ext cx="70866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 smtClean="0"/>
              <a:t>Task 4.4: Study vacuum stability at cryogenic temperature </a:t>
            </a:r>
            <a:r>
              <a:rPr lang="en-US" sz="2400" baseline="30000" dirty="0" smtClean="0"/>
              <a:t>(</a:t>
            </a:r>
            <a:r>
              <a:rPr lang="en-US" sz="2400" b="1" baseline="30000" dirty="0"/>
              <a:t>INFN</a:t>
            </a:r>
            <a:r>
              <a:rPr lang="en-US" sz="2400" baseline="30000" dirty="0" smtClean="0"/>
              <a:t>, CERN)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INFN  </a:t>
            </a:r>
            <a:r>
              <a:rPr lang="en-US" sz="2400" baseline="30000" dirty="0" err="1" smtClean="0"/>
              <a:t>Frascati</a:t>
            </a:r>
            <a:r>
              <a:rPr lang="en-US" sz="2400" baseline="30000" dirty="0" smtClean="0"/>
              <a:t>  will  determine  vacuum  stability  and  adsorption  isotherms  at  different  cryogenic  beam screen  operating  temperature  ranges.</a:t>
            </a:r>
          </a:p>
          <a:p>
            <a:endParaRPr lang="en-US" sz="2400" baseline="30000" dirty="0" smtClean="0"/>
          </a:p>
          <a:p>
            <a:r>
              <a:rPr lang="en-US" sz="2400" baseline="30000" dirty="0" smtClean="0"/>
              <a:t>It  will  perform  complementary  studies  on  beam</a:t>
            </a:r>
            <a:r>
              <a:rPr lang="en-US" sz="2400" dirty="0" smtClean="0"/>
              <a:t> </a:t>
            </a:r>
            <a:r>
              <a:rPr lang="en-US" sz="2400" baseline="30000" dirty="0" smtClean="0"/>
              <a:t>induced  stimulated  desorption  phenomena  by  </a:t>
            </a:r>
            <a:r>
              <a:rPr lang="en-US" sz="2400" baseline="30000" dirty="0"/>
              <a:t>photons</a:t>
            </a:r>
            <a:r>
              <a:rPr lang="en-US" sz="2400" baseline="30000" dirty="0" smtClean="0"/>
              <a:t>,  electrons  and  </a:t>
            </a:r>
            <a:r>
              <a:rPr lang="en-US" sz="2400" baseline="30000" dirty="0"/>
              <a:t>ions</a:t>
            </a:r>
            <a:r>
              <a:rPr lang="en-US" sz="2400" baseline="30000" dirty="0" smtClean="0"/>
              <a:t>. 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371600" y="2690336"/>
            <a:ext cx="6781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 err="1">
                <a:solidFill>
                  <a:srgbClr val="632523"/>
                </a:solidFill>
              </a:rPr>
              <a:t>Absortion</a:t>
            </a:r>
            <a:r>
              <a:rPr lang="en-US" sz="2000" dirty="0">
                <a:solidFill>
                  <a:srgbClr val="632523"/>
                </a:solidFill>
              </a:rPr>
              <a:t> </a:t>
            </a:r>
            <a:r>
              <a:rPr lang="en-US" sz="2000" dirty="0" smtClean="0">
                <a:solidFill>
                  <a:srgbClr val="632523"/>
                </a:solidFill>
              </a:rPr>
              <a:t>isotherms</a:t>
            </a:r>
            <a:endParaRPr lang="en-US" sz="2000" dirty="0">
              <a:solidFill>
                <a:srgbClr val="632523"/>
              </a:solidFill>
            </a:endParaRPr>
          </a:p>
          <a:p>
            <a:pPr marL="1200150" lvl="2" indent="-285750">
              <a:buFontTx/>
              <a:buChar char="-"/>
            </a:pPr>
            <a:r>
              <a:rPr lang="en-US" sz="2000" dirty="0">
                <a:solidFill>
                  <a:srgbClr val="632523"/>
                </a:solidFill>
              </a:rPr>
              <a:t>Validation of temperature window: 20-80 K</a:t>
            </a:r>
          </a:p>
          <a:p>
            <a:pPr marL="1200150" lvl="2" indent="-285750">
              <a:buFontTx/>
              <a:buChar char="-"/>
            </a:pPr>
            <a:r>
              <a:rPr lang="en-US" sz="2000" dirty="0" err="1">
                <a:solidFill>
                  <a:srgbClr val="632523"/>
                </a:solidFill>
              </a:rPr>
              <a:t>Cryoabsortion</a:t>
            </a:r>
            <a:r>
              <a:rPr lang="en-US" sz="2000" dirty="0">
                <a:solidFill>
                  <a:srgbClr val="632523"/>
                </a:solidFill>
              </a:rPr>
              <a:t> </a:t>
            </a:r>
            <a:r>
              <a:rPr lang="en-US" sz="2000" dirty="0" smtClean="0">
                <a:solidFill>
                  <a:srgbClr val="632523"/>
                </a:solidFill>
              </a:rPr>
              <a:t>surface</a:t>
            </a:r>
            <a:endParaRPr lang="en-US" sz="2000" dirty="0">
              <a:solidFill>
                <a:srgbClr val="632523"/>
              </a:solidFill>
            </a:endParaRPr>
          </a:p>
          <a:p>
            <a:pPr lvl="1"/>
            <a:endParaRPr lang="en-US" sz="2000" dirty="0" smtClean="0">
              <a:solidFill>
                <a:srgbClr val="632523"/>
              </a:solidFill>
            </a:endParaRPr>
          </a:p>
          <a:p>
            <a:pPr lvl="1"/>
            <a:r>
              <a:rPr lang="en-US" sz="2000" dirty="0" smtClean="0">
                <a:solidFill>
                  <a:srgbClr val="632523"/>
                </a:solidFill>
              </a:rPr>
              <a:t>PSD + PEY </a:t>
            </a:r>
            <a:r>
              <a:rPr lang="en-US" sz="2000" dirty="0">
                <a:solidFill>
                  <a:srgbClr val="632523"/>
                </a:solidFill>
              </a:rPr>
              <a:t>(at room temp) </a:t>
            </a:r>
            <a:r>
              <a:rPr lang="en-US" sz="2000" dirty="0" smtClean="0">
                <a:solidFill>
                  <a:srgbClr val="632523"/>
                </a:solidFill>
              </a:rPr>
              <a:t>(in relation with task </a:t>
            </a:r>
            <a:r>
              <a:rPr lang="en-US" sz="2000" dirty="0">
                <a:solidFill>
                  <a:srgbClr val="632523"/>
                </a:solidFill>
              </a:rPr>
              <a:t>4.6)</a:t>
            </a:r>
          </a:p>
          <a:p>
            <a:pPr lvl="1"/>
            <a:r>
              <a:rPr lang="en-US" sz="2000" dirty="0">
                <a:solidFill>
                  <a:srgbClr val="632523"/>
                </a:solidFill>
              </a:rPr>
              <a:t>Photon </a:t>
            </a:r>
            <a:r>
              <a:rPr lang="en-US" sz="2000" dirty="0" smtClean="0">
                <a:solidFill>
                  <a:srgbClr val="632523"/>
                </a:solidFill>
              </a:rPr>
              <a:t>reflectivity (in relation with task </a:t>
            </a:r>
            <a:r>
              <a:rPr lang="en-US" sz="2000" dirty="0">
                <a:solidFill>
                  <a:srgbClr val="632523"/>
                </a:solidFill>
              </a:rPr>
              <a:t>4.6)</a:t>
            </a:r>
          </a:p>
          <a:p>
            <a:pPr marL="1200150" lvl="2" indent="-285750">
              <a:buFontTx/>
              <a:buChar char="-"/>
            </a:pPr>
            <a:r>
              <a:rPr lang="en-US" sz="2000" dirty="0">
                <a:solidFill>
                  <a:srgbClr val="632523"/>
                </a:solidFill>
              </a:rPr>
              <a:t>Synchrotron Radiation in grazing incidence</a:t>
            </a:r>
          </a:p>
          <a:p>
            <a:pPr lvl="1"/>
            <a:r>
              <a:rPr lang="en-US" sz="2000" dirty="0">
                <a:solidFill>
                  <a:srgbClr val="632523"/>
                </a:solidFill>
              </a:rPr>
              <a:t>PSD </a:t>
            </a:r>
            <a:r>
              <a:rPr lang="en-US" sz="2000" dirty="0" smtClean="0">
                <a:solidFill>
                  <a:srgbClr val="632523"/>
                </a:solidFill>
              </a:rPr>
              <a:t>+ PEY </a:t>
            </a:r>
            <a:r>
              <a:rPr lang="en-US" sz="2000" dirty="0" smtClean="0">
                <a:solidFill>
                  <a:srgbClr val="632523"/>
                </a:solidFill>
              </a:rPr>
              <a:t>at </a:t>
            </a:r>
            <a:r>
              <a:rPr lang="en-US" sz="2000" dirty="0">
                <a:solidFill>
                  <a:srgbClr val="632523"/>
                </a:solidFill>
              </a:rPr>
              <a:t>LN2 </a:t>
            </a:r>
            <a:r>
              <a:rPr lang="en-US" sz="2000" dirty="0" smtClean="0">
                <a:solidFill>
                  <a:srgbClr val="632523"/>
                </a:solidFill>
              </a:rPr>
              <a:t>(in relation with task </a:t>
            </a:r>
            <a:r>
              <a:rPr lang="en-US" sz="2000" dirty="0">
                <a:solidFill>
                  <a:srgbClr val="632523"/>
                </a:solidFill>
              </a:rPr>
              <a:t>4.6)</a:t>
            </a:r>
            <a:endParaRPr lang="en-US" sz="2400" dirty="0" smtClean="0">
              <a:solidFill>
                <a:srgbClr val="632523"/>
              </a:solidFill>
            </a:endParaRPr>
          </a:p>
          <a:p>
            <a:pPr lvl="1"/>
            <a:endParaRPr lang="en-US" sz="20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99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880E6F9-0020-4C42-85C5-D096A940CE24}" type="slidenum">
              <a:rPr lang="es-E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2969335" y="6324600"/>
            <a:ext cx="1602665" cy="365125"/>
          </a:xfrm>
        </p:spPr>
        <p:txBody>
          <a:bodyPr/>
          <a:lstStyle/>
          <a:p>
            <a:r>
              <a:rPr lang="en-US" dirty="0" smtClean="0"/>
              <a:t>03 06 2015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53000" y="6356350"/>
            <a:ext cx="31253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EuroCirCol-1505271400</a:t>
            </a:r>
          </a:p>
          <a:p>
            <a:r>
              <a:rPr lang="en-GB" dirty="0" smtClean="0"/>
              <a:t>WP4 – Cryogenic Beam Vacuum Concept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05000" y="2286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baseline="30000" dirty="0" smtClean="0"/>
              <a:t>Task 4.5: Develop conceptual design for</a:t>
            </a:r>
          </a:p>
          <a:p>
            <a:r>
              <a:rPr lang="en-US" sz="2400" b="1" baseline="30000" dirty="0" smtClean="0"/>
              <a:t> cryogenic beam vacuum system</a:t>
            </a:r>
          </a:p>
          <a:p>
            <a:r>
              <a:rPr lang="en-US" sz="2400" baseline="30000" dirty="0" smtClean="0"/>
              <a:t>(</a:t>
            </a:r>
            <a:r>
              <a:rPr lang="en-US" sz="2400" b="1" baseline="30000" dirty="0"/>
              <a:t>CERN</a:t>
            </a:r>
            <a:r>
              <a:rPr lang="en-US" sz="2400" baseline="30000" dirty="0" smtClean="0"/>
              <a:t>, CIEMAT)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CIEMAT  will  closely  collaborate  with  CERN  on  the  mechanical  design  of  the  </a:t>
            </a:r>
            <a:r>
              <a:rPr lang="en-US" sz="2400" baseline="30000" dirty="0" err="1" smtClean="0"/>
              <a:t>cryo</a:t>
            </a:r>
            <a:r>
              <a:rPr lang="en-US" sz="2400" baseline="30000" dirty="0" smtClean="0"/>
              <a:t>  beam screen,  ensuring compatibility with fast magnetic transitions and cryogenic cooling concepts </a:t>
            </a:r>
          </a:p>
          <a:p>
            <a:endParaRPr lang="en-US" sz="2400" baseline="30000" dirty="0"/>
          </a:p>
          <a:p>
            <a:r>
              <a:rPr lang="en-US" sz="2400" baseline="30000" dirty="0" smtClean="0"/>
              <a:t>CERN  will  manufacture  the 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 prototypes  and  qualify  them  in  one  of  its  magnet  test  stands  at  different  </a:t>
            </a:r>
            <a:r>
              <a:rPr lang="en-US" sz="2400" baseline="30000" dirty="0" err="1" smtClean="0"/>
              <a:t>beamscreen</a:t>
            </a:r>
            <a:r>
              <a:rPr lang="en-US" sz="2400" baseline="30000" dirty="0" smtClean="0"/>
              <a:t>  </a:t>
            </a:r>
            <a:r>
              <a:rPr lang="en-US" sz="2400" baseline="30000" dirty="0"/>
              <a:t>temperatures</a:t>
            </a:r>
            <a:r>
              <a:rPr lang="en-US" sz="2400" baseline="30000" dirty="0" smtClean="0"/>
              <a:t>. 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54" y="1066800"/>
            <a:ext cx="8204546" cy="49910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981200"/>
            <a:ext cx="3610070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32523"/>
                </a:solidFill>
              </a:rPr>
              <a:t>Coil diameter</a:t>
            </a:r>
            <a:r>
              <a:rPr lang="en-US" dirty="0" smtClean="0">
                <a:solidFill>
                  <a:srgbClr val="632523"/>
                </a:solidFill>
              </a:rPr>
              <a:t> 50 mm (from WP5)</a:t>
            </a:r>
          </a:p>
          <a:p>
            <a:endParaRPr lang="en-US" dirty="0">
              <a:solidFill>
                <a:srgbClr val="632523"/>
              </a:solidFill>
            </a:endParaRPr>
          </a:p>
          <a:p>
            <a:r>
              <a:rPr lang="en-US" dirty="0" smtClean="0">
                <a:solidFill>
                  <a:srgbClr val="632523"/>
                </a:solidFill>
              </a:rPr>
              <a:t>Inner dimension 32.5mm x 28mm</a:t>
            </a:r>
          </a:p>
          <a:p>
            <a:r>
              <a:rPr lang="en-US" i="1" dirty="0" smtClean="0">
                <a:solidFill>
                  <a:srgbClr val="632523"/>
                </a:solidFill>
              </a:rPr>
              <a:t>(to be confirmed by WP2 </a:t>
            </a:r>
            <a:r>
              <a:rPr lang="en-US" i="1" dirty="0" err="1" smtClean="0">
                <a:solidFill>
                  <a:srgbClr val="632523"/>
                </a:solidFill>
              </a:rPr>
              <a:t>asap</a:t>
            </a:r>
            <a:r>
              <a:rPr lang="en-US" i="1" dirty="0" smtClean="0">
                <a:solidFill>
                  <a:srgbClr val="632523"/>
                </a:solidFill>
              </a:rPr>
              <a:t>)</a:t>
            </a:r>
            <a:endParaRPr lang="en-US" i="1" dirty="0" smtClean="0">
              <a:solidFill>
                <a:srgbClr val="63252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6725" y="5619690"/>
            <a:ext cx="255147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632523"/>
                </a:solidFill>
              </a:rPr>
              <a:t>Prototype production</a:t>
            </a:r>
            <a:endParaRPr lang="en-US" sz="2000" dirty="0" smtClean="0">
              <a:solidFill>
                <a:srgbClr val="6325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49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GLS_AdvanceSchool-oPA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3GLS_AdvanceSchool-oPAC</Template>
  <TotalTime>17410</TotalTime>
  <Words>847</Words>
  <Application>Microsoft Macintosh PowerPoint</Application>
  <PresentationFormat>On-screen Show (4:3)</PresentationFormat>
  <Paragraphs>188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3GLS_AdvanceSchool-oPAC</vt:lpstr>
      <vt:lpstr>WP4 Cryogenic Beam Vacuum System Conception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Francisco José Pérez Rodríguez</dc:creator>
  <cp:lastModifiedBy>Francisco Perez</cp:lastModifiedBy>
  <cp:revision>428</cp:revision>
  <cp:lastPrinted>2014-11-17T16:06:59Z</cp:lastPrinted>
  <dcterms:created xsi:type="dcterms:W3CDTF">2014-06-17T14:33:52Z</dcterms:created>
  <dcterms:modified xsi:type="dcterms:W3CDTF">2015-06-04T13:16:39Z</dcterms:modified>
</cp:coreProperties>
</file>