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56" r:id="rId3"/>
    <p:sldId id="280" r:id="rId4"/>
    <p:sldId id="315" r:id="rId5"/>
    <p:sldId id="313" r:id="rId6"/>
    <p:sldId id="314" r:id="rId7"/>
    <p:sldId id="316" r:id="rId8"/>
    <p:sldId id="317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9875" autoAdjust="0"/>
  </p:normalViewPr>
  <p:slideViewPr>
    <p:cSldViewPr>
      <p:cViewPr varScale="1">
        <p:scale>
          <a:sx n="106" d="100"/>
          <a:sy n="106" d="100"/>
        </p:scale>
        <p:origin x="-120" y="-1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5/26/2015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5/26/2015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805238" y="0"/>
            <a:ext cx="8380413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5/26/2015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5/26/2015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412" y="1524000"/>
            <a:ext cx="9753600" cy="2057400"/>
          </a:xfrm>
        </p:spPr>
        <p:txBody>
          <a:bodyPr>
            <a:noAutofit/>
          </a:bodyPr>
          <a:lstStyle/>
          <a:p>
            <a:pPr algn="ctr"/>
            <a:r>
              <a:rPr 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LBNF</a:t>
            </a:r>
            <a:br>
              <a:rPr 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 and Profiles</a:t>
            </a:r>
            <a:endParaRPr lang="en-US" sz="5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47412" y="5060413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000" dirty="0" smtClean="0"/>
              <a:t>HL 1100 x 607</a:t>
            </a:r>
          </a:p>
          <a:p>
            <a:pPr algn="ctr">
              <a:lnSpc>
                <a:spcPct val="90000"/>
              </a:lnSpc>
            </a:pPr>
            <a:r>
              <a:rPr lang="en-GB" sz="2000" dirty="0" smtClean="0"/>
              <a:t>(</a:t>
            </a:r>
            <a:r>
              <a:rPr lang="pl-PL" sz="2000" dirty="0"/>
              <a:t>W 44 x 16 x </a:t>
            </a:r>
            <a:r>
              <a:rPr lang="pl-PL" sz="2000" dirty="0" smtClean="0"/>
              <a:t>408</a:t>
            </a:r>
            <a:r>
              <a:rPr lang="en-GB" sz="2000" dirty="0" smtClean="0"/>
              <a:t>)</a:t>
            </a:r>
          </a:p>
          <a:p>
            <a:pPr algn="ctr">
              <a:lnSpc>
                <a:spcPct val="90000"/>
              </a:lnSpc>
            </a:pPr>
            <a:endParaRPr lang="en-GB" sz="2000" dirty="0"/>
          </a:p>
          <a:p>
            <a:pPr algn="ctr">
              <a:lnSpc>
                <a:spcPct val="90000"/>
              </a:lnSpc>
            </a:pPr>
            <a:r>
              <a:rPr lang="en-GB" sz="2000" dirty="0" smtClean="0"/>
              <a:t>From a catalogue!</a:t>
            </a:r>
          </a:p>
          <a:p>
            <a:pPr algn="ctr">
              <a:lnSpc>
                <a:spcPct val="90000"/>
              </a:lnSpc>
            </a:pPr>
            <a:endParaRPr lang="en-GB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33291"/>
            <a:ext cx="5166604" cy="4462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189412" y="6553200"/>
            <a:ext cx="937505" cy="2286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5" name="Rectangle 4"/>
          <p:cNvSpPr/>
          <p:nvPr/>
        </p:nvSpPr>
        <p:spPr>
          <a:xfrm>
            <a:off x="5201529" y="6591300"/>
            <a:ext cx="6883662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927" y="5429527"/>
            <a:ext cx="6872288" cy="1108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201527" y="4787900"/>
            <a:ext cx="6912685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3" name="Right Arrow 12"/>
          <p:cNvSpPr/>
          <p:nvPr/>
        </p:nvSpPr>
        <p:spPr>
          <a:xfrm>
            <a:off x="4197349" y="4792060"/>
            <a:ext cx="937505" cy="2286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117" y="3581400"/>
            <a:ext cx="6872546" cy="110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053" y="4802346"/>
            <a:ext cx="6874137" cy="1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053" y="6610304"/>
            <a:ext cx="6840161" cy="16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74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2" y="4571999"/>
            <a:ext cx="8630047" cy="582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3212" y="467849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000" dirty="0" smtClean="0"/>
              <a:t>IPE 300</a:t>
            </a:r>
            <a:endParaRPr lang="en-GB" sz="2000" dirty="0"/>
          </a:p>
        </p:txBody>
      </p:sp>
      <p:sp>
        <p:nvSpPr>
          <p:cNvPr id="2" name="Right Arrow 1"/>
          <p:cNvSpPr/>
          <p:nvPr/>
        </p:nvSpPr>
        <p:spPr>
          <a:xfrm>
            <a:off x="2592974" y="4748864"/>
            <a:ext cx="937505" cy="2286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4" name="Rectangle 13"/>
          <p:cNvSpPr/>
          <p:nvPr/>
        </p:nvSpPr>
        <p:spPr>
          <a:xfrm>
            <a:off x="3679944" y="4767914"/>
            <a:ext cx="8453715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2" y="0"/>
            <a:ext cx="8634532" cy="44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93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2" y="0"/>
            <a:ext cx="8380414" cy="684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9412" y="5914465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000" dirty="0" smtClean="0"/>
              <a:t>S355ML</a:t>
            </a:r>
          </a:p>
          <a:p>
            <a:pPr algn="ctr">
              <a:lnSpc>
                <a:spcPct val="90000"/>
              </a:lnSpc>
            </a:pPr>
            <a:r>
              <a:rPr lang="en-GB" sz="2000" dirty="0" smtClean="0"/>
              <a:t>&amp;</a:t>
            </a:r>
          </a:p>
          <a:p>
            <a:pPr algn="ctr">
              <a:lnSpc>
                <a:spcPct val="90000"/>
              </a:lnSpc>
            </a:pPr>
            <a:r>
              <a:rPr lang="en-GB" sz="2000" dirty="0" smtClean="0"/>
              <a:t>S460ML</a:t>
            </a:r>
            <a:endParaRPr lang="en-GB" sz="2000" dirty="0"/>
          </a:p>
        </p:txBody>
      </p:sp>
      <p:sp>
        <p:nvSpPr>
          <p:cNvPr id="2" name="Right Arrow 1"/>
          <p:cNvSpPr/>
          <p:nvPr/>
        </p:nvSpPr>
        <p:spPr>
          <a:xfrm>
            <a:off x="3122612" y="6593541"/>
            <a:ext cx="937505" cy="2286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2" name="Rectangle 11"/>
          <p:cNvSpPr/>
          <p:nvPr/>
        </p:nvSpPr>
        <p:spPr>
          <a:xfrm>
            <a:off x="4570412" y="6629400"/>
            <a:ext cx="7570349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3" name="Right Arrow 12"/>
          <p:cNvSpPr/>
          <p:nvPr/>
        </p:nvSpPr>
        <p:spPr>
          <a:xfrm>
            <a:off x="3121239" y="5924550"/>
            <a:ext cx="937505" cy="2286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4" name="Rectangle 13"/>
          <p:cNvSpPr/>
          <p:nvPr/>
        </p:nvSpPr>
        <p:spPr>
          <a:xfrm>
            <a:off x="4570412" y="5943600"/>
            <a:ext cx="7570349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13143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812" y="2057400"/>
            <a:ext cx="9627749" cy="326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53989" y="4004238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000" dirty="0" smtClean="0"/>
              <a:t>A913 Gr. 50</a:t>
            </a:r>
          </a:p>
          <a:p>
            <a:pPr algn="ctr">
              <a:lnSpc>
                <a:spcPct val="90000"/>
              </a:lnSpc>
            </a:pPr>
            <a:r>
              <a:rPr lang="en-GB" sz="2000" dirty="0" smtClean="0"/>
              <a:t>&amp;</a:t>
            </a:r>
          </a:p>
          <a:p>
            <a:pPr algn="ctr">
              <a:lnSpc>
                <a:spcPct val="90000"/>
              </a:lnSpc>
            </a:pPr>
            <a:r>
              <a:rPr lang="en-GB" sz="2000" dirty="0"/>
              <a:t>A913 Gr. </a:t>
            </a:r>
            <a:r>
              <a:rPr lang="en-GB" sz="2000" dirty="0" smtClean="0"/>
              <a:t>70</a:t>
            </a:r>
            <a:endParaRPr lang="en-GB" sz="2000" dirty="0"/>
          </a:p>
        </p:txBody>
      </p:sp>
      <p:sp>
        <p:nvSpPr>
          <p:cNvPr id="2" name="Right Arrow 1"/>
          <p:cNvSpPr/>
          <p:nvPr/>
        </p:nvSpPr>
        <p:spPr>
          <a:xfrm>
            <a:off x="1499307" y="4987362"/>
            <a:ext cx="937505" cy="2286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4" name="Rectangle 13"/>
          <p:cNvSpPr/>
          <p:nvPr/>
        </p:nvSpPr>
        <p:spPr>
          <a:xfrm>
            <a:off x="2436812" y="4876800"/>
            <a:ext cx="9627749" cy="4497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9" name="Rectangle 8"/>
          <p:cNvSpPr/>
          <p:nvPr/>
        </p:nvSpPr>
        <p:spPr>
          <a:xfrm>
            <a:off x="2436812" y="3665076"/>
            <a:ext cx="9627749" cy="4497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0" name="Right Arrow 9"/>
          <p:cNvSpPr/>
          <p:nvPr/>
        </p:nvSpPr>
        <p:spPr>
          <a:xfrm>
            <a:off x="1499306" y="3775638"/>
            <a:ext cx="937505" cy="2286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7168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98812" y="3124200"/>
            <a:ext cx="6092825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800" dirty="0" smtClean="0"/>
              <a:t>Thank you!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3545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" y="0"/>
            <a:ext cx="4198684" cy="133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337" y="1057275"/>
            <a:ext cx="91059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75" y="2590800"/>
            <a:ext cx="908685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612" y="3855339"/>
            <a:ext cx="903922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466012" y="3504272"/>
            <a:ext cx="407549" cy="229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Rectangle 14"/>
          <p:cNvSpPr/>
          <p:nvPr/>
        </p:nvSpPr>
        <p:spPr>
          <a:xfrm>
            <a:off x="5713412" y="3351872"/>
            <a:ext cx="407549" cy="229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" name="Rectangle 15"/>
          <p:cNvSpPr/>
          <p:nvPr/>
        </p:nvSpPr>
        <p:spPr>
          <a:xfrm>
            <a:off x="5332412" y="5637872"/>
            <a:ext cx="712349" cy="229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9" name="Rectangle 8"/>
          <p:cNvSpPr/>
          <p:nvPr/>
        </p:nvSpPr>
        <p:spPr>
          <a:xfrm>
            <a:off x="7226738" y="1709272"/>
            <a:ext cx="848874" cy="7291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72007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Europe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CDB7D7-727B-44D4-8100-B4DA40A1A1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European continent presentation (widescreen)</Template>
  <TotalTime>0</TotalTime>
  <Words>34</Words>
  <Application>Microsoft Office PowerPoint</Application>
  <PresentationFormat>Custom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Continental Europe 16x9</vt:lpstr>
      <vt:lpstr>LBNF Materials and Profiles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2014-09-18T05:44:37Z</dcterms:created>
  <dcterms:modified xsi:type="dcterms:W3CDTF">2015-05-26T16:11:05Z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TC028048779991</vt:lpwstr>
  </property>
</Properties>
</file>