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003" r:id="rId1"/>
    <p:sldMasterId id="2147483868" r:id="rId2"/>
    <p:sldMasterId id="2147483693" r:id="rId3"/>
    <p:sldMasterId id="2147483681" r:id="rId4"/>
    <p:sldMasterId id="2147488096" r:id="rId5"/>
    <p:sldMasterId id="2147488142" r:id="rId6"/>
  </p:sldMasterIdLst>
  <p:notesMasterIdLst>
    <p:notesMasterId r:id="rId8"/>
  </p:notesMasterIdLst>
  <p:handoutMasterIdLst>
    <p:handoutMasterId r:id="rId9"/>
  </p:handoutMasterIdLst>
  <p:sldIdLst>
    <p:sldId id="569" r:id="rId7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CC"/>
    <a:srgbClr val="F2F2AC"/>
    <a:srgbClr val="00CCFF"/>
    <a:srgbClr val="FF00FF"/>
    <a:srgbClr val="0099FF"/>
    <a:srgbClr val="00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7568" autoAdjust="0"/>
  </p:normalViewPr>
  <p:slideViewPr>
    <p:cSldViewPr>
      <p:cViewPr>
        <p:scale>
          <a:sx n="65" d="100"/>
          <a:sy n="65" d="100"/>
        </p:scale>
        <p:origin x="-701" y="-1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22" y="-10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pPr>
              <a:defRPr/>
            </a:pPr>
            <a:fld id="{374B3F5F-B55A-41D8-BE12-BEE77BA907C5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pPr>
              <a:defRPr/>
            </a:pPr>
            <a:fld id="{BF4F6074-8BA0-46EF-92A3-5AF47741214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740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27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76" y="4686002"/>
            <a:ext cx="5389213" cy="444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27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fld id="{50E3A838-7855-41DB-848A-F001E338180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390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CC44D-3BE3-48F9-ACD4-ECA1719193A8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FD20-501A-4845-A896-4203264723B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2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13015-2F65-4803-8FD3-14AB595DBA44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92832-FE0B-415B-A814-14277974F21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2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0E2C4-7A99-4D1B-AE8B-811AF00C1BF8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73F63-0F91-4F58-A16F-F82584BEF8B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192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C3F6-E259-4ECE-885E-2CC7086C778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921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38D5C-BE0B-4D4F-B56F-1777F06BB37F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7FCE-CC0C-4CCE-AD28-09FF55657D9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777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01EC-5A49-47B5-91C3-9C29CB9624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8894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C50F-5B56-4CC3-A825-F8ADE0F36A0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596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1AF9-0BDF-415E-9428-F08E9A1DB45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7158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D715-7C54-45B3-A8BC-0B0A1BDCDEE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26756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/>
              <a:t>2013/04/18</a:t>
            </a: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8437-FCCE-4A4E-98DB-84C5E59A04D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  <a:p>
            <a:pPr>
              <a:defRPr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56073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err="1"/>
              <a:t>JDX</a:t>
            </a:r>
            <a:r>
              <a:rPr lang="en-US" altLang="ja-JP"/>
              <a:t>-2009309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C950-7308-473B-BDB7-67BEB0A6B3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9173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D8CA4-CCB5-4C41-BE89-4A7F8AA00C88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604D8-417C-4770-86BB-CBBCD9F118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0355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68FCA-A42D-4A1F-B5B5-8762C5149DA9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D5C3-BE7E-41A2-9F9A-EEB8CB2F425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34909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2C95-CE21-4D3B-B5BF-04D121981B30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BEBB-4B1F-430E-885D-C4D61AE7B1E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4294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81C54-9230-44C9-8FBD-FB6D9F6470F8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A1C5-B8EE-4658-B5A6-B3E0D0BCCFB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3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7C55-7A45-4EB1-B999-A79652669517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DA0-AFD7-4C38-BDD3-4C0BABD5DA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46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93B0-CB8B-423B-8DB9-1F161E372C01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89307-03E9-4716-A003-865D252A862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72305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745F7-49A6-4955-9C7E-3063F8F79164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F48E8-D1C4-466C-9BC0-4873F751FA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73244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34C62-0732-4F28-A1B8-2F1578E5B5CA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D42E-EC88-4955-B1C2-4A52B65659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24937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A5A2F-BB9B-483F-8FC3-5FBAA9F8CE9A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998B-0E33-488C-A149-F458D03391C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1549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6A604-D9BB-481F-8C0C-802E6D2FA062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596E3-24C3-4458-9BFA-08E41133E30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346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DEEBB-D28E-45FC-A604-D8DD62BA3A13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1475-A565-48D2-9549-8C2A6C48E7B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7988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574C-6DB6-4048-97E9-6F30F9EFD9B2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850-5314-4EAB-BE84-2AB9DED5B99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44458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623E-7323-4474-B8C7-DF127203B9A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AB9D-FB32-4D32-B918-AC2B2531AFA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423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F4AE5-BCB9-4998-BE5C-A34AE3AA6D69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B34A-0E5E-43E7-A24E-580868DBF5B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0014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51D29-E194-43C9-A350-74F1C0FA1BD9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EE50-00E6-41CA-95DE-B779FA7A32F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694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9FA6-C3A3-43B6-AEFF-045BEF8A95E7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6161-2989-4FAE-B244-506929187B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00371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CE838-8A63-4A07-82A0-42763D7D0D93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E01A-A869-4695-82E2-47AF59596E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30230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24000-15FC-4CB6-8ECB-BAE881C679AE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ACDA-EEBD-45C5-AADD-5ABCBDEF52D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43485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F40B-BFD1-482E-BD20-ECB348051114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10AB-F522-4F25-A095-E6DEAA77D3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0367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FA08-22A3-4672-8132-7C42047F1CC9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7463-8AE2-46AC-98EE-2A7185E3E46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0324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B954B-70B8-4AB1-8EB4-2850F80B5F9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38377-E5A8-401A-82D8-EBADAA3FB7D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02096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533C9-3376-46F8-B78E-0E2332E5BF1D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33AB-B40B-479A-B46D-3D9A5477974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8836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8E24-545C-4A4E-A8DF-3EEA873E4523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702D-DDCB-4EB4-BB46-196A8BC5A51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407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FF7E0-931D-41C6-807F-2725402F1F02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684A-F370-470A-9E2B-22C2E7718FA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14744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6C6B-7A67-44BA-B62C-11FA89724C47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1680-690D-4494-BFA1-3D6298C2B23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73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20282-0807-4723-9EAA-8428BAF5C985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A168-04DB-4576-BC52-07EB4E022F5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05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17FB6-2F67-444D-A503-2BCF7AE8CC6B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3DFD-1932-4E98-8ABD-80E93C7B48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3009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C643E-0260-433A-8FF7-E60C5AB419CD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E9DA-1289-482A-B6BA-476F219691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2315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64CD-1301-46A9-936D-99B34F1F051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5EE0B-AB32-478F-9203-F263D178E6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133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13C11-BD55-487B-B87C-08592575755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6105-3A93-4AB1-960B-179819135B8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36868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265E-B666-47DD-B194-D04C8A95BC8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D39B-F664-4C3F-B94B-B3B5E4BB6DE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58173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502A4-040F-4871-A999-8F203AA64A11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5521-F3E3-4436-A0D1-7A7580821D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17433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1FAC3-E042-4529-A4DF-AA8EC5F6F3FA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84BB-C7EF-45C9-8F36-5E2DED413BC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17051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1925-B815-444A-B6E4-F5038D864D4B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F3C2-A8E1-4367-9F5A-272856DDEC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34654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7E4B3-0F55-4A6E-A0AC-815FA39DB255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11D4-24DB-4E84-9A49-E0091EE2FB6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1570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4EB95-687E-4EAB-B6BC-A2ADFA766CBC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F82A-C996-418F-8C8E-DAD24347A39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9789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B110C-8AE4-4D8E-823D-21BF5FC36463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3D31-18AA-4B5D-8DBF-F7C52C8CFFA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281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BDF58-432F-439D-AF44-F992CDEF07A2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1899-EF9F-4E69-82F0-275DFF3BAA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8569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3021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8802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95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0B2D6-A766-42EC-979F-EC51C6884DC0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F3FF-C646-4CBA-A3FD-53605B90D59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65336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53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780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59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6838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197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759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892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9105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20282-0807-4723-9EAA-8428BAF5C985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08A168-04DB-4576-BC52-07EB4E022F59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DC643E-0260-433A-8FF7-E60C5AB419CD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0E9DA-1289-482A-B6BA-476F219691BD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088FF-DB60-49CC-9725-EA03F4E94179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91B-03DF-46AE-80B8-3FA70A2FFA8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0105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64CD-1301-46A9-936D-99B34F1F051C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5EE0B-AB32-478F-9203-F263D178E6F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813C11-BD55-487B-B87C-08592575755C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86105-3A93-4AB1-960B-179819135B8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A5265E-B666-47DD-B194-D04C8A95BC8C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3D39B-F664-4C3F-B94B-B3B5E4BB6DE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0502A4-040F-4871-A999-8F203AA64A11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65521-F3E3-4436-A0D1-7A7580821D1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81FAC3-E042-4529-A4DF-AA8EC5F6F3FA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384BB-C7EF-45C9-8F36-5E2DED413BC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7E4B3-0F55-4A6E-A0AC-815FA39DB255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C11D4-24DB-4E84-9A49-E0091EE2FB66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FBE2A-5A0A-4D2A-A9B4-1D95E98899D5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DF12-B2F7-4285-9857-CCC9031F28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9709B4-277A-4B59-9986-2E146DFE95ED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10" r:id="rId1"/>
    <p:sldLayoutId id="2147488011" r:id="rId2"/>
    <p:sldLayoutId id="2147488012" r:id="rId3"/>
    <p:sldLayoutId id="2147488013" r:id="rId4"/>
    <p:sldLayoutId id="2147488014" r:id="rId5"/>
    <p:sldLayoutId id="2147488015" r:id="rId6"/>
    <p:sldLayoutId id="2147488016" r:id="rId7"/>
    <p:sldLayoutId id="2147488017" r:id="rId8"/>
    <p:sldLayoutId id="2147488018" r:id="rId9"/>
    <p:sldLayoutId id="2147488019" r:id="rId10"/>
    <p:sldLayoutId id="2147488020" r:id="rId11"/>
    <p:sldLayoutId id="2147488109" r:id="rId12"/>
    <p:sldLayoutId id="2147488110" r:id="rId13"/>
    <p:sldLayoutId id="2147488111" r:id="rId14"/>
    <p:sldLayoutId id="2147488112" r:id="rId15"/>
    <p:sldLayoutId id="2147488113" r:id="rId16"/>
    <p:sldLayoutId id="2147488114" r:id="rId17"/>
    <p:sldLayoutId id="2147488115" r:id="rId18"/>
    <p:sldLayoutId id="2147488064" r:id="rId19"/>
    <p:sldLayoutId id="2147488065" r:id="rId20"/>
    <p:sldLayoutId id="2147488066" r:id="rId21"/>
    <p:sldLayoutId id="2147488067" r:id="rId22"/>
    <p:sldLayoutId id="2147488068" r:id="rId23"/>
    <p:sldLayoutId id="2147488090" r:id="rId24"/>
    <p:sldLayoutId id="2147488091" r:id="rId2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3F875E-0ED1-49BD-A934-177D9B02C03E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FAEE11-6E8B-49A3-AAFA-75908450F2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21" r:id="rId1"/>
    <p:sldLayoutId id="2147488022" r:id="rId2"/>
    <p:sldLayoutId id="2147488023" r:id="rId3"/>
    <p:sldLayoutId id="2147488024" r:id="rId4"/>
    <p:sldLayoutId id="2147488025" r:id="rId5"/>
    <p:sldLayoutId id="2147488026" r:id="rId6"/>
    <p:sldLayoutId id="2147488027" r:id="rId7"/>
    <p:sldLayoutId id="2147488028" r:id="rId8"/>
    <p:sldLayoutId id="2147488029" r:id="rId9"/>
    <p:sldLayoutId id="2147488030" r:id="rId10"/>
    <p:sldLayoutId id="2147488031" r:id="rId11"/>
    <p:sldLayoutId id="21474880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F2199C-ADB5-47FE-A5C5-6EDC27AB6248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9DF5F3-900B-4DD5-B5F1-7C57BDEAC54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D0AFA0-F5AF-4DD9-94BA-5B5F5B78764E}" type="datetimeFigureOut">
              <a:rPr lang="ja-JP" altLang="en-US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7F105AB-E4E0-41D2-B441-8880114B7C2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44" r:id="rId1"/>
    <p:sldLayoutId id="2147488045" r:id="rId2"/>
    <p:sldLayoutId id="2147488046" r:id="rId3"/>
    <p:sldLayoutId id="2147488047" r:id="rId4"/>
    <p:sldLayoutId id="2147488048" r:id="rId5"/>
    <p:sldLayoutId id="2147488049" r:id="rId6"/>
    <p:sldLayoutId id="2147488050" r:id="rId7"/>
    <p:sldLayoutId id="2147488051" r:id="rId8"/>
    <p:sldLayoutId id="2147488052" r:id="rId9"/>
    <p:sldLayoutId id="2147488053" r:id="rId10"/>
    <p:sldLayoutId id="2147488054" r:id="rId11"/>
    <p:sldLayoutId id="2147488135" r:id="rId12"/>
    <p:sldLayoutId id="2147488136" r:id="rId13"/>
    <p:sldLayoutId id="2147488137" r:id="rId14"/>
    <p:sldLayoutId id="2147488138" r:id="rId15"/>
    <p:sldLayoutId id="2147488139" r:id="rId16"/>
    <p:sldLayoutId id="2147488140" r:id="rId17"/>
    <p:sldLayoutId id="2147488141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0E74-95C7-46DC-8F8A-28195CAF80BA}" type="datetimeFigureOut">
              <a:rPr kumimoji="1" lang="ja-JP" altLang="en-US" smtClean="0"/>
              <a:pPr/>
              <a:t>2014/3/14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44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7" r:id="rId1"/>
    <p:sldLayoutId id="2147488098" r:id="rId2"/>
    <p:sldLayoutId id="2147488099" r:id="rId3"/>
    <p:sldLayoutId id="2147488100" r:id="rId4"/>
    <p:sldLayoutId id="2147488101" r:id="rId5"/>
    <p:sldLayoutId id="2147488102" r:id="rId6"/>
    <p:sldLayoutId id="2147488103" r:id="rId7"/>
    <p:sldLayoutId id="2147488104" r:id="rId8"/>
    <p:sldLayoutId id="2147488105" r:id="rId9"/>
    <p:sldLayoutId id="2147488106" r:id="rId10"/>
    <p:sldLayoutId id="21474881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E9709B4-277A-4B59-9986-2E146DFE95ED}" type="datetimeFigureOut">
              <a:rPr lang="ja-JP" altLang="en-US" smtClean="0"/>
              <a:pPr>
                <a:defRPr/>
              </a:pPr>
              <a:t>2014/3/14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43" r:id="rId1"/>
    <p:sldLayoutId id="2147488144" r:id="rId2"/>
    <p:sldLayoutId id="2147488145" r:id="rId3"/>
    <p:sldLayoutId id="2147488146" r:id="rId4"/>
    <p:sldLayoutId id="2147488147" r:id="rId5"/>
    <p:sldLayoutId id="2147488148" r:id="rId6"/>
    <p:sldLayoutId id="2147488149" r:id="rId7"/>
    <p:sldLayoutId id="2147488150" r:id="rId8"/>
    <p:sldLayoutId id="2147488151" r:id="rId9"/>
    <p:sldLayoutId id="2147488152" r:id="rId10"/>
    <p:sldLayoutId id="2147488153" r:id="rId11"/>
    <p:sldLayoutId id="2147488155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6705600" cy="8096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Development Status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060" name="Rectangle 71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413750" y="6597650"/>
            <a:ext cx="7302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eaLnBrk="1" hangingPunct="1"/>
            <a:fld id="{306DCE14-39E9-4B8E-944B-4CFDA0972C8E}" type="slidenum">
              <a:rPr lang="en-US" altLang="ja-JP" sz="1400" smtClean="0"/>
              <a:pPr eaLnBrk="1" hangingPunct="1"/>
              <a:t>1</a:t>
            </a:fld>
            <a:endParaRPr lang="en-US" altLang="ja-JP" sz="140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593" y="6590042"/>
            <a:ext cx="1040015" cy="26795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mtClean="0">
                <a:solidFill>
                  <a:srgbClr val="898989"/>
                </a:solidFill>
              </a:rPr>
              <a:t>2014/3/13</a:t>
            </a:r>
            <a:endParaRPr lang="en-US" altLang="ja-JP" dirty="0" smtClean="0">
              <a:solidFill>
                <a:srgbClr val="898989"/>
              </a:solidFill>
            </a:endParaRPr>
          </a:p>
        </p:txBody>
      </p:sp>
      <p:sp>
        <p:nvSpPr>
          <p:cNvPr id="6" name="正方形/長方形 2"/>
          <p:cNvSpPr>
            <a:spLocks noChangeArrowheads="1"/>
          </p:cNvSpPr>
          <p:nvPr/>
        </p:nvSpPr>
        <p:spPr bwMode="auto">
          <a:xfrm>
            <a:off x="107504" y="1259705"/>
            <a:ext cx="8928100" cy="448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Flight Hardware malfunctions, CALET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behind original schedule.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System Flight Hardware is assmbled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June, 2014, and PFM System testing will be started from July, 2014.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will be launched by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HTV5, based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 the agreement between JAXA </a:t>
            </a:r>
            <a:r>
              <a:rPr lang="en-US" altLang="ja-JP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</a:t>
            </a: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NASA.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HTV5 launch schedule will be under coordinated between JAXA and NASA, and will be set as a future activity.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7" name="Picture 2" descr="JAXA_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2212" y="0"/>
            <a:ext cx="1170177" cy="62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7396</TotalTime>
  <Words>78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6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3_デザインの設定</vt:lpstr>
      <vt:lpstr>2_デザインの設定</vt:lpstr>
      <vt:lpstr>1_デザインの設定</vt:lpstr>
      <vt:lpstr>デザインの設定</vt:lpstr>
      <vt:lpstr>4_デザインの設定</vt:lpstr>
      <vt:lpstr>エグゼクティブ</vt:lpstr>
      <vt:lpstr>CALET Development Status</vt:lpstr>
    </vt:vector>
  </TitlesOfParts>
  <Company>宇宙航空研究開発機構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JEM曝露部第2期利用 ミッション定義審査会 （MDR） ハンズアウト</dc:title>
  <dc:creator>宇宙航空研究開発機構</dc:creator>
  <cp:lastModifiedBy>本多哲也</cp:lastModifiedBy>
  <cp:revision>763</cp:revision>
  <cp:lastPrinted>2014-03-12T05:45:36Z</cp:lastPrinted>
  <dcterms:created xsi:type="dcterms:W3CDTF">2007-08-06T04:58:42Z</dcterms:created>
  <dcterms:modified xsi:type="dcterms:W3CDTF">2014-03-14T02:29:58Z</dcterms:modified>
</cp:coreProperties>
</file>