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4" d="100"/>
          <a:sy n="74" d="100"/>
        </p:scale>
        <p:origin x="-1016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95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642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801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70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525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019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3907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80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872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4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382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58868-ACDB-4F49-B206-66E0BD277BA3}" type="datetimeFigureOut">
              <a:rPr kumimoji="1" lang="ja-JP" altLang="en-US" smtClean="0"/>
              <a:t>14/05/30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3717A4-D690-6E4A-AF74-7B81E61FCA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6888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145519" y="-120128"/>
            <a:ext cx="9413955" cy="1470025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Status of PFM Component Test at IA</a:t>
            </a:r>
            <a:br>
              <a:rPr kumimoji="1" lang="en-US" altLang="ja-JP" sz="2800" dirty="0" smtClean="0"/>
            </a:br>
            <a:r>
              <a:rPr kumimoji="1" lang="en-US" altLang="ja-JP" sz="2800" dirty="0" smtClean="0"/>
              <a:t> </a:t>
            </a:r>
            <a:r>
              <a:rPr lang="en-US" altLang="ja-JP" sz="1800" dirty="0" smtClean="0"/>
              <a:t>CALET Team in Japan</a:t>
            </a:r>
            <a:r>
              <a:rPr kumimoji="1" lang="en-US" altLang="ja-JP" sz="1800" dirty="0" smtClean="0"/>
              <a:t>                     </a:t>
            </a:r>
            <a:r>
              <a:rPr lang="en-US" altLang="ja-JP" sz="1800" dirty="0" smtClean="0"/>
              <a:t>2014.5.30</a:t>
            </a:r>
            <a:endParaRPr kumimoji="1" lang="ja-JP" altLang="en-US" sz="1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4705" y="1107824"/>
            <a:ext cx="9225369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p"/>
            </a:pPr>
            <a:r>
              <a:rPr kumimoji="1" lang="en-US" altLang="ja-JP" dirty="0" smtClean="0"/>
              <a:t>The IMC/CHD component </a:t>
            </a:r>
            <a:r>
              <a:rPr lang="en-US" altLang="ja-JP" dirty="0" smtClean="0"/>
              <a:t>test was carried out in unit of :</a:t>
            </a:r>
          </a:p>
          <a:p>
            <a:r>
              <a:rPr lang="en-US" altLang="ja-JP" dirty="0" smtClean="0"/>
              <a:t> (1) CHD X, (2) CHD Y, (3) IMC X1-4 and IMCY1-4, (4) IMC X5-8 and IMC Y5-8.</a:t>
            </a:r>
          </a:p>
          <a:p>
            <a:r>
              <a:rPr lang="en-US" altLang="ja-JP" dirty="0" smtClean="0"/>
              <a:t>The following data was obtained for clarification of the function and the performance.</a:t>
            </a:r>
          </a:p>
          <a:p>
            <a:pPr marL="464400" indent="-212400">
              <a:buFont typeface="Arial"/>
              <a:buChar char="•"/>
            </a:pPr>
            <a:r>
              <a:rPr lang="en-US" altLang="ja-JP" dirty="0" smtClean="0"/>
              <a:t>Pedestal</a:t>
            </a:r>
          </a:p>
          <a:p>
            <a:pPr marL="464400" indent="-212400">
              <a:buFont typeface="Arial"/>
              <a:buChar char="•"/>
            </a:pPr>
            <a:r>
              <a:rPr lang="en-US" altLang="ja-JP" dirty="0" smtClean="0"/>
              <a:t>Test Pulse</a:t>
            </a:r>
          </a:p>
          <a:p>
            <a:pPr marL="464400" indent="-212400">
              <a:buFont typeface="Arial"/>
              <a:buChar char="•"/>
            </a:pPr>
            <a:r>
              <a:rPr lang="en-US" altLang="ja-JP" dirty="0"/>
              <a:t>C</a:t>
            </a:r>
            <a:r>
              <a:rPr lang="en-US" altLang="ja-JP" dirty="0" smtClean="0"/>
              <a:t>osmic-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 external-triggered signals for each anode (7168 </a:t>
            </a:r>
            <a:r>
              <a:rPr lang="en-US" altLang="ja-JP" dirty="0" err="1" smtClean="0"/>
              <a:t>Ch</a:t>
            </a:r>
            <a:r>
              <a:rPr lang="en-US" altLang="ja-JP" dirty="0" smtClean="0"/>
              <a:t>)</a:t>
            </a:r>
          </a:p>
          <a:p>
            <a:pPr marL="464400" indent="-212400">
              <a:buFont typeface="Arial"/>
              <a:buChar char="•"/>
            </a:pPr>
            <a:r>
              <a:rPr lang="en-US" altLang="ja-JP" dirty="0" smtClean="0"/>
              <a:t>D</a:t>
            </a:r>
            <a:r>
              <a:rPr lang="en-US" altLang="ja-JP" dirty="0"/>
              <a:t>y</a:t>
            </a:r>
            <a:r>
              <a:rPr lang="en-US" altLang="ja-JP" dirty="0" smtClean="0"/>
              <a:t>node-sum trigger signals (8ch:  4X and 4Y )</a:t>
            </a:r>
          </a:p>
          <a:p>
            <a:pPr marL="252000"/>
            <a:endParaRPr lang="en-US" altLang="ja-JP" dirty="0" smtClean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/>
              <a:t>The TASC component test was carried out in unit of: (1) TASC X1·2, (2) </a:t>
            </a:r>
            <a:r>
              <a:rPr lang="en-US" altLang="ja-JP" dirty="0"/>
              <a:t>X3·4</a:t>
            </a:r>
            <a:r>
              <a:rPr lang="en-US" altLang="ja-JP" dirty="0" smtClean="0"/>
              <a:t>, (3) </a:t>
            </a:r>
            <a:r>
              <a:rPr lang="en-US" altLang="ja-JP" dirty="0"/>
              <a:t>X5·6</a:t>
            </a:r>
            <a:r>
              <a:rPr lang="en-US" altLang="ja-JP" dirty="0" smtClean="0"/>
              <a:t>, </a:t>
            </a:r>
            <a:br>
              <a:rPr lang="en-US" altLang="ja-JP" dirty="0" smtClean="0"/>
            </a:br>
            <a:r>
              <a:rPr lang="en-US" altLang="ja-JP" dirty="0" smtClean="0"/>
              <a:t>(4) </a:t>
            </a:r>
            <a:r>
              <a:rPr lang="en-US" altLang="ja-JP" dirty="0"/>
              <a:t>Y1·2</a:t>
            </a:r>
            <a:r>
              <a:rPr lang="en-US" altLang="ja-JP" dirty="0" smtClean="0"/>
              <a:t>, (5) </a:t>
            </a:r>
            <a:r>
              <a:rPr lang="en-US" altLang="ja-JP" dirty="0"/>
              <a:t>Y3·4</a:t>
            </a:r>
            <a:r>
              <a:rPr lang="en-US" altLang="ja-JP" dirty="0" smtClean="0"/>
              <a:t>, (6) </a:t>
            </a:r>
            <a:r>
              <a:rPr lang="en-US" altLang="ja-JP" dirty="0"/>
              <a:t>Y5·6</a:t>
            </a:r>
            <a:r>
              <a:rPr lang="en-US" altLang="ja-JP" dirty="0" smtClean="0"/>
              <a:t>. The </a:t>
            </a:r>
            <a:r>
              <a:rPr lang="en-US" altLang="ja-JP" dirty="0"/>
              <a:t>following data was obtained </a:t>
            </a:r>
            <a:r>
              <a:rPr lang="en-US" altLang="ja-JP" dirty="0" smtClean="0"/>
              <a:t>for </a:t>
            </a:r>
            <a:r>
              <a:rPr lang="en-US" altLang="ja-JP" dirty="0"/>
              <a:t>clarification of the </a:t>
            </a:r>
            <a:endParaRPr lang="en-US" altLang="ja-JP" dirty="0" smtClean="0"/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/>
              <a:t>function </a:t>
            </a:r>
            <a:r>
              <a:rPr lang="en-US" altLang="ja-JP" dirty="0"/>
              <a:t>and the performance and for </a:t>
            </a:r>
            <a:r>
              <a:rPr lang="en-US" altLang="ja-JP" dirty="0" smtClean="0"/>
              <a:t>calibration data </a:t>
            </a:r>
            <a:r>
              <a:rPr lang="en-US" altLang="ja-JP" dirty="0"/>
              <a:t>.</a:t>
            </a:r>
            <a:endParaRPr lang="en-US" altLang="ja-JP" dirty="0" smtClean="0"/>
          </a:p>
          <a:p>
            <a:pPr marL="464400" indent="-212400">
              <a:buFont typeface="Arial"/>
              <a:buChar char="•"/>
            </a:pPr>
            <a:r>
              <a:rPr lang="en-US" altLang="ja-JP" dirty="0"/>
              <a:t>Pedestal</a:t>
            </a:r>
          </a:p>
          <a:p>
            <a:pPr marL="464400" indent="-212400">
              <a:buFont typeface="Arial"/>
              <a:buChar char="•"/>
            </a:pPr>
            <a:r>
              <a:rPr lang="en-US" altLang="ja-JP" dirty="0"/>
              <a:t>Test Pulse</a:t>
            </a:r>
          </a:p>
          <a:p>
            <a:pPr marL="464400" indent="-212400">
              <a:buFont typeface="Arial"/>
              <a:buChar char="•"/>
            </a:pPr>
            <a:r>
              <a:rPr lang="en-US" altLang="ja-JP" dirty="0"/>
              <a:t>Cosmic-</a:t>
            </a:r>
            <a:r>
              <a:rPr lang="en-US" altLang="ja-JP" dirty="0" err="1"/>
              <a:t>muon</a:t>
            </a:r>
            <a:r>
              <a:rPr lang="en-US" altLang="ja-JP" dirty="0"/>
              <a:t> external-triggered signals for each </a:t>
            </a:r>
            <a:r>
              <a:rPr lang="en-US" altLang="ja-JP" dirty="0" smtClean="0"/>
              <a:t>APD and PMT (192 </a:t>
            </a:r>
            <a:r>
              <a:rPr lang="en-US" altLang="ja-JP" dirty="0" err="1"/>
              <a:t>Ch</a:t>
            </a:r>
            <a:r>
              <a:rPr lang="en-US" altLang="ja-JP" dirty="0"/>
              <a:t>)</a:t>
            </a:r>
          </a:p>
          <a:p>
            <a:pPr marL="464400" indent="-212400"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PMT-sum </a:t>
            </a:r>
            <a:r>
              <a:rPr lang="en-US" altLang="ja-JP" dirty="0">
                <a:solidFill>
                  <a:srgbClr val="000000"/>
                </a:solidFill>
              </a:rPr>
              <a:t>trigger signals </a:t>
            </a:r>
            <a:r>
              <a:rPr lang="en-US" altLang="ja-JP" dirty="0" smtClean="0">
                <a:solidFill>
                  <a:srgbClr val="000000"/>
                </a:solidFill>
              </a:rPr>
              <a:t>(1ch</a:t>
            </a:r>
            <a:r>
              <a:rPr lang="en-US" altLang="ja-JP" dirty="0">
                <a:solidFill>
                  <a:srgbClr val="000000"/>
                </a:solidFill>
              </a:rPr>
              <a:t>:  </a:t>
            </a:r>
            <a:r>
              <a:rPr lang="en-US" altLang="ja-JP" dirty="0" smtClean="0">
                <a:solidFill>
                  <a:srgbClr val="000000"/>
                </a:solidFill>
              </a:rPr>
              <a:t>X1 )</a:t>
            </a:r>
          </a:p>
          <a:p>
            <a:pPr marL="464400" indent="-212400">
              <a:buFont typeface="Arial"/>
              <a:buChar char="•"/>
            </a:pPr>
            <a:r>
              <a:rPr lang="en-US" altLang="ja-JP" dirty="0" smtClean="0">
                <a:solidFill>
                  <a:srgbClr val="000000"/>
                </a:solidFill>
              </a:rPr>
              <a:t>UV pulse laser signals *) which scan the whole dynamic range covered by </a:t>
            </a:r>
            <a:br>
              <a:rPr lang="en-US" altLang="ja-JP" dirty="0" smtClean="0">
                <a:solidFill>
                  <a:srgbClr val="000000"/>
                </a:solidFill>
              </a:rPr>
            </a:br>
            <a:r>
              <a:rPr lang="en-US" altLang="ja-JP" dirty="0" smtClean="0"/>
              <a:t>APD high/low and PD high/low gains for all TASC logs equipped with PD/APD (176x4 </a:t>
            </a:r>
            <a:r>
              <a:rPr lang="en-US" altLang="ja-JP" dirty="0" err="1"/>
              <a:t>C</a:t>
            </a:r>
            <a:r>
              <a:rPr lang="en-US" altLang="ja-JP" dirty="0" err="1" smtClean="0"/>
              <a:t>h</a:t>
            </a:r>
            <a:r>
              <a:rPr lang="en-US" altLang="ja-JP" dirty="0"/>
              <a:t>) </a:t>
            </a:r>
          </a:p>
          <a:p>
            <a:endParaRPr lang="en-US" altLang="ja-JP" dirty="0"/>
          </a:p>
          <a:p>
            <a:r>
              <a:rPr lang="en-US" altLang="ja-JP" dirty="0" smtClean="0"/>
              <a:t>*) Some of signals were not properly obtained, and   some  sensors  will be replaced by the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spares. The TASC  will be assembled again as PFM by end of June. </a:t>
            </a:r>
          </a:p>
        </p:txBody>
      </p:sp>
    </p:spTree>
    <p:extLst>
      <p:ext uri="{BB962C8B-B14F-4D97-AF65-F5344CB8AC3E}">
        <p14:creationId xmlns:p14="http://schemas.microsoft.com/office/powerpoint/2010/main" val="284463810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134</Words>
  <Application>Microsoft Macintosh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Status of PFM Component Test at IA  CALET Team in Japan                     2014.5.30</vt:lpstr>
    </vt:vector>
  </TitlesOfParts>
  <Company>Waseda Univ.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Component Test at IA</dc:title>
  <dc:creator>Torii shoji</dc:creator>
  <cp:lastModifiedBy>Torii shoji</cp:lastModifiedBy>
  <cp:revision>14</cp:revision>
  <dcterms:created xsi:type="dcterms:W3CDTF">2014-05-29T06:44:51Z</dcterms:created>
  <dcterms:modified xsi:type="dcterms:W3CDTF">2014-05-30T02:02:52Z</dcterms:modified>
</cp:coreProperties>
</file>