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71" r:id="rId11"/>
    <p:sldId id="268" r:id="rId12"/>
    <p:sldId id="269" r:id="rId13"/>
    <p:sldId id="270" r:id="rId14"/>
    <p:sldId id="272" r:id="rId15"/>
    <p:sldId id="273" r:id="rId16"/>
    <p:sldId id="266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F36B7F-9D1E-4B5C-91EE-D1B687C02B50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7FDDB-12A3-4A40-B8AA-B7253E19A4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033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7FDDB-12A3-4A40-B8AA-B7253E19A41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086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167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851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54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347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45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504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980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56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62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68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801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68865-93DB-4238-9B1D-4E8847A25279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38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hyperlink" Target="https://www.youtube.com/watch?v=BGdcHPf6IK4&amp;feature=player_embedded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hyperlink" Target="https://www.youtube.com/watch?v=HT9XyMANR6Q&amp;feature=player_detailpage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8.jpeg"/><Relationship Id="rId2" Type="http://schemas.openxmlformats.org/officeDocument/2006/relationships/hyperlink" Target="http://www.google.ch/url?sa=i&amp;rct=j&amp;q=&amp;esrc=s&amp;source=images&amp;cd=&amp;cad=rja&amp;uact=8&amp;ved=0CAcQjRw&amp;url=http%3A%2F%2Fwww.ith.com%2Ftension-and-torque-tools%2Fhydraulic-torque-wrenches%2Fhydraulic-torque-wrench-type-dks.php&amp;ei=cPhZVfm0OMGBU66agLgP&amp;bvm=bv.93564037,d.bGg&amp;psig=AFQjCNFdSrcmCr_j1cjKl9oMGGMIE-RRHA&amp;ust=143204606154577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hyperlink" Target="http://www.google.ch/url?sa=i&amp;rct=j&amp;q=&amp;esrc=s&amp;source=images&amp;cd=&amp;cad=rja&amp;uact=8&amp;ved=0CAcQjRw&amp;url=http%3A%2F%2Fimage.frompo.com%2F5f279368f6d10269b58abc2271f8c283&amp;ei=jPhZVfGwMszfUb2WgLgC&amp;bvm=bv.93564037,d.bGg&amp;psig=AFQjCNFdSrcmCr_j1cjKl9oMGGMIE-RRHA&amp;ust=1432046061545778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C:\Temp\LAr_62m\Bolts\Von_1_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340768"/>
            <a:ext cx="8952173" cy="538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256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Temp\LAr_62m\Pictures\LBNF_33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16"/>
          <a:stretch/>
        </p:blipFill>
        <p:spPr bwMode="auto">
          <a:xfrm>
            <a:off x="35496" y="27306"/>
            <a:ext cx="6408712" cy="332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Temp\LAr_62m\Pictures\LBNF_3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396969"/>
            <a:ext cx="6131143" cy="3461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273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1" r="19318"/>
          <a:stretch/>
        </p:blipFill>
        <p:spPr bwMode="auto">
          <a:xfrm>
            <a:off x="35496" y="44235"/>
            <a:ext cx="4032448" cy="320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4" r="19124"/>
          <a:stretch/>
        </p:blipFill>
        <p:spPr bwMode="auto">
          <a:xfrm>
            <a:off x="35496" y="3650402"/>
            <a:ext cx="4032448" cy="3162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4" r="13495" b="9517"/>
          <a:stretch/>
        </p:blipFill>
        <p:spPr bwMode="auto">
          <a:xfrm>
            <a:off x="4276969" y="3650402"/>
            <a:ext cx="4791155" cy="3094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0" r="17192" b="9524"/>
          <a:stretch/>
        </p:blipFill>
        <p:spPr bwMode="auto">
          <a:xfrm>
            <a:off x="4276969" y="44624"/>
            <a:ext cx="4809170" cy="31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8961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Temp\LAr_62m\ux_2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7704856" cy="537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871700" y="5949278"/>
            <a:ext cx="57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FX [N]</a:t>
            </a:r>
            <a:r>
              <a:rPr lang="en-GB" sz="1200" b="1" dirty="0"/>
              <a:t>	</a:t>
            </a:r>
            <a:r>
              <a:rPr lang="en-GB" sz="1200" b="1" dirty="0" smtClean="0"/>
              <a:t>FY </a:t>
            </a:r>
            <a:r>
              <a:rPr lang="en-GB" sz="1200" b="1" dirty="0"/>
              <a:t>[N]	</a:t>
            </a:r>
            <a:r>
              <a:rPr lang="en-GB" sz="1200" b="1" dirty="0" smtClean="0"/>
              <a:t>FZ</a:t>
            </a:r>
            <a:r>
              <a:rPr lang="en-GB" sz="1200" b="1" dirty="0"/>
              <a:t> [N]	</a:t>
            </a:r>
            <a:r>
              <a:rPr lang="en-GB" sz="1200" b="1" dirty="0" smtClean="0"/>
              <a:t>MX [N/mm]</a:t>
            </a:r>
            <a:r>
              <a:rPr lang="en-GB" sz="1200" b="1" dirty="0"/>
              <a:t>	</a:t>
            </a:r>
            <a:r>
              <a:rPr lang="en-GB" sz="1200" b="1" dirty="0" smtClean="0"/>
              <a:t>MY [N/mm]</a:t>
            </a:r>
            <a:r>
              <a:rPr lang="en-GB" sz="1200" b="1" dirty="0"/>
              <a:t>	</a:t>
            </a:r>
            <a:r>
              <a:rPr lang="en-GB" sz="1200" b="1" dirty="0" smtClean="0"/>
              <a:t>MZ [N/mm]</a:t>
            </a:r>
            <a:endParaRPr lang="en-GB" sz="1200" b="1" dirty="0"/>
          </a:p>
          <a:p>
            <a:r>
              <a:rPr lang="en-GB" sz="1200" b="1" dirty="0" smtClean="0"/>
              <a:t>-</a:t>
            </a:r>
            <a:r>
              <a:rPr lang="bg-BG" sz="1200" b="1" dirty="0" smtClean="0"/>
              <a:t>1‘000‘000</a:t>
            </a:r>
            <a:r>
              <a:rPr lang="en-GB" sz="1200" b="1" dirty="0"/>
              <a:t>	</a:t>
            </a:r>
            <a:r>
              <a:rPr lang="en-GB" sz="1200" b="1" dirty="0" smtClean="0"/>
              <a:t>-</a:t>
            </a:r>
            <a:r>
              <a:rPr lang="bg-BG" sz="1200" b="1" dirty="0" smtClean="0"/>
              <a:t>250‘000</a:t>
            </a:r>
            <a:r>
              <a:rPr lang="en-GB" sz="1200" b="1" dirty="0" smtClean="0"/>
              <a:t> </a:t>
            </a:r>
            <a:r>
              <a:rPr lang="en-GB" sz="1200" b="1" dirty="0"/>
              <a:t>	</a:t>
            </a:r>
            <a:r>
              <a:rPr lang="en-GB" sz="1200" b="1" dirty="0" smtClean="0"/>
              <a:t>-</a:t>
            </a:r>
            <a:r>
              <a:rPr lang="bg-BG" sz="1200" b="1" dirty="0" smtClean="0"/>
              <a:t>10</a:t>
            </a:r>
            <a:r>
              <a:rPr lang="en-GB" sz="1200" b="1" dirty="0" smtClean="0"/>
              <a:t>’</a:t>
            </a:r>
            <a:r>
              <a:rPr lang="bg-BG" sz="1200" b="1" dirty="0" smtClean="0"/>
              <a:t>000</a:t>
            </a:r>
            <a:r>
              <a:rPr lang="en-GB" sz="1200" b="1" dirty="0" smtClean="0"/>
              <a:t>    </a:t>
            </a:r>
            <a:r>
              <a:rPr lang="en-GB" sz="1200" b="1" dirty="0"/>
              <a:t>	</a:t>
            </a:r>
            <a:r>
              <a:rPr lang="en-GB" sz="1200" b="1" dirty="0" smtClean="0"/>
              <a:t>-</a:t>
            </a:r>
            <a:r>
              <a:rPr lang="bg-BG" sz="1200" b="1" dirty="0" smtClean="0"/>
              <a:t>3‘500‘000</a:t>
            </a:r>
            <a:r>
              <a:rPr lang="en-GB" sz="1200" b="1" dirty="0"/>
              <a:t>	</a:t>
            </a:r>
            <a:r>
              <a:rPr lang="en-GB" sz="1200" b="1" dirty="0" smtClean="0"/>
              <a:t>-</a:t>
            </a:r>
            <a:r>
              <a:rPr lang="bg-BG" sz="1200" b="1" dirty="0" smtClean="0"/>
              <a:t>120‘000</a:t>
            </a:r>
            <a:r>
              <a:rPr lang="en-GB" sz="1200" b="1" dirty="0"/>
              <a:t>	</a:t>
            </a:r>
            <a:r>
              <a:rPr lang="en-GB" sz="1200" b="1" dirty="0" smtClean="0"/>
              <a:t>-</a:t>
            </a:r>
            <a:r>
              <a:rPr lang="bg-BG" sz="1200" b="1" dirty="0" smtClean="0"/>
              <a:t>500‘000‘000</a:t>
            </a:r>
            <a:endParaRPr lang="en-GB" sz="1200" b="1" dirty="0"/>
          </a:p>
          <a:p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33901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2192"/>
            <a:ext cx="4104456" cy="2356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7" y="2780928"/>
            <a:ext cx="4131554" cy="2371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028" y="32192"/>
            <a:ext cx="4831770" cy="2604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7" y="2808837"/>
            <a:ext cx="4773467" cy="2343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8881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134" y="31844"/>
            <a:ext cx="3990078" cy="3325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12975"/>
            <a:ext cx="2636150" cy="348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4" y="15489"/>
            <a:ext cx="4320480" cy="310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76" y="3120498"/>
            <a:ext cx="2746835" cy="3575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575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Temp\LAr_62m\ux_2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873649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620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Temp\LAr_62m\us82greenville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/>
          <a:stretch/>
        </p:blipFill>
        <p:spPr bwMode="auto">
          <a:xfrm>
            <a:off x="0" y="260648"/>
            <a:ext cx="9144000" cy="641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93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3882165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hlinkClick r:id="rId2"/>
              </a:rPr>
              <a:t>VIDEO 1</a:t>
            </a:r>
            <a:endParaRPr lang="en-GB" dirty="0"/>
          </a:p>
        </p:txBody>
      </p:sp>
      <p:pic>
        <p:nvPicPr>
          <p:cNvPr id="1026" name="Picture 2" descr="Multi-stage Bolt Tensioning Cylinder type M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3019425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896508" y="3882165"/>
            <a:ext cx="1152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dirty="0" smtClean="0">
                <a:hlinkClick r:id="rId4"/>
              </a:rPr>
              <a:t>VIDEO 2</a:t>
            </a:r>
            <a:endParaRPr lang="en-GB" dirty="0"/>
          </a:p>
        </p:txBody>
      </p:sp>
      <p:pic>
        <p:nvPicPr>
          <p:cNvPr id="1028" name="Picture 4" descr="Dimensions and preload forces for bolt quality 10.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980"/>
          <a:stretch/>
        </p:blipFill>
        <p:spPr bwMode="auto">
          <a:xfrm>
            <a:off x="3783990" y="44624"/>
            <a:ext cx="5324514" cy="334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ulti-staged Bolt Tensioning Cylinder type MS with index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093" y="4200524"/>
            <a:ext cx="2009775" cy="26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Single-staged Bolt Tensioning Cylinder type 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88" y="4149079"/>
            <a:ext cx="3379276" cy="2654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Bolt Tensioning Cylinder type Twi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664742"/>
            <a:ext cx="3019425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14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ith.com/671843-ith-de-wAssets/img/produkte/Drehmomentschrauber-DMS/Drehmomentschrauber-DKS/Drehmomentschrauber-DKS-Funktionen/weblication/wThumbnails/torque-wrench-type-dks-on-generator-foundation-bolts-236a99ac3bc8b16277058b1c00685629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6" y="71438"/>
            <a:ext cx="5432648" cy="286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ith.com/671843-ith-de-wAssets/img/produkte/Drehmomentschrauber-DMS/Drehmomentschrauber-DKS/Drehmomentschrauber-DKS-Funktionen/weblication/wThumbnails/torque-wrench-type-dks-fits-in-tight-applications-18380c81337f209ef021a490a1258a54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" y="4005064"/>
            <a:ext cx="4972592" cy="280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KS 45 on a rail ca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083" y="2996952"/>
            <a:ext cx="5170562" cy="2723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ydraulic torque wrench low profile type DKS - dimension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529" y="0"/>
            <a:ext cx="3284471" cy="231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87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Temp\LAr_62m\Pictures\LBNF_1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80102"/>
            <a:ext cx="8915078" cy="503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77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Temp\LAr_62m\Bolts\Von_1_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971376"/>
            <a:ext cx="4427537" cy="266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Temp\LAr_62m\Bolts\Von_1_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8687"/>
            <a:ext cx="4427984" cy="266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Temp\LAr_62m\Bolts\Von_1_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065" y="2962714"/>
            <a:ext cx="4441925" cy="267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Temp\LAr_62m\Bolts\Von_1_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4" y="138687"/>
            <a:ext cx="4404749" cy="265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1" y="1340768"/>
            <a:ext cx="3829759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8843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Temp\LAr_62m\Pictures\LBNF_10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6" y="1217290"/>
            <a:ext cx="9023598" cy="509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33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Temp\LAr_62m\Pictures\LBNF_1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5" y="1340768"/>
            <a:ext cx="9059993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76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Temp\LAr_62m\Bolts\Von_1_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471611"/>
            <a:ext cx="5505051" cy="331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Temp\LAr_62m\Bolts\Von_1_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87" y="116632"/>
            <a:ext cx="5306109" cy="319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92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9046"/>
            <a:ext cx="7632848" cy="6575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980727"/>
            <a:ext cx="3744416" cy="4151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961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9" y="971576"/>
            <a:ext cx="4323497" cy="28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768669"/>
            <a:ext cx="4387307" cy="3123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634" y="4132112"/>
            <a:ext cx="3725814" cy="2545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1" y="4581128"/>
            <a:ext cx="4565017" cy="1554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04932"/>
            <a:ext cx="1212073" cy="197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0570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5165"/>
            <a:ext cx="6552728" cy="626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740" y="4869159"/>
            <a:ext cx="3326260" cy="192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9568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4860032" cy="6132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6632"/>
            <a:ext cx="4705699" cy="6211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4710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92" y="31880"/>
            <a:ext cx="4464496" cy="599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375" y="260648"/>
            <a:ext cx="4489297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4387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Temp\LAr_62m\Pictures\LBNF_3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5" y="260648"/>
            <a:ext cx="9056807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197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9</Words>
  <Application>Microsoft Office PowerPoint</Application>
  <PresentationFormat>On-screen Show (4:3)</PresentationFormat>
  <Paragraphs>5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Buckling</dc:title>
  <dc:creator>Dimitar Mladenov</dc:creator>
  <cp:lastModifiedBy>Dimitar Mladenov</cp:lastModifiedBy>
  <cp:revision>22</cp:revision>
  <dcterms:created xsi:type="dcterms:W3CDTF">2015-04-29T12:56:47Z</dcterms:created>
  <dcterms:modified xsi:type="dcterms:W3CDTF">2015-05-18T14:42:20Z</dcterms:modified>
</cp:coreProperties>
</file>