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373" r:id="rId2"/>
    <p:sldId id="256" r:id="rId3"/>
    <p:sldId id="397" r:id="rId4"/>
    <p:sldId id="387" r:id="rId5"/>
    <p:sldId id="388" r:id="rId6"/>
    <p:sldId id="392" r:id="rId7"/>
    <p:sldId id="398" r:id="rId8"/>
    <p:sldId id="393" r:id="rId9"/>
    <p:sldId id="297" r:id="rId10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C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03" autoAdjust="0"/>
    <p:restoredTop sz="94660"/>
  </p:normalViewPr>
  <p:slideViewPr>
    <p:cSldViewPr snapToGrid="0" snapToObjects="1">
      <p:cViewPr varScale="1">
        <p:scale>
          <a:sx n="125" d="100"/>
          <a:sy n="125" d="100"/>
        </p:scale>
        <p:origin x="116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8" d="100"/>
        <a:sy n="98" d="100"/>
      </p:scale>
      <p:origin x="0" y="6920"/>
    </p:cViewPr>
  </p:sorterViewPr>
  <p:notesViewPr>
    <p:cSldViewPr snapToGrid="0" snapToObjects="1">
      <p:cViewPr varScale="1">
        <p:scale>
          <a:sx n="81" d="100"/>
          <a:sy n="81" d="100"/>
        </p:scale>
        <p:origin x="-3960" y="-11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4" y="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8353DB-9236-A74F-ADB2-9F7A62944028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27C39D-0F43-1641-8612-814440493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06005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FA6BD5-B53F-3E40-B75C-2D8F9C305055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B97751-66D8-154D-AD85-DB46DF602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56863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dirty="0" smtClean="0"/>
              <a:t>April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Juan Carlos Perez    TE-MSC-MDT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8024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22 March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Juan Carlos Perez    TE-MSC-MDT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299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22 March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Juan Carlos Perez    TE-MSC-MDT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1663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9284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 smtClean="0"/>
              <a:t>April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Juan Carlos Perez    TE-MSC-MDT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4081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22 March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Juan Carlos Perez    TE-MSC-MDT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699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22 March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Juan Carlos Perez    TE-MSC-MDT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565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22 March 2013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Juan Carlos Perez    TE-MSC-MDT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700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22 March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Juan Carlos Perez    TE-MSC-MDT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245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22 March 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Juan Carlos Perez    TE-MSC-MDT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368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22 March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Juan Carlos Perez    TE-MSC-MDT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326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22 March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Juan Carlos Perez    TE-MSC-MDT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799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</a:t>
            </a:r>
          </a:p>
          <a:p>
            <a:pPr lvl="2"/>
            <a:r>
              <a:rPr lang="fr-CH" dirty="0" smtClean="0"/>
              <a:t>Third level</a:t>
            </a:r>
          </a:p>
          <a:p>
            <a:pPr lvl="3"/>
            <a:r>
              <a:rPr lang="fr-CH" dirty="0" smtClean="0"/>
              <a:t>Fourth level</a:t>
            </a:r>
          </a:p>
          <a:p>
            <a:pPr lvl="4"/>
            <a:r>
              <a:rPr lang="fr-CH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5985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dirty="0" smtClean="0"/>
              <a:t>April 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7492999" y="314029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Juan Carlos Perez    TE-MSC-MDT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98501" y="631462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9A1DD1-5328-A040-8133-9FA65CEB217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 rot="16200000">
            <a:off x="-2314536" y="3081686"/>
            <a:ext cx="51783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aseline="0" dirty="0" smtClean="0"/>
              <a:t>TE-MSC-MDT Technical Seminar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16632"/>
            <a:ext cx="1080120" cy="108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007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iming>
    <p:tnLst>
      <p:par>
        <p:cTn id="1" dur="indefinite" restart="never" nodeType="tmRoot"/>
      </p:par>
    </p:tnLst>
  </p:timing>
  <p:hf hdr="0"/>
  <p:txStyles>
    <p:titleStyle>
      <a:lvl1pPr algn="ctr" defTabSz="457200" rtl="0" eaLnBrk="1" latinLnBrk="0" hangingPunct="1">
        <a:spcBef>
          <a:spcPct val="0"/>
        </a:spcBef>
        <a:buNone/>
        <a:defRPr sz="3200" b="1" kern="1200" cap="none" spc="0">
          <a:ln w="10541" cmpd="sng">
            <a:solidFill>
              <a:schemeClr val="accent1">
                <a:shade val="88000"/>
                <a:satMod val="110000"/>
              </a:schemeClr>
            </a:solidFill>
            <a:prstDash val="solid"/>
          </a:ln>
          <a:solidFill>
            <a:schemeClr val="tx2">
              <a:lumMod val="7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053884" y="6519446"/>
            <a:ext cx="16465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TE-MSC-MDT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034740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685800" y="1424678"/>
            <a:ext cx="7772400" cy="1470025"/>
          </a:xfrm>
        </p:spPr>
        <p:txBody>
          <a:bodyPr>
            <a:normAutofit/>
          </a:bodyPr>
          <a:lstStyle/>
          <a:p>
            <a:r>
              <a:rPr lang="en-US" sz="4400" dirty="0" smtClean="0"/>
              <a:t>Splicing and Instrumentation</a:t>
            </a: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Coil 11T #110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336963"/>
            <a:ext cx="6400800" cy="3134314"/>
          </a:xfrm>
        </p:spPr>
        <p:txBody>
          <a:bodyPr>
            <a:normAutofit fontScale="85000" lnSpcReduction="20000"/>
          </a:bodyPr>
          <a:lstStyle/>
          <a:p>
            <a:r>
              <a:rPr lang="en-US" sz="4800" dirty="0" smtClean="0">
                <a:solidFill>
                  <a:srgbClr val="1F497D"/>
                </a:solidFill>
              </a:rPr>
              <a:t>TE-MSC-MDT</a:t>
            </a:r>
          </a:p>
          <a:p>
            <a:endParaRPr lang="en-US" sz="4800" dirty="0">
              <a:solidFill>
                <a:srgbClr val="1F497D"/>
              </a:solidFill>
            </a:endParaRPr>
          </a:p>
          <a:p>
            <a:endParaRPr lang="en-US" sz="4800" dirty="0" smtClean="0">
              <a:solidFill>
                <a:srgbClr val="1F497D"/>
              </a:solidFill>
            </a:endParaRPr>
          </a:p>
          <a:p>
            <a:r>
              <a:rPr lang="en-US" sz="2300" dirty="0" smtClean="0"/>
              <a:t>G. Maury</a:t>
            </a:r>
          </a:p>
          <a:p>
            <a:endParaRPr lang="en-US" sz="4200" dirty="0" smtClean="0"/>
          </a:p>
          <a:p>
            <a:r>
              <a:rPr lang="en-US" sz="2400" dirty="0" smtClean="0"/>
              <a:t>19 </a:t>
            </a:r>
            <a:r>
              <a:rPr lang="en-US" sz="2400" dirty="0"/>
              <a:t>M</a:t>
            </a:r>
            <a:r>
              <a:rPr lang="en-US" sz="2400" dirty="0" smtClean="0"/>
              <a:t>ai </a:t>
            </a:r>
            <a:r>
              <a:rPr lang="en-US" sz="2400" dirty="0" smtClean="0"/>
              <a:t>2015</a:t>
            </a:r>
            <a:endParaRPr lang="en-US" sz="2400" dirty="0"/>
          </a:p>
          <a:p>
            <a:endParaRPr lang="en-US" sz="4200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851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932" y="274638"/>
            <a:ext cx="8185867" cy="1143000"/>
          </a:xfrm>
        </p:spPr>
        <p:txBody>
          <a:bodyPr>
            <a:normAutofit/>
          </a:bodyPr>
          <a:lstStyle/>
          <a:p>
            <a:r>
              <a:rPr lang="en-US" sz="2400" u="sng" dirty="0" smtClean="0">
                <a:solidFill>
                  <a:srgbClr val="1F497D"/>
                </a:solidFill>
              </a:rPr>
              <a:t>Splicing Operation</a:t>
            </a:r>
            <a:r>
              <a:rPr lang="en-US" sz="2400" dirty="0">
                <a:solidFill>
                  <a:srgbClr val="1F497D"/>
                </a:solidFill>
              </a:rPr>
              <a:t/>
            </a:r>
            <a:br>
              <a:rPr lang="en-US" sz="2400" dirty="0">
                <a:solidFill>
                  <a:srgbClr val="1F497D"/>
                </a:solidFill>
              </a:rPr>
            </a:b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0932" y="6293031"/>
            <a:ext cx="2133600" cy="365125"/>
          </a:xfrm>
        </p:spPr>
        <p:txBody>
          <a:bodyPr/>
          <a:lstStyle/>
          <a:p>
            <a:r>
              <a:rPr lang="fr-CH" dirty="0" smtClean="0"/>
              <a:t>Mai </a:t>
            </a:r>
            <a:r>
              <a:rPr lang="fr-CH" dirty="0" smtClean="0"/>
              <a:t>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/>
              <a:t>3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060508" y="2107096"/>
            <a:ext cx="1528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728" y="1430957"/>
            <a:ext cx="4040588" cy="303044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6795" y="3333847"/>
            <a:ext cx="4030004" cy="302250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613660" y="4660432"/>
            <a:ext cx="1945656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dirty="0" err="1" smtClean="0"/>
              <a:t>Interlayer</a:t>
            </a:r>
            <a:r>
              <a:rPr lang="fr-CH" dirty="0" smtClean="0"/>
              <a:t> MICA 2x0.25mm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518648" y="4599565"/>
            <a:ext cx="1554480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dirty="0" err="1" smtClean="0"/>
              <a:t>Quench</a:t>
            </a:r>
            <a:r>
              <a:rPr lang="fr-CH" dirty="0" smtClean="0"/>
              <a:t> </a:t>
            </a:r>
            <a:r>
              <a:rPr lang="fr-CH" dirty="0" err="1" smtClean="0"/>
              <a:t>heaters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5275676" y="1825377"/>
            <a:ext cx="2792242" cy="92333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dirty="0" err="1" smtClean="0"/>
              <a:t>Soldering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Tin-Lead </a:t>
            </a:r>
            <a:r>
              <a:rPr lang="fr-CH" dirty="0" smtClean="0"/>
              <a:t>filler </a:t>
            </a:r>
            <a:r>
              <a:rPr lang="fr-CH" dirty="0" err="1" smtClean="0"/>
              <a:t>Metal</a:t>
            </a:r>
            <a:r>
              <a:rPr lang="fr-CH" dirty="0" smtClean="0"/>
              <a:t> (</a:t>
            </a:r>
            <a:r>
              <a:rPr lang="fr-CH" dirty="0" smtClean="0"/>
              <a:t>Sn60P40) and Flux </a:t>
            </a:r>
            <a:r>
              <a:rPr lang="fr-CH" dirty="0" err="1" smtClean="0"/>
              <a:t>FrontArgen</a:t>
            </a:r>
            <a:r>
              <a:rPr lang="fr-CH" dirty="0" smtClean="0"/>
              <a:t> F600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6560820" y="2748707"/>
            <a:ext cx="701040" cy="255805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5" idx="0"/>
          </p:cNvCxnSpPr>
          <p:nvPr/>
        </p:nvCxnSpPr>
        <p:spPr>
          <a:xfrm flipH="1" flipV="1">
            <a:off x="3025141" y="2407921"/>
            <a:ext cx="561347" cy="225251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6" idx="0"/>
          </p:cNvCxnSpPr>
          <p:nvPr/>
        </p:nvCxnSpPr>
        <p:spPr>
          <a:xfrm flipV="1">
            <a:off x="1295888" y="2824012"/>
            <a:ext cx="815096" cy="177555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2613660" y="5707567"/>
            <a:ext cx="1945656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Copper Leads</a:t>
            </a:r>
            <a:r>
              <a:rPr lang="fr-CH" dirty="0" smtClean="0"/>
              <a:t> 2x0.2mm</a:t>
            </a:r>
            <a:endParaRPr lang="en-GB" dirty="0"/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4559316" y="5539740"/>
            <a:ext cx="3830304" cy="5029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1022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932" y="274638"/>
            <a:ext cx="8185867" cy="1143000"/>
          </a:xfrm>
        </p:spPr>
        <p:txBody>
          <a:bodyPr>
            <a:normAutofit/>
          </a:bodyPr>
          <a:lstStyle/>
          <a:p>
            <a:r>
              <a:rPr lang="en-US" sz="2400" u="sng" dirty="0" smtClean="0">
                <a:solidFill>
                  <a:srgbClr val="1F497D"/>
                </a:solidFill>
              </a:rPr>
              <a:t>Difference with other Splicing</a:t>
            </a:r>
            <a:r>
              <a:rPr lang="en-US" sz="2400" dirty="0">
                <a:solidFill>
                  <a:srgbClr val="1F497D"/>
                </a:solidFill>
              </a:rPr>
              <a:t/>
            </a:r>
            <a:br>
              <a:rPr lang="en-US" sz="2400" dirty="0">
                <a:solidFill>
                  <a:srgbClr val="1F497D"/>
                </a:solidFill>
              </a:rPr>
            </a:b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0932" y="6289402"/>
            <a:ext cx="2133600" cy="365125"/>
          </a:xfrm>
        </p:spPr>
        <p:txBody>
          <a:bodyPr/>
          <a:lstStyle/>
          <a:p>
            <a:r>
              <a:rPr lang="fr-CH" dirty="0" smtClean="0"/>
              <a:t>Mai </a:t>
            </a:r>
            <a:r>
              <a:rPr lang="fr-CH" dirty="0" smtClean="0"/>
              <a:t>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/>
              <a:t>4</a:t>
            </a:fld>
            <a:endParaRPr lang="en-US"/>
          </a:p>
        </p:txBody>
      </p:sp>
      <p:pic>
        <p:nvPicPr>
          <p:cNvPr id="12" name="Content Placehold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932" y="2159568"/>
            <a:ext cx="3994339" cy="299575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060508" y="2107096"/>
            <a:ext cx="1528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7895" y="2159568"/>
            <a:ext cx="4002724" cy="3002042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838325" y="5410536"/>
            <a:ext cx="3319552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dirty="0" err="1" smtClean="0"/>
              <a:t>Splicing</a:t>
            </a:r>
            <a:r>
              <a:rPr lang="fr-CH" dirty="0" smtClean="0"/>
              <a:t> </a:t>
            </a:r>
            <a:r>
              <a:rPr lang="fr-CH" dirty="0" err="1" smtClean="0"/>
              <a:t>operation</a:t>
            </a:r>
            <a:r>
              <a:rPr lang="fr-CH" dirty="0" smtClean="0"/>
              <a:t> on </a:t>
            </a:r>
            <a:r>
              <a:rPr lang="fr-CH" dirty="0" err="1" smtClean="0"/>
              <a:t>Coil</a:t>
            </a:r>
            <a:r>
              <a:rPr lang="fr-CH" dirty="0" smtClean="0"/>
              <a:t> #109</a:t>
            </a:r>
            <a:endParaRPr lang="en-GB" dirty="0"/>
          </a:p>
        </p:txBody>
      </p:sp>
      <p:sp>
        <p:nvSpPr>
          <p:cNvPr id="48" name="TextBox 47"/>
          <p:cNvSpPr txBox="1"/>
          <p:nvPr/>
        </p:nvSpPr>
        <p:spPr>
          <a:xfrm>
            <a:off x="5109481" y="5410536"/>
            <a:ext cx="3319552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dirty="0" err="1" smtClean="0"/>
              <a:t>Coil</a:t>
            </a:r>
            <a:r>
              <a:rPr lang="fr-CH" dirty="0" smtClean="0"/>
              <a:t> #110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Interlayer</a:t>
            </a:r>
            <a:r>
              <a:rPr lang="fr-CH" dirty="0" smtClean="0"/>
              <a:t>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4675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2" algn="ctr" defTabSz="457200" rtl="0">
              <a:spcBef>
                <a:spcPct val="0"/>
              </a:spcBef>
            </a:pPr>
            <a:r>
              <a:rPr lang="en-US" sz="2400" b="1" u="sng" dirty="0" smtClean="0">
                <a:solidFill>
                  <a:srgbClr val="1F497D"/>
                </a:solidFill>
              </a:rPr>
              <a:t>Trace installation on outer layer</a:t>
            </a:r>
            <a:r>
              <a:rPr lang="en-US" sz="2800" b="1" dirty="0" smtClean="0">
                <a:solidFill>
                  <a:srgbClr val="1F497D"/>
                </a:solidFill>
              </a:rPr>
              <a:t/>
            </a:r>
            <a:br>
              <a:rPr lang="en-US" sz="2800" b="1" dirty="0" smtClean="0">
                <a:solidFill>
                  <a:srgbClr val="1F497D"/>
                </a:solidFill>
              </a:rPr>
            </a:br>
            <a:endParaRPr lang="en-GB" sz="28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1001" y="6360840"/>
            <a:ext cx="2133600" cy="365125"/>
          </a:xfrm>
        </p:spPr>
        <p:txBody>
          <a:bodyPr/>
          <a:lstStyle/>
          <a:p>
            <a:r>
              <a:rPr lang="fr-CH" dirty="0" smtClean="0"/>
              <a:t>Mai </a:t>
            </a:r>
            <a:r>
              <a:rPr lang="fr-CH" dirty="0" smtClean="0"/>
              <a:t>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/>
              <a:t>5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001" y="1303020"/>
            <a:ext cx="3281680" cy="24612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5121" y="1303020"/>
            <a:ext cx="3281679" cy="246126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118" y="3854949"/>
            <a:ext cx="3279563" cy="245967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317232" y="4203540"/>
            <a:ext cx="1945656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Trace 0.15 mm</a:t>
            </a:r>
            <a:endParaRPr lang="en-GB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5121" y="3854949"/>
            <a:ext cx="3279562" cy="2459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59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6246" y="274638"/>
            <a:ext cx="7850554" cy="1143000"/>
          </a:xfrm>
        </p:spPr>
        <p:txBody>
          <a:bodyPr>
            <a:normAutofit/>
          </a:bodyPr>
          <a:lstStyle/>
          <a:p>
            <a:pPr lvl="2" algn="ctr" defTabSz="457200" rtl="0">
              <a:spcBef>
                <a:spcPct val="0"/>
              </a:spcBef>
            </a:pPr>
            <a:r>
              <a:rPr lang="en-US" sz="2400" b="1" u="sng" dirty="0" smtClean="0">
                <a:solidFill>
                  <a:srgbClr val="1F497D"/>
                </a:solidFill>
              </a:rPr>
              <a:t>Closing impregnation mold</a:t>
            </a:r>
            <a:r>
              <a:rPr lang="en-US" sz="1600" dirty="0" smtClean="0">
                <a:solidFill>
                  <a:srgbClr val="1F497D"/>
                </a:solidFill>
              </a:rPr>
              <a:t/>
            </a:r>
            <a:br>
              <a:rPr lang="en-US" sz="1600" dirty="0" smtClean="0">
                <a:solidFill>
                  <a:srgbClr val="1F497D"/>
                </a:solidFill>
              </a:rPr>
            </a:br>
            <a:r>
              <a:rPr lang="en-US" sz="1600" dirty="0" smtClean="0">
                <a:solidFill>
                  <a:srgbClr val="1F497D"/>
                </a:solidFill>
              </a:rPr>
              <a:t/>
            </a:r>
            <a:br>
              <a:rPr lang="en-US" sz="1600" dirty="0" smtClean="0">
                <a:solidFill>
                  <a:srgbClr val="1F497D"/>
                </a:solidFill>
              </a:rPr>
            </a:b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0550" y="6356350"/>
            <a:ext cx="2133600" cy="365125"/>
          </a:xfrm>
        </p:spPr>
        <p:txBody>
          <a:bodyPr/>
          <a:lstStyle/>
          <a:p>
            <a:r>
              <a:rPr lang="fr-CH" dirty="0" smtClean="0"/>
              <a:t>Mai </a:t>
            </a:r>
            <a:r>
              <a:rPr lang="fr-CH" dirty="0" smtClean="0"/>
              <a:t>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/>
              <a:t>6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550" y="1417638"/>
            <a:ext cx="3704034" cy="493871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018" y="1417638"/>
            <a:ext cx="3704034" cy="493871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89146" y="1544022"/>
            <a:ext cx="2906841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dirty="0" err="1" smtClean="0"/>
              <a:t>Fiber</a:t>
            </a:r>
            <a:r>
              <a:rPr lang="fr-CH" dirty="0" smtClean="0"/>
              <a:t> Glass Type E 0.08mm</a:t>
            </a:r>
            <a:endParaRPr lang="fr-CH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5451586" y="1544021"/>
            <a:ext cx="2766395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No-stick coating 0.08mm</a:t>
            </a:r>
            <a:endParaRPr lang="fr-CH" dirty="0" smtClean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2716" y="2039736"/>
            <a:ext cx="2317524" cy="1928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360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6246" y="274638"/>
            <a:ext cx="7850554" cy="1143000"/>
          </a:xfrm>
        </p:spPr>
        <p:txBody>
          <a:bodyPr>
            <a:normAutofit/>
          </a:bodyPr>
          <a:lstStyle/>
          <a:p>
            <a:pPr lvl="2" algn="ctr" defTabSz="457200" rtl="0">
              <a:spcBef>
                <a:spcPct val="0"/>
              </a:spcBef>
            </a:pPr>
            <a:r>
              <a:rPr lang="en-US" sz="2400" b="1" u="sng" dirty="0" smtClean="0">
                <a:solidFill>
                  <a:srgbClr val="1F497D"/>
                </a:solidFill>
              </a:rPr>
              <a:t>Mold Opening after impregnation</a:t>
            </a:r>
            <a:r>
              <a:rPr lang="en-US" sz="1600" dirty="0" smtClean="0">
                <a:solidFill>
                  <a:srgbClr val="1F497D"/>
                </a:solidFill>
              </a:rPr>
              <a:t/>
            </a:r>
            <a:br>
              <a:rPr lang="en-US" sz="1600" dirty="0" smtClean="0">
                <a:solidFill>
                  <a:srgbClr val="1F497D"/>
                </a:solidFill>
              </a:rPr>
            </a:b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34414" y="6356350"/>
            <a:ext cx="2133600" cy="365125"/>
          </a:xfrm>
        </p:spPr>
        <p:txBody>
          <a:bodyPr/>
          <a:lstStyle/>
          <a:p>
            <a:r>
              <a:rPr lang="fr-CH" dirty="0" smtClean="0"/>
              <a:t>Mai </a:t>
            </a:r>
            <a:r>
              <a:rPr lang="fr-CH" dirty="0" smtClean="0"/>
              <a:t>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/>
              <a:t>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414" y="3582671"/>
            <a:ext cx="3698239" cy="277367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8732" y="1521597"/>
            <a:ext cx="2316902" cy="173767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626" y="1310641"/>
            <a:ext cx="3568333" cy="267624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8108" y="3586480"/>
            <a:ext cx="3688080" cy="276605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130661" y="3691125"/>
            <a:ext cx="2879439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dirty="0" err="1" smtClean="0"/>
              <a:t>Opening</a:t>
            </a:r>
            <a:r>
              <a:rPr lang="fr-CH" dirty="0" smtClean="0"/>
              <a:t> </a:t>
            </a:r>
            <a:r>
              <a:rPr lang="fr-CH" dirty="0" err="1" smtClean="0"/>
              <a:t>side</a:t>
            </a:r>
            <a:r>
              <a:rPr lang="fr-CH" dirty="0" smtClean="0"/>
              <a:t> down for </a:t>
            </a:r>
            <a:r>
              <a:rPr lang="fr-CH" dirty="0" err="1" smtClean="0"/>
              <a:t>before</a:t>
            </a:r>
            <a:r>
              <a:rPr lang="fr-CH" dirty="0" smtClean="0"/>
              <a:t>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3493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2" algn="ctr" defTabSz="457200" rtl="0">
              <a:spcBef>
                <a:spcPct val="0"/>
              </a:spcBef>
            </a:pPr>
            <a:r>
              <a:rPr lang="en-US" sz="2400" b="1" u="sng" dirty="0" smtClean="0">
                <a:solidFill>
                  <a:srgbClr val="1F497D"/>
                </a:solidFill>
              </a:rPr>
              <a:t>Powering leads</a:t>
            </a:r>
            <a:r>
              <a:rPr lang="en-US" sz="1600" dirty="0" smtClean="0">
                <a:solidFill>
                  <a:srgbClr val="1F497D"/>
                </a:solidFill>
              </a:rPr>
              <a:t/>
            </a:r>
            <a:br>
              <a:rPr lang="en-US" sz="1600" dirty="0" smtClean="0">
                <a:solidFill>
                  <a:srgbClr val="1F497D"/>
                </a:solidFill>
              </a:rPr>
            </a:b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fr-CH" dirty="0" smtClean="0"/>
              <a:t>Mai </a:t>
            </a:r>
            <a:r>
              <a:rPr lang="fr-CH" dirty="0" smtClean="0"/>
              <a:t>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/>
              <a:t>8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17638"/>
            <a:ext cx="4144856" cy="310864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612" y="3247708"/>
            <a:ext cx="4144857" cy="310864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231615" y="3519768"/>
            <a:ext cx="2879439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Tin-</a:t>
            </a:r>
            <a:r>
              <a:rPr lang="fr-CH" dirty="0" err="1" smtClean="0"/>
              <a:t>Silver</a:t>
            </a:r>
            <a:r>
              <a:rPr lang="fr-CH" dirty="0" smtClean="0"/>
              <a:t> filler </a:t>
            </a:r>
            <a:r>
              <a:rPr lang="fr-CH" dirty="0" err="1" smtClean="0"/>
              <a:t>Metal</a:t>
            </a:r>
            <a:r>
              <a:rPr lang="fr-CH" dirty="0" smtClean="0"/>
              <a:t> (Sn96Ag4) for soft </a:t>
            </a:r>
            <a:r>
              <a:rPr lang="fr-CH" dirty="0" err="1" smtClean="0"/>
              <a:t>brazing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720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053884" y="6519446"/>
            <a:ext cx="16465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TE-MSC-MDT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75667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35222</TotalTime>
  <Words>108</Words>
  <Application>Microsoft Office PowerPoint</Application>
  <PresentationFormat>On-screen Show (4:3)</PresentationFormat>
  <Paragraphs>39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Splicing and Instrumentation Coil 11T #110</vt:lpstr>
      <vt:lpstr>Splicing Operation </vt:lpstr>
      <vt:lpstr>Difference with other Splicing </vt:lpstr>
      <vt:lpstr>Trace installation on outer layer </vt:lpstr>
      <vt:lpstr>Closing impregnation mold  </vt:lpstr>
      <vt:lpstr>Mold Opening after impregnation </vt:lpstr>
      <vt:lpstr>Powering leads 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Juan Perez</dc:creator>
  <cp:lastModifiedBy>Gregory Maury</cp:lastModifiedBy>
  <cp:revision>569</cp:revision>
  <cp:lastPrinted>2015-04-21T12:26:49Z</cp:lastPrinted>
  <dcterms:created xsi:type="dcterms:W3CDTF">2012-04-10T13:21:20Z</dcterms:created>
  <dcterms:modified xsi:type="dcterms:W3CDTF">2015-05-19T13:26:05Z</dcterms:modified>
</cp:coreProperties>
</file>