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41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94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13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70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0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335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365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6302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98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711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142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384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D66B1-8A60-45CD-87C4-8082DB156173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B9C12-3F0B-4340-8475-5FBC16C49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37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" t="36588" r="-176" b="5059"/>
          <a:stretch/>
        </p:blipFill>
        <p:spPr>
          <a:xfrm>
            <a:off x="514350" y="1488140"/>
            <a:ext cx="7620000" cy="333487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6" t="30275" r="9294" b="20078"/>
          <a:stretch/>
        </p:blipFill>
        <p:spPr>
          <a:xfrm rot="5400000">
            <a:off x="6618192" y="2122396"/>
            <a:ext cx="6329085" cy="283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129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7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4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98394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636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84947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3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212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776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58053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82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3109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DURANTE Maria</dc:creator>
  <cp:lastModifiedBy>DURANTE Maria</cp:lastModifiedBy>
  <cp:revision>1</cp:revision>
  <dcterms:created xsi:type="dcterms:W3CDTF">2015-06-05T08:14:45Z</dcterms:created>
  <dcterms:modified xsi:type="dcterms:W3CDTF">2015-06-05T08:15:14Z</dcterms:modified>
</cp:coreProperties>
</file>