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6"/>
    <p:restoredTop sz="94745"/>
  </p:normalViewPr>
  <p:slideViewPr>
    <p:cSldViewPr snapToGrid="0" snapToObjects="1">
      <p:cViewPr varScale="1">
        <p:scale>
          <a:sx n="102" d="100"/>
          <a:sy n="102" d="100"/>
        </p:scale>
        <p:origin x="26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184E-525E-584B-ACFB-B465C78FAB89}" type="datetimeFigureOut">
              <a:rPr lang="en-US" smtClean="0"/>
              <a:t>10/12/15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2BC22-F002-894A-A11B-89911F4D9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453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184E-525E-584B-ACFB-B465C78FAB89}" type="datetimeFigureOut">
              <a:rPr lang="en-US" smtClean="0"/>
              <a:t>10/12/15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2BC22-F002-894A-A11B-89911F4D9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531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184E-525E-584B-ACFB-B465C78FAB89}" type="datetimeFigureOut">
              <a:rPr lang="en-US" smtClean="0"/>
              <a:t>10/12/15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2BC22-F002-894A-A11B-89911F4D9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612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184E-525E-584B-ACFB-B465C78FAB89}" type="datetimeFigureOut">
              <a:rPr lang="en-US" smtClean="0"/>
              <a:t>10/12/15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2BC22-F002-894A-A11B-89911F4D9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005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184E-525E-584B-ACFB-B465C78FAB89}" type="datetimeFigureOut">
              <a:rPr lang="en-US" smtClean="0"/>
              <a:t>10/12/15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2BC22-F002-894A-A11B-89911F4D9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776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184E-525E-584B-ACFB-B465C78FAB89}" type="datetimeFigureOut">
              <a:rPr lang="en-US" smtClean="0"/>
              <a:t>10/12/15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2BC22-F002-894A-A11B-89911F4D9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581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184E-525E-584B-ACFB-B465C78FAB89}" type="datetimeFigureOut">
              <a:rPr lang="en-US" smtClean="0"/>
              <a:t>10/12/15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2BC22-F002-894A-A11B-89911F4D9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128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184E-525E-584B-ACFB-B465C78FAB89}" type="datetimeFigureOut">
              <a:rPr lang="en-US" smtClean="0"/>
              <a:t>10/12/15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2BC22-F002-894A-A11B-89911F4D9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81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184E-525E-584B-ACFB-B465C78FAB89}" type="datetimeFigureOut">
              <a:rPr lang="en-US" smtClean="0"/>
              <a:t>10/12/15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2BC22-F002-894A-A11B-89911F4D9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265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184E-525E-584B-ACFB-B465C78FAB89}" type="datetimeFigureOut">
              <a:rPr lang="en-US" smtClean="0"/>
              <a:t>10/12/15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2BC22-F002-894A-A11B-89911F4D9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428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184E-525E-584B-ACFB-B465C78FAB89}" type="datetimeFigureOut">
              <a:rPr lang="en-US" smtClean="0"/>
              <a:t>10/12/15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2BC22-F002-894A-A11B-89911F4D9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782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9184E-525E-584B-ACFB-B465C78FAB89}" type="datetimeFigureOut">
              <a:rPr lang="en-US" smtClean="0"/>
              <a:t>10/12/15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D2BC22-F002-894A-A11B-89911F4D9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593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ANTARES/KM3NeT</a:t>
            </a:r>
            <a:br>
              <a:rPr lang="en-US" dirty="0" smtClean="0"/>
            </a:br>
            <a:r>
              <a:rPr lang="en-US" dirty="0" smtClean="0"/>
              <a:t>Data access policies</a:t>
            </a:r>
            <a:endParaRPr lang="en-US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32277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ANTARES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responses </a:t>
            </a:r>
            <a:r>
              <a:rPr lang="en-US" dirty="0"/>
              <a:t>to alerts </a:t>
            </a:r>
            <a:r>
              <a:rPr lang="en-US" dirty="0" smtClean="0"/>
              <a:t>and</a:t>
            </a:r>
            <a:r>
              <a:rPr lang="en-US" dirty="0"/>
              <a:t> </a:t>
            </a:r>
            <a:r>
              <a:rPr lang="en-US" dirty="0" smtClean="0"/>
              <a:t>multi-messenger </a:t>
            </a:r>
            <a:r>
              <a:rPr lang="en-US" dirty="0"/>
              <a:t>follow ups by ANTARES </a:t>
            </a:r>
            <a:r>
              <a:rPr lang="en-US" dirty="0" smtClean="0"/>
              <a:t>(SNEWS, LAT</a:t>
            </a:r>
            <a:r>
              <a:rPr lang="en-US" dirty="0"/>
              <a:t>, SWIFT, RXTE and of observatories in the </a:t>
            </a:r>
            <a:r>
              <a:rPr lang="en-US" dirty="0" smtClean="0"/>
              <a:t>GCN, …)</a:t>
            </a:r>
            <a:endParaRPr lang="en-US" dirty="0"/>
          </a:p>
          <a:p>
            <a:r>
              <a:rPr lang="en-US" dirty="0" smtClean="0"/>
              <a:t>triggering </a:t>
            </a:r>
            <a:r>
              <a:rPr lang="en-US" dirty="0"/>
              <a:t>follow ups by other experiments (</a:t>
            </a:r>
            <a:r>
              <a:rPr lang="en-US" dirty="0" err="1"/>
              <a:t>TAToO</a:t>
            </a:r>
            <a:r>
              <a:rPr lang="en-US" dirty="0"/>
              <a:t>, </a:t>
            </a:r>
            <a:r>
              <a:rPr lang="en-US" dirty="0" err="1"/>
              <a:t>ToO</a:t>
            </a:r>
            <a:r>
              <a:rPr lang="en-US" dirty="0"/>
              <a:t> </a:t>
            </a:r>
            <a:r>
              <a:rPr lang="en-US" dirty="0" smtClean="0"/>
              <a:t>alerts) – first GCN notice </a:t>
            </a:r>
            <a:endParaRPr lang="en-US" dirty="0"/>
          </a:p>
          <a:p>
            <a:r>
              <a:rPr lang="en-US" dirty="0" smtClean="0"/>
              <a:t>combined</a:t>
            </a:r>
            <a:r>
              <a:rPr lang="en-US" dirty="0" smtClean="0"/>
              <a:t> </a:t>
            </a:r>
            <a:r>
              <a:rPr lang="en-US" dirty="0"/>
              <a:t>analyses (on individual data release basis): </a:t>
            </a:r>
            <a:r>
              <a:rPr lang="en-US" dirty="0" err="1"/>
              <a:t>IceCube</a:t>
            </a:r>
            <a:r>
              <a:rPr lang="en-US" dirty="0"/>
              <a:t>, GWHEN working group, </a:t>
            </a:r>
            <a:r>
              <a:rPr lang="en-US" dirty="0" smtClean="0"/>
              <a:t>PAO</a:t>
            </a:r>
          </a:p>
          <a:p>
            <a:endParaRPr lang="en-US" dirty="0"/>
          </a:p>
          <a:p>
            <a:r>
              <a:rPr lang="en-US" dirty="0" smtClean="0"/>
              <a:t>Internal discussions:</a:t>
            </a:r>
          </a:p>
          <a:p>
            <a:pPr lvl="1"/>
            <a:r>
              <a:rPr lang="en-US" dirty="0" smtClean="0"/>
              <a:t>Alert triggering (procedure for sending of e.g. GCN notes)</a:t>
            </a:r>
          </a:p>
          <a:p>
            <a:pPr lvl="1"/>
            <a:r>
              <a:rPr lang="en-US" dirty="0" smtClean="0"/>
              <a:t>Idea: additional release of data after de-commissioning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6558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KM3NeT Data access policy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Members with priority </a:t>
            </a:r>
            <a:r>
              <a:rPr lang="en-US" dirty="0"/>
              <a:t>rights </a:t>
            </a:r>
            <a:r>
              <a:rPr lang="en-US" dirty="0" smtClean="0"/>
              <a:t>of </a:t>
            </a:r>
            <a:r>
              <a:rPr lang="en-US" dirty="0"/>
              <a:t>about 2 years. </a:t>
            </a:r>
          </a:p>
          <a:p>
            <a:r>
              <a:rPr lang="en-US" dirty="0" smtClean="0"/>
              <a:t>After </a:t>
            </a:r>
            <a:r>
              <a:rPr lang="en-US" dirty="0"/>
              <a:t>that period, the data will enter the public domain, with the exception of data taken during the </a:t>
            </a:r>
            <a:r>
              <a:rPr lang="en-US" dirty="0" smtClean="0"/>
              <a:t>engineering </a:t>
            </a:r>
            <a:r>
              <a:rPr lang="en-US" dirty="0"/>
              <a:t>and commissioning period. </a:t>
            </a:r>
            <a:endParaRPr lang="en-US" dirty="0" smtClean="0"/>
          </a:p>
          <a:p>
            <a:pPr lvl="1"/>
            <a:r>
              <a:rPr lang="en-US" dirty="0" smtClean="0">
                <a:effectLst/>
              </a:rPr>
              <a:t>Dedicated web interface</a:t>
            </a:r>
          </a:p>
          <a:p>
            <a:pPr lvl="1"/>
            <a:r>
              <a:rPr lang="en-US" dirty="0" smtClean="0"/>
              <a:t>Reconstructed events including calibration, quality parameters and experimental uncertainties</a:t>
            </a:r>
          </a:p>
          <a:p>
            <a:pPr lvl="1"/>
            <a:r>
              <a:rPr lang="en-US" dirty="0" smtClean="0">
                <a:effectLst/>
              </a:rPr>
              <a:t>Software and documentation will be provided</a:t>
            </a:r>
          </a:p>
          <a:p>
            <a:r>
              <a:rPr lang="en-US" dirty="0" smtClean="0"/>
              <a:t>Observational </a:t>
            </a:r>
            <a:r>
              <a:rPr lang="en-US" dirty="0"/>
              <a:t>campaigns by external </a:t>
            </a:r>
            <a:r>
              <a:rPr lang="en-US" dirty="0" smtClean="0"/>
              <a:t>users: </a:t>
            </a:r>
            <a:br>
              <a:rPr lang="en-US" dirty="0" smtClean="0"/>
            </a:br>
            <a:r>
              <a:rPr lang="en-US" dirty="0" smtClean="0"/>
              <a:t>~50% of observation slots (= online computing resources) </a:t>
            </a:r>
          </a:p>
          <a:p>
            <a:pPr lvl="1"/>
            <a:r>
              <a:rPr lang="en-US" dirty="0" smtClean="0"/>
              <a:t>Evaluation by Observation Committee</a:t>
            </a:r>
          </a:p>
          <a:p>
            <a:pPr lvl="1"/>
            <a:r>
              <a:rPr lang="en-US" dirty="0" smtClean="0"/>
              <a:t>Free access to related data</a:t>
            </a:r>
          </a:p>
          <a:p>
            <a:pPr lvl="1"/>
            <a:r>
              <a:rPr lang="en-US" dirty="0" smtClean="0"/>
              <a:t>Publication following the KM3NeT publication rules</a:t>
            </a:r>
          </a:p>
          <a:p>
            <a:r>
              <a:rPr lang="en-US" dirty="0" smtClean="0"/>
              <a:t>Data taken at the Earth and Sea science nodes (environmental sciences, geology, geophysics, marine biology, oceanography etc.) have a special access policy evaluated by the Observation committee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2852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Opening points for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Try to harmonize data access policies (at least within the community)</a:t>
            </a:r>
          </a:p>
          <a:p>
            <a:r>
              <a:rPr lang="en-US" dirty="0" smtClean="0"/>
              <a:t>A possible two-step procedure:</a:t>
            </a:r>
          </a:p>
          <a:p>
            <a:pPr lvl="1"/>
            <a:r>
              <a:rPr lang="en-US" dirty="0" smtClean="0"/>
              <a:t>release </a:t>
            </a:r>
            <a:r>
              <a:rPr lang="en-US" dirty="0"/>
              <a:t>of data within GNN;</a:t>
            </a:r>
          </a:p>
          <a:p>
            <a:pPr lvl="1"/>
            <a:r>
              <a:rPr lang="en-US" dirty="0" smtClean="0"/>
              <a:t>public </a:t>
            </a:r>
            <a:r>
              <a:rPr lang="en-US" dirty="0"/>
              <a:t>release of data.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87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4354</TotalTime>
  <Words>175</Words>
  <Application>Microsoft Macintosh PowerPoint</Application>
  <PresentationFormat>Widescreen</PresentationFormat>
  <Paragraphs>25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Calibri</vt:lpstr>
      <vt:lpstr>Calibri Light</vt:lpstr>
      <vt:lpstr>Arial</vt:lpstr>
      <vt:lpstr>Office Theme</vt:lpstr>
      <vt:lpstr>ANTARES/KM3NeT Data access policies</vt:lpstr>
      <vt:lpstr>ANTARES</vt:lpstr>
      <vt:lpstr>KM3NeT Data access policy </vt:lpstr>
      <vt:lpstr>Opening points for discussion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KM3NeT Data access policy </dc:title>
  <dc:creator>Kay Graf</dc:creator>
  <cp:lastModifiedBy>Kay Graf</cp:lastModifiedBy>
  <cp:revision>14</cp:revision>
  <dcterms:created xsi:type="dcterms:W3CDTF">2015-10-12T06:37:03Z</dcterms:created>
  <dcterms:modified xsi:type="dcterms:W3CDTF">2015-10-15T07:53:23Z</dcterms:modified>
</cp:coreProperties>
</file>