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tiff" ContentType="image/tiff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notesSlides/notesSlide2.xml" ContentType="application/vnd.openxmlformats-officedocument.presentationml.notesSl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ppt/charts/chart6.xml" ContentType="application/vnd.openxmlformats-officedocument.drawingml.chart+xml"/>
  <Override PartName="/ppt/drawings/drawing2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25"/>
  </p:notesMasterIdLst>
  <p:sldIdLst>
    <p:sldId id="260" r:id="rId2"/>
    <p:sldId id="279" r:id="rId3"/>
    <p:sldId id="292" r:id="rId4"/>
    <p:sldId id="293" r:id="rId5"/>
    <p:sldId id="294" r:id="rId6"/>
    <p:sldId id="297" r:id="rId7"/>
    <p:sldId id="299" r:id="rId8"/>
    <p:sldId id="284" r:id="rId9"/>
    <p:sldId id="304" r:id="rId10"/>
    <p:sldId id="303" r:id="rId11"/>
    <p:sldId id="287" r:id="rId12"/>
    <p:sldId id="285" r:id="rId13"/>
    <p:sldId id="307" r:id="rId14"/>
    <p:sldId id="308" r:id="rId15"/>
    <p:sldId id="309" r:id="rId16"/>
    <p:sldId id="302" r:id="rId17"/>
    <p:sldId id="310" r:id="rId18"/>
    <p:sldId id="301" r:id="rId19"/>
    <p:sldId id="300" r:id="rId20"/>
    <p:sldId id="281" r:id="rId21"/>
    <p:sldId id="282" r:id="rId22"/>
    <p:sldId id="280" r:id="rId23"/>
    <p:sldId id="311" r:id="rId2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11" autoAdjust="0"/>
    <p:restoredTop sz="96453" autoAdjust="0"/>
  </p:normalViewPr>
  <p:slideViewPr>
    <p:cSldViewPr snapToGrid="0">
      <p:cViewPr varScale="1">
        <p:scale>
          <a:sx n="116" d="100"/>
          <a:sy n="116" d="100"/>
        </p:scale>
        <p:origin x="-824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notesMaster" Target="notesMasters/notesMaster1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oleObject" Target="file:///C:\Users\Federico\Desktop\Research\talks\talk\tightly_wound_coil_9_voltage.xlsx" TargetMode="External"/><Relationship Id="rId3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2.xml"/><Relationship Id="rId2" Type="http://schemas.openxmlformats.org/officeDocument/2006/relationships/oleObject" Target="file:///C:\Users\Federico\Desktop\Research\talks\talk\tightly_wound_coil_9_spectralshift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3.xml"/><Relationship Id="rId2" Type="http://schemas.openxmlformats.org/officeDocument/2006/relationships/oleObject" Target="file:///C:\Users\Federico\Desktop\Research\talks\talk\tightly_wound_coil_9_spectralshift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4.xml"/><Relationship Id="rId2" Type="http://schemas.openxmlformats.org/officeDocument/2006/relationships/oleObject" Target="file:///C:\Users\Federico\Desktop\Research\Jun%202014%20experiments\Spectral%20shift%20data%20-%20Jun%202014\AMS_YBCO_spiral_June8%20Federico\AMS_YBCO_spiralCoil_FO_15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5.xml"/><Relationship Id="rId2" Type="http://schemas.openxmlformats.org/officeDocument/2006/relationships/oleObject" Target="file:///C:\Users\Federico\Desktop\Research\Jun%202014%20experiments\Spectral%20shift%20data%20-%20Jun%202014\AMS_YBCO_spiral_June8%20Federico\AMS_YBCO_spiralCoil_FO_15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justinschwartz:Desktop:delays.xlsx" TargetMode="External"/><Relationship Id="rId2" Type="http://schemas.openxmlformats.org/officeDocument/2006/relationships/chartUserShapes" Target="../drawings/drawing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1"/>
          <c:order val="1"/>
          <c:tx>
            <c:strRef>
              <c:f>tightly_wound_coil_9!$H$16</c:f>
              <c:strCache>
                <c:ptCount val="1"/>
                <c:pt idx="0">
                  <c:v>Sec9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dPt>
            <c:idx val="1"/>
            <c:marker>
              <c:spPr>
                <a:solidFill>
                  <a:schemeClr val="tx1"/>
                </a:solidFill>
                <a:ln w="9525">
                  <a:solidFill>
                    <a:schemeClr val="accent2"/>
                  </a:solidFill>
                </a:ln>
                <a:effectLst/>
              </c:spPr>
            </c:marker>
            <c:bubble3D val="0"/>
          </c:dPt>
          <c:dPt>
            <c:idx val="7"/>
            <c:marker>
              <c:spPr>
                <a:solidFill>
                  <a:schemeClr val="tx1"/>
                </a:solidFill>
                <a:ln w="9525">
                  <a:solidFill>
                    <a:schemeClr val="accent2"/>
                  </a:solidFill>
                </a:ln>
                <a:effectLst/>
              </c:spPr>
            </c:marker>
            <c:bubble3D val="0"/>
          </c:dPt>
          <c:dPt>
            <c:idx val="12"/>
            <c:marker>
              <c:spPr>
                <a:solidFill>
                  <a:schemeClr val="tx1"/>
                </a:solidFill>
                <a:ln w="9525">
                  <a:solidFill>
                    <a:schemeClr val="accent2"/>
                  </a:solidFill>
                </a:ln>
                <a:effectLst/>
              </c:spPr>
            </c:marker>
            <c:bubble3D val="0"/>
          </c:dPt>
          <c:dPt>
            <c:idx val="18"/>
            <c:marker>
              <c:spPr>
                <a:solidFill>
                  <a:schemeClr val="tx1"/>
                </a:solidFill>
                <a:ln w="9525">
                  <a:solidFill>
                    <a:schemeClr val="accent2"/>
                  </a:solidFill>
                </a:ln>
                <a:effectLst/>
              </c:spPr>
            </c:marker>
            <c:bubble3D val="0"/>
          </c:dPt>
          <c:dPt>
            <c:idx val="29"/>
            <c:marker>
              <c:spPr>
                <a:solidFill>
                  <a:schemeClr val="tx1"/>
                </a:solidFill>
                <a:ln w="9525">
                  <a:solidFill>
                    <a:schemeClr val="accent2"/>
                  </a:solidFill>
                </a:ln>
                <a:effectLst/>
              </c:spPr>
            </c:marker>
            <c:bubble3D val="0"/>
          </c:dPt>
          <c:dPt>
            <c:idx val="32"/>
            <c:marker>
              <c:spPr>
                <a:solidFill>
                  <a:schemeClr val="tx1"/>
                </a:solidFill>
                <a:ln w="9525">
                  <a:solidFill>
                    <a:schemeClr val="accent2"/>
                  </a:solidFill>
                </a:ln>
                <a:effectLst/>
              </c:spPr>
            </c:marker>
            <c:bubble3D val="0"/>
          </c:dPt>
          <c:xVal>
            <c:numRef>
              <c:f>tightly_wound_coil_9!$M$18:$M$367</c:f>
              <c:numCache>
                <c:formatCode>General</c:formatCode>
                <c:ptCount val="350"/>
                <c:pt idx="0">
                  <c:v>0.0</c:v>
                </c:pt>
                <c:pt idx="1">
                  <c:v>0.013</c:v>
                </c:pt>
                <c:pt idx="2">
                  <c:v>0.026</c:v>
                </c:pt>
                <c:pt idx="3">
                  <c:v>0.039</c:v>
                </c:pt>
                <c:pt idx="4">
                  <c:v>0.055</c:v>
                </c:pt>
                <c:pt idx="5">
                  <c:v>0.068</c:v>
                </c:pt>
                <c:pt idx="6">
                  <c:v>0.095</c:v>
                </c:pt>
                <c:pt idx="7">
                  <c:v>0.108</c:v>
                </c:pt>
                <c:pt idx="8">
                  <c:v>0.121</c:v>
                </c:pt>
                <c:pt idx="9">
                  <c:v>0.134</c:v>
                </c:pt>
                <c:pt idx="10">
                  <c:v>0.148</c:v>
                </c:pt>
                <c:pt idx="11">
                  <c:v>0.161</c:v>
                </c:pt>
                <c:pt idx="12">
                  <c:v>0.174</c:v>
                </c:pt>
                <c:pt idx="13">
                  <c:v>0.19</c:v>
                </c:pt>
                <c:pt idx="14">
                  <c:v>0.254</c:v>
                </c:pt>
                <c:pt idx="15">
                  <c:v>0.268</c:v>
                </c:pt>
                <c:pt idx="16">
                  <c:v>0.281</c:v>
                </c:pt>
                <c:pt idx="17">
                  <c:v>0.297</c:v>
                </c:pt>
                <c:pt idx="18">
                  <c:v>0.31</c:v>
                </c:pt>
                <c:pt idx="19">
                  <c:v>0.323</c:v>
                </c:pt>
                <c:pt idx="20">
                  <c:v>0.336</c:v>
                </c:pt>
                <c:pt idx="21">
                  <c:v>0.35</c:v>
                </c:pt>
                <c:pt idx="22">
                  <c:v>0.378</c:v>
                </c:pt>
                <c:pt idx="23">
                  <c:v>0.392</c:v>
                </c:pt>
                <c:pt idx="24">
                  <c:v>0.405</c:v>
                </c:pt>
                <c:pt idx="25">
                  <c:v>0.418</c:v>
                </c:pt>
                <c:pt idx="26">
                  <c:v>0.434</c:v>
                </c:pt>
                <c:pt idx="27">
                  <c:v>0.447</c:v>
                </c:pt>
                <c:pt idx="28">
                  <c:v>0.46</c:v>
                </c:pt>
                <c:pt idx="29">
                  <c:v>0.473</c:v>
                </c:pt>
                <c:pt idx="30">
                  <c:v>0.505</c:v>
                </c:pt>
                <c:pt idx="31">
                  <c:v>0.519</c:v>
                </c:pt>
                <c:pt idx="32">
                  <c:v>0.533</c:v>
                </c:pt>
                <c:pt idx="33">
                  <c:v>0.546</c:v>
                </c:pt>
                <c:pt idx="34">
                  <c:v>0.559</c:v>
                </c:pt>
                <c:pt idx="35">
                  <c:v>0.572</c:v>
                </c:pt>
                <c:pt idx="36">
                  <c:v>0.586</c:v>
                </c:pt>
                <c:pt idx="37">
                  <c:v>0.601</c:v>
                </c:pt>
                <c:pt idx="38">
                  <c:v>0.627</c:v>
                </c:pt>
                <c:pt idx="39">
                  <c:v>0.64</c:v>
                </c:pt>
                <c:pt idx="40">
                  <c:v>0.654</c:v>
                </c:pt>
                <c:pt idx="41">
                  <c:v>0.669</c:v>
                </c:pt>
                <c:pt idx="42">
                  <c:v>0.682</c:v>
                </c:pt>
                <c:pt idx="43">
                  <c:v>0.695</c:v>
                </c:pt>
                <c:pt idx="44">
                  <c:v>0.709</c:v>
                </c:pt>
                <c:pt idx="45">
                  <c:v>0.722</c:v>
                </c:pt>
                <c:pt idx="46">
                  <c:v>0.75</c:v>
                </c:pt>
                <c:pt idx="47">
                  <c:v>0.763</c:v>
                </c:pt>
                <c:pt idx="48">
                  <c:v>0.776</c:v>
                </c:pt>
                <c:pt idx="49">
                  <c:v>0.79</c:v>
                </c:pt>
                <c:pt idx="50">
                  <c:v>0.806</c:v>
                </c:pt>
                <c:pt idx="51">
                  <c:v>0.819</c:v>
                </c:pt>
                <c:pt idx="52">
                  <c:v>0.832</c:v>
                </c:pt>
                <c:pt idx="53">
                  <c:v>0.845</c:v>
                </c:pt>
                <c:pt idx="54">
                  <c:v>0.877</c:v>
                </c:pt>
                <c:pt idx="55">
                  <c:v>0.891</c:v>
                </c:pt>
                <c:pt idx="56">
                  <c:v>0.905</c:v>
                </c:pt>
                <c:pt idx="57">
                  <c:v>0.918</c:v>
                </c:pt>
                <c:pt idx="58">
                  <c:v>0.931</c:v>
                </c:pt>
                <c:pt idx="59">
                  <c:v>0.944</c:v>
                </c:pt>
                <c:pt idx="60">
                  <c:v>0.957</c:v>
                </c:pt>
                <c:pt idx="61">
                  <c:v>0.973</c:v>
                </c:pt>
                <c:pt idx="62">
                  <c:v>0.999</c:v>
                </c:pt>
                <c:pt idx="63">
                  <c:v>1.013</c:v>
                </c:pt>
                <c:pt idx="64">
                  <c:v>1.026</c:v>
                </c:pt>
                <c:pt idx="65">
                  <c:v>1.042</c:v>
                </c:pt>
                <c:pt idx="66">
                  <c:v>1.055</c:v>
                </c:pt>
                <c:pt idx="67">
                  <c:v>1.068</c:v>
                </c:pt>
                <c:pt idx="68">
                  <c:v>1.081</c:v>
                </c:pt>
                <c:pt idx="69">
                  <c:v>1.094</c:v>
                </c:pt>
                <c:pt idx="70">
                  <c:v>1.123</c:v>
                </c:pt>
                <c:pt idx="71">
                  <c:v>1.136</c:v>
                </c:pt>
                <c:pt idx="72">
                  <c:v>1.149</c:v>
                </c:pt>
                <c:pt idx="73">
                  <c:v>1.163</c:v>
                </c:pt>
                <c:pt idx="74">
                  <c:v>1.178</c:v>
                </c:pt>
                <c:pt idx="75">
                  <c:v>1.191</c:v>
                </c:pt>
                <c:pt idx="76">
                  <c:v>1.205</c:v>
                </c:pt>
                <c:pt idx="77">
                  <c:v>1.218</c:v>
                </c:pt>
                <c:pt idx="78">
                  <c:v>1.25</c:v>
                </c:pt>
                <c:pt idx="79">
                  <c:v>1.263</c:v>
                </c:pt>
                <c:pt idx="80">
                  <c:v>1.278</c:v>
                </c:pt>
                <c:pt idx="81">
                  <c:v>1.291</c:v>
                </c:pt>
                <c:pt idx="82">
                  <c:v>1.304</c:v>
                </c:pt>
                <c:pt idx="83">
                  <c:v>1.317</c:v>
                </c:pt>
                <c:pt idx="84">
                  <c:v>1.331</c:v>
                </c:pt>
                <c:pt idx="85">
                  <c:v>1.346</c:v>
                </c:pt>
                <c:pt idx="86">
                  <c:v>1.41</c:v>
                </c:pt>
                <c:pt idx="87">
                  <c:v>1.423</c:v>
                </c:pt>
                <c:pt idx="88">
                  <c:v>1.437</c:v>
                </c:pt>
                <c:pt idx="89">
                  <c:v>1.453</c:v>
                </c:pt>
                <c:pt idx="90">
                  <c:v>1.466</c:v>
                </c:pt>
                <c:pt idx="91">
                  <c:v>1.479</c:v>
                </c:pt>
                <c:pt idx="92">
                  <c:v>1.492</c:v>
                </c:pt>
                <c:pt idx="93">
                  <c:v>1.505</c:v>
                </c:pt>
                <c:pt idx="94">
                  <c:v>1.534</c:v>
                </c:pt>
                <c:pt idx="95">
                  <c:v>1.547</c:v>
                </c:pt>
                <c:pt idx="96">
                  <c:v>1.56</c:v>
                </c:pt>
                <c:pt idx="97">
                  <c:v>1.574</c:v>
                </c:pt>
                <c:pt idx="98">
                  <c:v>1.589</c:v>
                </c:pt>
                <c:pt idx="99">
                  <c:v>1.603</c:v>
                </c:pt>
                <c:pt idx="100">
                  <c:v>1.616</c:v>
                </c:pt>
                <c:pt idx="101">
                  <c:v>1.629</c:v>
                </c:pt>
                <c:pt idx="102">
                  <c:v>1.661</c:v>
                </c:pt>
                <c:pt idx="103">
                  <c:v>1.674</c:v>
                </c:pt>
                <c:pt idx="104">
                  <c:v>1.688</c:v>
                </c:pt>
                <c:pt idx="105">
                  <c:v>1.701</c:v>
                </c:pt>
                <c:pt idx="106">
                  <c:v>1.715</c:v>
                </c:pt>
                <c:pt idx="107">
                  <c:v>1.728</c:v>
                </c:pt>
                <c:pt idx="108">
                  <c:v>1.741</c:v>
                </c:pt>
                <c:pt idx="109">
                  <c:v>1.757</c:v>
                </c:pt>
                <c:pt idx="110">
                  <c:v>1.783</c:v>
                </c:pt>
                <c:pt idx="111">
                  <c:v>1.796</c:v>
                </c:pt>
                <c:pt idx="112">
                  <c:v>1.81</c:v>
                </c:pt>
                <c:pt idx="113">
                  <c:v>1.825</c:v>
                </c:pt>
                <c:pt idx="114">
                  <c:v>1.839</c:v>
                </c:pt>
                <c:pt idx="115">
                  <c:v>1.852</c:v>
                </c:pt>
                <c:pt idx="116">
                  <c:v>1.865</c:v>
                </c:pt>
                <c:pt idx="117">
                  <c:v>1.878</c:v>
                </c:pt>
                <c:pt idx="118">
                  <c:v>1.907</c:v>
                </c:pt>
                <c:pt idx="119">
                  <c:v>1.92</c:v>
                </c:pt>
                <c:pt idx="120">
                  <c:v>1.933999999999999</c:v>
                </c:pt>
                <c:pt idx="121">
                  <c:v>1.947</c:v>
                </c:pt>
                <c:pt idx="122">
                  <c:v>1.963</c:v>
                </c:pt>
                <c:pt idx="123">
                  <c:v>1.976</c:v>
                </c:pt>
                <c:pt idx="124">
                  <c:v>1.989</c:v>
                </c:pt>
                <c:pt idx="125">
                  <c:v>2.002</c:v>
                </c:pt>
                <c:pt idx="126">
                  <c:v>2.034</c:v>
                </c:pt>
                <c:pt idx="127">
                  <c:v>2.048</c:v>
                </c:pt>
                <c:pt idx="128">
                  <c:v>2.062</c:v>
                </c:pt>
                <c:pt idx="129">
                  <c:v>2.075</c:v>
                </c:pt>
                <c:pt idx="130">
                  <c:v>2.088</c:v>
                </c:pt>
                <c:pt idx="131">
                  <c:v>2.101</c:v>
                </c:pt>
                <c:pt idx="132">
                  <c:v>2.115</c:v>
                </c:pt>
                <c:pt idx="133">
                  <c:v>2.131</c:v>
                </c:pt>
                <c:pt idx="134">
                  <c:v>2.157</c:v>
                </c:pt>
                <c:pt idx="135">
                  <c:v>2.17</c:v>
                </c:pt>
                <c:pt idx="136">
                  <c:v>2.183</c:v>
                </c:pt>
                <c:pt idx="137">
                  <c:v>2.199</c:v>
                </c:pt>
                <c:pt idx="138">
                  <c:v>2.212</c:v>
                </c:pt>
                <c:pt idx="139">
                  <c:v>2.225</c:v>
                </c:pt>
                <c:pt idx="140">
                  <c:v>2.239</c:v>
                </c:pt>
                <c:pt idx="141">
                  <c:v>2.252</c:v>
                </c:pt>
                <c:pt idx="142">
                  <c:v>2.281</c:v>
                </c:pt>
                <c:pt idx="143">
                  <c:v>2.294</c:v>
                </c:pt>
                <c:pt idx="144">
                  <c:v>2.306999999999999</c:v>
                </c:pt>
                <c:pt idx="145">
                  <c:v>2.321</c:v>
                </c:pt>
                <c:pt idx="146">
                  <c:v>2.337</c:v>
                </c:pt>
                <c:pt idx="147">
                  <c:v>2.35</c:v>
                </c:pt>
                <c:pt idx="148">
                  <c:v>2.363</c:v>
                </c:pt>
                <c:pt idx="149">
                  <c:v>2.375999999999999</c:v>
                </c:pt>
                <c:pt idx="150">
                  <c:v>2.409</c:v>
                </c:pt>
                <c:pt idx="151">
                  <c:v>2.422</c:v>
                </c:pt>
                <c:pt idx="152">
                  <c:v>2.435999999999999</c:v>
                </c:pt>
                <c:pt idx="153">
                  <c:v>2.449</c:v>
                </c:pt>
                <c:pt idx="154">
                  <c:v>2.463</c:v>
                </c:pt>
                <c:pt idx="155">
                  <c:v>2.476</c:v>
                </c:pt>
                <c:pt idx="156">
                  <c:v>2.489</c:v>
                </c:pt>
                <c:pt idx="157">
                  <c:v>2.505</c:v>
                </c:pt>
                <c:pt idx="158">
                  <c:v>2.569</c:v>
                </c:pt>
                <c:pt idx="159">
                  <c:v>2.582</c:v>
                </c:pt>
                <c:pt idx="160">
                  <c:v>2.596</c:v>
                </c:pt>
                <c:pt idx="161">
                  <c:v>2.611</c:v>
                </c:pt>
                <c:pt idx="162">
                  <c:v>2.624</c:v>
                </c:pt>
                <c:pt idx="163">
                  <c:v>2.637</c:v>
                </c:pt>
                <c:pt idx="164">
                  <c:v>2.65</c:v>
                </c:pt>
                <c:pt idx="165">
                  <c:v>2.664</c:v>
                </c:pt>
                <c:pt idx="166">
                  <c:v>2.693</c:v>
                </c:pt>
                <c:pt idx="167">
                  <c:v>2.706</c:v>
                </c:pt>
                <c:pt idx="168">
                  <c:v>2.719</c:v>
                </c:pt>
                <c:pt idx="169">
                  <c:v>2.733</c:v>
                </c:pt>
                <c:pt idx="170">
                  <c:v>2.749</c:v>
                </c:pt>
                <c:pt idx="171">
                  <c:v>2.762</c:v>
                </c:pt>
                <c:pt idx="172">
                  <c:v>2.775</c:v>
                </c:pt>
                <c:pt idx="173">
                  <c:v>2.788</c:v>
                </c:pt>
                <c:pt idx="174">
                  <c:v>2.82</c:v>
                </c:pt>
                <c:pt idx="175">
                  <c:v>2.834</c:v>
                </c:pt>
                <c:pt idx="176">
                  <c:v>2.848</c:v>
                </c:pt>
                <c:pt idx="177">
                  <c:v>2.862</c:v>
                </c:pt>
                <c:pt idx="178">
                  <c:v>2.875</c:v>
                </c:pt>
                <c:pt idx="179">
                  <c:v>2.888</c:v>
                </c:pt>
                <c:pt idx="180">
                  <c:v>2.901</c:v>
                </c:pt>
                <c:pt idx="181">
                  <c:v>2.916999999999998</c:v>
                </c:pt>
                <c:pt idx="182">
                  <c:v>2.943</c:v>
                </c:pt>
                <c:pt idx="183">
                  <c:v>2.956999999999998</c:v>
                </c:pt>
                <c:pt idx="184">
                  <c:v>2.97</c:v>
                </c:pt>
                <c:pt idx="185">
                  <c:v>2.986</c:v>
                </c:pt>
                <c:pt idx="186">
                  <c:v>2.999</c:v>
                </c:pt>
                <c:pt idx="187">
                  <c:v>3.012</c:v>
                </c:pt>
                <c:pt idx="188">
                  <c:v>3.025</c:v>
                </c:pt>
                <c:pt idx="189">
                  <c:v>3.039</c:v>
                </c:pt>
                <c:pt idx="190">
                  <c:v>3.068</c:v>
                </c:pt>
                <c:pt idx="191">
                  <c:v>3.081</c:v>
                </c:pt>
                <c:pt idx="192">
                  <c:v>3.094</c:v>
                </c:pt>
                <c:pt idx="193">
                  <c:v>3.107</c:v>
                </c:pt>
                <c:pt idx="194">
                  <c:v>3.123</c:v>
                </c:pt>
                <c:pt idx="195">
                  <c:v>3.136</c:v>
                </c:pt>
                <c:pt idx="196">
                  <c:v>3.15</c:v>
                </c:pt>
                <c:pt idx="197">
                  <c:v>3.163</c:v>
                </c:pt>
                <c:pt idx="198">
                  <c:v>3.195</c:v>
                </c:pt>
                <c:pt idx="199">
                  <c:v>3.209</c:v>
                </c:pt>
                <c:pt idx="200">
                  <c:v>3.222</c:v>
                </c:pt>
                <c:pt idx="201">
                  <c:v>3.235</c:v>
                </c:pt>
                <c:pt idx="202">
                  <c:v>3.249</c:v>
                </c:pt>
                <c:pt idx="203">
                  <c:v>3.262</c:v>
                </c:pt>
                <c:pt idx="204">
                  <c:v>3.275</c:v>
                </c:pt>
                <c:pt idx="205">
                  <c:v>3.291</c:v>
                </c:pt>
                <c:pt idx="206">
                  <c:v>3.317</c:v>
                </c:pt>
                <c:pt idx="207">
                  <c:v>3.33</c:v>
                </c:pt>
                <c:pt idx="208">
                  <c:v>3.344</c:v>
                </c:pt>
                <c:pt idx="209">
                  <c:v>3.36</c:v>
                </c:pt>
                <c:pt idx="210">
                  <c:v>3.373</c:v>
                </c:pt>
                <c:pt idx="211">
                  <c:v>3.386</c:v>
                </c:pt>
                <c:pt idx="212">
                  <c:v>3.399</c:v>
                </c:pt>
                <c:pt idx="213">
                  <c:v>3.412999999999998</c:v>
                </c:pt>
                <c:pt idx="214">
                  <c:v>3.441</c:v>
                </c:pt>
                <c:pt idx="215">
                  <c:v>3.455</c:v>
                </c:pt>
                <c:pt idx="216">
                  <c:v>3.468</c:v>
                </c:pt>
                <c:pt idx="217">
                  <c:v>3.481</c:v>
                </c:pt>
                <c:pt idx="218">
                  <c:v>3.496999999999999</c:v>
                </c:pt>
                <c:pt idx="219">
                  <c:v>3.51</c:v>
                </c:pt>
                <c:pt idx="220">
                  <c:v>3.523</c:v>
                </c:pt>
                <c:pt idx="221">
                  <c:v>3.536999999999999</c:v>
                </c:pt>
                <c:pt idx="222">
                  <c:v>3.569</c:v>
                </c:pt>
                <c:pt idx="223">
                  <c:v>3.582</c:v>
                </c:pt>
                <c:pt idx="224">
                  <c:v>3.597</c:v>
                </c:pt>
                <c:pt idx="225">
                  <c:v>3.61</c:v>
                </c:pt>
                <c:pt idx="226">
                  <c:v>3.623</c:v>
                </c:pt>
                <c:pt idx="227">
                  <c:v>3.636</c:v>
                </c:pt>
                <c:pt idx="228">
                  <c:v>3.65</c:v>
                </c:pt>
                <c:pt idx="229">
                  <c:v>3.665</c:v>
                </c:pt>
                <c:pt idx="230">
                  <c:v>3.73</c:v>
                </c:pt>
                <c:pt idx="231">
                  <c:v>3.743</c:v>
                </c:pt>
                <c:pt idx="232">
                  <c:v>3.757</c:v>
                </c:pt>
                <c:pt idx="233">
                  <c:v>3.772</c:v>
                </c:pt>
                <c:pt idx="234">
                  <c:v>3.785</c:v>
                </c:pt>
                <c:pt idx="235">
                  <c:v>3.798</c:v>
                </c:pt>
                <c:pt idx="236">
                  <c:v>3.810999999999999</c:v>
                </c:pt>
                <c:pt idx="237">
                  <c:v>3.825</c:v>
                </c:pt>
                <c:pt idx="238">
                  <c:v>3.853</c:v>
                </c:pt>
                <c:pt idx="239">
                  <c:v>3.867</c:v>
                </c:pt>
                <c:pt idx="240">
                  <c:v>3.88</c:v>
                </c:pt>
                <c:pt idx="241">
                  <c:v>3.892999999999998</c:v>
                </c:pt>
                <c:pt idx="242">
                  <c:v>3.909</c:v>
                </c:pt>
                <c:pt idx="243">
                  <c:v>3.922</c:v>
                </c:pt>
                <c:pt idx="244">
                  <c:v>3.935999999999999</c:v>
                </c:pt>
                <c:pt idx="245">
                  <c:v>3.949</c:v>
                </c:pt>
                <c:pt idx="246">
                  <c:v>3.981</c:v>
                </c:pt>
                <c:pt idx="247">
                  <c:v>3.995</c:v>
                </c:pt>
                <c:pt idx="248">
                  <c:v>4.009</c:v>
                </c:pt>
                <c:pt idx="249">
                  <c:v>4.021999999999998</c:v>
                </c:pt>
                <c:pt idx="250">
                  <c:v>4.035</c:v>
                </c:pt>
                <c:pt idx="251">
                  <c:v>4.049</c:v>
                </c:pt>
                <c:pt idx="252">
                  <c:v>4.061999999999998</c:v>
                </c:pt>
                <c:pt idx="253">
                  <c:v>4.077</c:v>
                </c:pt>
                <c:pt idx="254">
                  <c:v>4.103999999999997</c:v>
                </c:pt>
                <c:pt idx="255">
                  <c:v>4.116999999999996</c:v>
                </c:pt>
                <c:pt idx="256">
                  <c:v>4.13</c:v>
                </c:pt>
                <c:pt idx="257">
                  <c:v>4.145999999999995</c:v>
                </c:pt>
                <c:pt idx="258">
                  <c:v>4.159999999999997</c:v>
                </c:pt>
                <c:pt idx="259">
                  <c:v>4.173</c:v>
                </c:pt>
                <c:pt idx="260">
                  <c:v>4.185999999999995</c:v>
                </c:pt>
                <c:pt idx="261">
                  <c:v>4.198999999999994</c:v>
                </c:pt>
                <c:pt idx="262">
                  <c:v>4.227999999999994</c:v>
                </c:pt>
                <c:pt idx="263">
                  <c:v>4.241</c:v>
                </c:pt>
                <c:pt idx="264">
                  <c:v>4.254999999999995</c:v>
                </c:pt>
                <c:pt idx="265">
                  <c:v>4.267999999999994</c:v>
                </c:pt>
                <c:pt idx="266">
                  <c:v>4.283</c:v>
                </c:pt>
                <c:pt idx="267">
                  <c:v>4.297</c:v>
                </c:pt>
                <c:pt idx="268">
                  <c:v>4.31</c:v>
                </c:pt>
                <c:pt idx="269">
                  <c:v>4.322999999999987</c:v>
                </c:pt>
                <c:pt idx="270">
                  <c:v>4.355999999999994</c:v>
                </c:pt>
                <c:pt idx="271">
                  <c:v>4.368999999999988</c:v>
                </c:pt>
                <c:pt idx="272">
                  <c:v>4.383</c:v>
                </c:pt>
                <c:pt idx="273">
                  <c:v>4.395999999999995</c:v>
                </c:pt>
                <c:pt idx="274">
                  <c:v>4.409</c:v>
                </c:pt>
                <c:pt idx="275">
                  <c:v>4.423</c:v>
                </c:pt>
                <c:pt idx="276">
                  <c:v>4.436</c:v>
                </c:pt>
                <c:pt idx="277">
                  <c:v>4.452</c:v>
                </c:pt>
                <c:pt idx="278">
                  <c:v>4.478</c:v>
                </c:pt>
                <c:pt idx="279">
                  <c:v>4.491</c:v>
                </c:pt>
                <c:pt idx="280">
                  <c:v>4.504999999999995</c:v>
                </c:pt>
                <c:pt idx="281">
                  <c:v>4.52</c:v>
                </c:pt>
                <c:pt idx="282">
                  <c:v>4.533</c:v>
                </c:pt>
                <c:pt idx="283">
                  <c:v>4.546</c:v>
                </c:pt>
                <c:pt idx="284">
                  <c:v>4.56</c:v>
                </c:pt>
                <c:pt idx="285">
                  <c:v>4.573</c:v>
                </c:pt>
                <c:pt idx="286">
                  <c:v>4.601999999999998</c:v>
                </c:pt>
                <c:pt idx="287">
                  <c:v>4.614999999999985</c:v>
                </c:pt>
                <c:pt idx="288">
                  <c:v>4.627999999999985</c:v>
                </c:pt>
                <c:pt idx="289">
                  <c:v>4.641999999999998</c:v>
                </c:pt>
                <c:pt idx="290">
                  <c:v>4.656999999999995</c:v>
                </c:pt>
                <c:pt idx="291">
                  <c:v>4.671</c:v>
                </c:pt>
                <c:pt idx="292">
                  <c:v>4.683999999999997</c:v>
                </c:pt>
                <c:pt idx="293">
                  <c:v>4.696999999999996</c:v>
                </c:pt>
                <c:pt idx="294">
                  <c:v>4.73</c:v>
                </c:pt>
                <c:pt idx="295">
                  <c:v>4.743</c:v>
                </c:pt>
                <c:pt idx="296">
                  <c:v>4.757</c:v>
                </c:pt>
                <c:pt idx="297">
                  <c:v>4.769999999999999</c:v>
                </c:pt>
                <c:pt idx="298">
                  <c:v>4.783</c:v>
                </c:pt>
                <c:pt idx="299">
                  <c:v>4.797</c:v>
                </c:pt>
                <c:pt idx="300">
                  <c:v>4.81</c:v>
                </c:pt>
                <c:pt idx="301">
                  <c:v>4.824999999999985</c:v>
                </c:pt>
                <c:pt idx="302">
                  <c:v>4.89</c:v>
                </c:pt>
                <c:pt idx="303">
                  <c:v>4.903</c:v>
                </c:pt>
                <c:pt idx="304">
                  <c:v>4.917</c:v>
                </c:pt>
                <c:pt idx="305">
                  <c:v>4.932</c:v>
                </c:pt>
                <c:pt idx="306">
                  <c:v>4.945</c:v>
                </c:pt>
                <c:pt idx="307">
                  <c:v>4.959</c:v>
                </c:pt>
                <c:pt idx="308">
                  <c:v>4.972</c:v>
                </c:pt>
                <c:pt idx="309">
                  <c:v>4.985</c:v>
                </c:pt>
                <c:pt idx="310">
                  <c:v>5.013999999999998</c:v>
                </c:pt>
                <c:pt idx="311">
                  <c:v>5.026999999999997</c:v>
                </c:pt>
                <c:pt idx="312">
                  <c:v>5.04</c:v>
                </c:pt>
                <c:pt idx="313">
                  <c:v>5.053999999999998</c:v>
                </c:pt>
                <c:pt idx="314">
                  <c:v>5.069</c:v>
                </c:pt>
                <c:pt idx="315">
                  <c:v>5.082</c:v>
                </c:pt>
                <c:pt idx="316">
                  <c:v>5.096</c:v>
                </c:pt>
                <c:pt idx="317">
                  <c:v>5.109</c:v>
                </c:pt>
                <c:pt idx="318">
                  <c:v>5.141</c:v>
                </c:pt>
                <c:pt idx="319">
                  <c:v>5.154999999999987</c:v>
                </c:pt>
                <c:pt idx="320">
                  <c:v>5.168999999999988</c:v>
                </c:pt>
                <c:pt idx="321">
                  <c:v>5.181999999999999</c:v>
                </c:pt>
                <c:pt idx="322">
                  <c:v>5.194999999999987</c:v>
                </c:pt>
                <c:pt idx="323">
                  <c:v>5.209</c:v>
                </c:pt>
                <c:pt idx="324">
                  <c:v>5.222</c:v>
                </c:pt>
                <c:pt idx="325">
                  <c:v>5.237</c:v>
                </c:pt>
                <c:pt idx="326">
                  <c:v>5.263999999999998</c:v>
                </c:pt>
                <c:pt idx="327">
                  <c:v>5.277</c:v>
                </c:pt>
                <c:pt idx="328">
                  <c:v>5.291</c:v>
                </c:pt>
                <c:pt idx="329">
                  <c:v>5.306</c:v>
                </c:pt>
                <c:pt idx="330">
                  <c:v>5.319</c:v>
                </c:pt>
                <c:pt idx="331">
                  <c:v>5.332</c:v>
                </c:pt>
                <c:pt idx="332">
                  <c:v>5.346</c:v>
                </c:pt>
                <c:pt idx="333">
                  <c:v>5.359</c:v>
                </c:pt>
                <c:pt idx="334">
                  <c:v>5.387999999999995</c:v>
                </c:pt>
                <c:pt idx="335">
                  <c:v>5.401</c:v>
                </c:pt>
                <c:pt idx="336">
                  <c:v>5.414</c:v>
                </c:pt>
                <c:pt idx="337">
                  <c:v>5.427999999999995</c:v>
                </c:pt>
                <c:pt idx="338">
                  <c:v>5.443</c:v>
                </c:pt>
                <c:pt idx="339">
                  <c:v>5.456</c:v>
                </c:pt>
                <c:pt idx="340">
                  <c:v>5.469</c:v>
                </c:pt>
                <c:pt idx="341">
                  <c:v>5.483</c:v>
                </c:pt>
                <c:pt idx="342">
                  <c:v>5.514999999999988</c:v>
                </c:pt>
                <c:pt idx="343">
                  <c:v>5.527999999999988</c:v>
                </c:pt>
                <c:pt idx="344">
                  <c:v>5.542</c:v>
                </c:pt>
                <c:pt idx="345">
                  <c:v>5.556</c:v>
                </c:pt>
                <c:pt idx="346">
                  <c:v>5.569</c:v>
                </c:pt>
                <c:pt idx="347">
                  <c:v>5.582</c:v>
                </c:pt>
                <c:pt idx="348">
                  <c:v>5.596</c:v>
                </c:pt>
                <c:pt idx="349">
                  <c:v>5.610999999999988</c:v>
                </c:pt>
              </c:numCache>
            </c:numRef>
          </c:xVal>
          <c:yVal>
            <c:numRef>
              <c:f>tightly_wound_coil_9!$N$18:$N$367</c:f>
              <c:numCache>
                <c:formatCode>General</c:formatCode>
                <c:ptCount val="350"/>
                <c:pt idx="0">
                  <c:v>2.0E-6</c:v>
                </c:pt>
                <c:pt idx="1">
                  <c:v>4.0E-6</c:v>
                </c:pt>
                <c:pt idx="2">
                  <c:v>3.0E-6</c:v>
                </c:pt>
                <c:pt idx="3">
                  <c:v>2.0E-6</c:v>
                </c:pt>
                <c:pt idx="4">
                  <c:v>1.0E-6</c:v>
                </c:pt>
                <c:pt idx="5">
                  <c:v>2.0E-6</c:v>
                </c:pt>
                <c:pt idx="6">
                  <c:v>3.0E-6</c:v>
                </c:pt>
                <c:pt idx="7">
                  <c:v>4.0E-6</c:v>
                </c:pt>
                <c:pt idx="8">
                  <c:v>1.0E-6</c:v>
                </c:pt>
                <c:pt idx="9">
                  <c:v>3.0E-6</c:v>
                </c:pt>
                <c:pt idx="10">
                  <c:v>2.0E-6</c:v>
                </c:pt>
                <c:pt idx="11">
                  <c:v>3.0E-6</c:v>
                </c:pt>
                <c:pt idx="12">
                  <c:v>5.0E-6</c:v>
                </c:pt>
                <c:pt idx="13">
                  <c:v>4.0E-6</c:v>
                </c:pt>
                <c:pt idx="14">
                  <c:v>3.0E-6</c:v>
                </c:pt>
                <c:pt idx="15">
                  <c:v>3.0E-6</c:v>
                </c:pt>
                <c:pt idx="16">
                  <c:v>3.0E-6</c:v>
                </c:pt>
                <c:pt idx="17">
                  <c:v>4.0E-6</c:v>
                </c:pt>
                <c:pt idx="18">
                  <c:v>9.0E-6</c:v>
                </c:pt>
                <c:pt idx="19">
                  <c:v>4.0E-6</c:v>
                </c:pt>
                <c:pt idx="20">
                  <c:v>3.0E-6</c:v>
                </c:pt>
                <c:pt idx="21">
                  <c:v>3.0E-6</c:v>
                </c:pt>
                <c:pt idx="22">
                  <c:v>4.0E-6</c:v>
                </c:pt>
                <c:pt idx="23">
                  <c:v>3.0E-6</c:v>
                </c:pt>
                <c:pt idx="24">
                  <c:v>3.0E-6</c:v>
                </c:pt>
                <c:pt idx="25">
                  <c:v>3.0E-6</c:v>
                </c:pt>
                <c:pt idx="26">
                  <c:v>0.0</c:v>
                </c:pt>
                <c:pt idx="27">
                  <c:v>2.0E-6</c:v>
                </c:pt>
                <c:pt idx="28">
                  <c:v>2.0E-6</c:v>
                </c:pt>
                <c:pt idx="29">
                  <c:v>4.0E-6</c:v>
                </c:pt>
                <c:pt idx="30">
                  <c:v>3.0E-6</c:v>
                </c:pt>
                <c:pt idx="31">
                  <c:v>8.0E-6</c:v>
                </c:pt>
                <c:pt idx="32">
                  <c:v>1.8E-5</c:v>
                </c:pt>
                <c:pt idx="33">
                  <c:v>3.7E-5</c:v>
                </c:pt>
                <c:pt idx="34">
                  <c:v>7.0E-5</c:v>
                </c:pt>
                <c:pt idx="35">
                  <c:v>0.000128</c:v>
                </c:pt>
                <c:pt idx="36">
                  <c:v>0.000235</c:v>
                </c:pt>
                <c:pt idx="37">
                  <c:v>0.000445</c:v>
                </c:pt>
                <c:pt idx="38">
                  <c:v>0.001067</c:v>
                </c:pt>
                <c:pt idx="39">
                  <c:v>0.001536</c:v>
                </c:pt>
                <c:pt idx="40">
                  <c:v>0.002145</c:v>
                </c:pt>
                <c:pt idx="41">
                  <c:v>0.003007</c:v>
                </c:pt>
                <c:pt idx="42">
                  <c:v>0.003895</c:v>
                </c:pt>
                <c:pt idx="43">
                  <c:v>0.005004</c:v>
                </c:pt>
                <c:pt idx="44">
                  <c:v>0.006395</c:v>
                </c:pt>
                <c:pt idx="45">
                  <c:v>0.008161</c:v>
                </c:pt>
                <c:pt idx="46">
                  <c:v>0.012208</c:v>
                </c:pt>
                <c:pt idx="47">
                  <c:v>0.013692</c:v>
                </c:pt>
                <c:pt idx="48">
                  <c:v>0.014983</c:v>
                </c:pt>
                <c:pt idx="49">
                  <c:v>0.016222</c:v>
                </c:pt>
                <c:pt idx="50">
                  <c:v>0.017607</c:v>
                </c:pt>
                <c:pt idx="51">
                  <c:v>0.018698</c:v>
                </c:pt>
                <c:pt idx="52">
                  <c:v>0.019748</c:v>
                </c:pt>
                <c:pt idx="53">
                  <c:v>0.020736</c:v>
                </c:pt>
                <c:pt idx="54">
                  <c:v>0.023025</c:v>
                </c:pt>
                <c:pt idx="55">
                  <c:v>0.023912</c:v>
                </c:pt>
                <c:pt idx="56">
                  <c:v>0.024792</c:v>
                </c:pt>
                <c:pt idx="57">
                  <c:v>0.025586</c:v>
                </c:pt>
                <c:pt idx="58">
                  <c:v>0.026365</c:v>
                </c:pt>
                <c:pt idx="59">
                  <c:v>0.027111</c:v>
                </c:pt>
                <c:pt idx="60">
                  <c:v>0.027843</c:v>
                </c:pt>
                <c:pt idx="61">
                  <c:v>0.028666</c:v>
                </c:pt>
                <c:pt idx="62">
                  <c:v>0.029935</c:v>
                </c:pt>
                <c:pt idx="63">
                  <c:v>0.030525</c:v>
                </c:pt>
                <c:pt idx="64">
                  <c:v>0.031087</c:v>
                </c:pt>
                <c:pt idx="65">
                  <c:v>0.031702</c:v>
                </c:pt>
                <c:pt idx="66">
                  <c:v>0.03217</c:v>
                </c:pt>
                <c:pt idx="67">
                  <c:v>0.032618</c:v>
                </c:pt>
                <c:pt idx="68">
                  <c:v>0.033034</c:v>
                </c:pt>
                <c:pt idx="69">
                  <c:v>0.033435</c:v>
                </c:pt>
                <c:pt idx="70">
                  <c:v>0.034237</c:v>
                </c:pt>
                <c:pt idx="71">
                  <c:v>0.034571</c:v>
                </c:pt>
                <c:pt idx="72">
                  <c:v>0.034872</c:v>
                </c:pt>
                <c:pt idx="73">
                  <c:v>0.035172</c:v>
                </c:pt>
                <c:pt idx="74">
                  <c:v>0.035522</c:v>
                </c:pt>
                <c:pt idx="75">
                  <c:v>0.035818</c:v>
                </c:pt>
                <c:pt idx="76">
                  <c:v>0.036121</c:v>
                </c:pt>
                <c:pt idx="77">
                  <c:v>0.036421</c:v>
                </c:pt>
                <c:pt idx="78">
                  <c:v>0.037141</c:v>
                </c:pt>
                <c:pt idx="79">
                  <c:v>0.03744</c:v>
                </c:pt>
                <c:pt idx="80">
                  <c:v>0.037753</c:v>
                </c:pt>
                <c:pt idx="81">
                  <c:v>0.038041</c:v>
                </c:pt>
                <c:pt idx="82">
                  <c:v>0.038328</c:v>
                </c:pt>
                <c:pt idx="83">
                  <c:v>0.038619</c:v>
                </c:pt>
                <c:pt idx="84">
                  <c:v>0.03891</c:v>
                </c:pt>
                <c:pt idx="85">
                  <c:v>0.039232</c:v>
                </c:pt>
                <c:pt idx="86">
                  <c:v>0.040581</c:v>
                </c:pt>
                <c:pt idx="87">
                  <c:v>0.040848</c:v>
                </c:pt>
                <c:pt idx="88">
                  <c:v>0.041124</c:v>
                </c:pt>
                <c:pt idx="89">
                  <c:v>0.041445</c:v>
                </c:pt>
                <c:pt idx="90">
                  <c:v>0.041708</c:v>
                </c:pt>
                <c:pt idx="91">
                  <c:v>0.041971</c:v>
                </c:pt>
                <c:pt idx="92">
                  <c:v>0.042233</c:v>
                </c:pt>
                <c:pt idx="93">
                  <c:v>0.042493</c:v>
                </c:pt>
                <c:pt idx="94">
                  <c:v>0.043059</c:v>
                </c:pt>
                <c:pt idx="95">
                  <c:v>0.043319</c:v>
                </c:pt>
                <c:pt idx="96">
                  <c:v>0.043565</c:v>
                </c:pt>
                <c:pt idx="97">
                  <c:v>0.043824</c:v>
                </c:pt>
                <c:pt idx="98">
                  <c:v>0.044122</c:v>
                </c:pt>
                <c:pt idx="99">
                  <c:v>0.044376</c:v>
                </c:pt>
                <c:pt idx="100">
                  <c:v>0.044625</c:v>
                </c:pt>
                <c:pt idx="101">
                  <c:v>0.044871</c:v>
                </c:pt>
                <c:pt idx="102">
                  <c:v>0.045472</c:v>
                </c:pt>
                <c:pt idx="103">
                  <c:v>0.045719</c:v>
                </c:pt>
                <c:pt idx="104">
                  <c:v>0.045977</c:v>
                </c:pt>
                <c:pt idx="105">
                  <c:v>0.046222</c:v>
                </c:pt>
                <c:pt idx="106">
                  <c:v>0.046469</c:v>
                </c:pt>
                <c:pt idx="107">
                  <c:v>0.046703</c:v>
                </c:pt>
                <c:pt idx="108">
                  <c:v>0.046947</c:v>
                </c:pt>
                <c:pt idx="109">
                  <c:v>0.047237</c:v>
                </c:pt>
                <c:pt idx="110">
                  <c:v>0.047711</c:v>
                </c:pt>
                <c:pt idx="111">
                  <c:v>0.047947</c:v>
                </c:pt>
                <c:pt idx="112">
                  <c:v>0.048182</c:v>
                </c:pt>
                <c:pt idx="113">
                  <c:v>0.048465</c:v>
                </c:pt>
                <c:pt idx="114">
                  <c:v>0.048695</c:v>
                </c:pt>
                <c:pt idx="115">
                  <c:v>0.048935</c:v>
                </c:pt>
                <c:pt idx="116">
                  <c:v>0.049166</c:v>
                </c:pt>
                <c:pt idx="117">
                  <c:v>0.049398</c:v>
                </c:pt>
                <c:pt idx="118">
                  <c:v>0.049904</c:v>
                </c:pt>
                <c:pt idx="119">
                  <c:v>0.050136</c:v>
                </c:pt>
                <c:pt idx="120">
                  <c:v>0.050366</c:v>
                </c:pt>
                <c:pt idx="121">
                  <c:v>0.050598</c:v>
                </c:pt>
                <c:pt idx="122">
                  <c:v>0.050873</c:v>
                </c:pt>
                <c:pt idx="123">
                  <c:v>0.051094</c:v>
                </c:pt>
                <c:pt idx="124">
                  <c:v>0.05132</c:v>
                </c:pt>
                <c:pt idx="125">
                  <c:v>0.051549</c:v>
                </c:pt>
                <c:pt idx="126">
                  <c:v>0.030864</c:v>
                </c:pt>
                <c:pt idx="127">
                  <c:v>0.000579</c:v>
                </c:pt>
                <c:pt idx="128">
                  <c:v>2.5E-5</c:v>
                </c:pt>
                <c:pt idx="129">
                  <c:v>1.0E-5</c:v>
                </c:pt>
                <c:pt idx="130">
                  <c:v>1.0E-6</c:v>
                </c:pt>
                <c:pt idx="131">
                  <c:v>-2.0E-6</c:v>
                </c:pt>
                <c:pt idx="132">
                  <c:v>-3.0E-6</c:v>
                </c:pt>
                <c:pt idx="133">
                  <c:v>-3.0E-6</c:v>
                </c:pt>
                <c:pt idx="134">
                  <c:v>-7.0E-6</c:v>
                </c:pt>
                <c:pt idx="135">
                  <c:v>-7.0E-6</c:v>
                </c:pt>
                <c:pt idx="136">
                  <c:v>-8.0E-6</c:v>
                </c:pt>
                <c:pt idx="137">
                  <c:v>-1.0E-5</c:v>
                </c:pt>
                <c:pt idx="138">
                  <c:v>-7.0E-6</c:v>
                </c:pt>
                <c:pt idx="139">
                  <c:v>-9.0E-6</c:v>
                </c:pt>
                <c:pt idx="140">
                  <c:v>-1.2E-5</c:v>
                </c:pt>
                <c:pt idx="141">
                  <c:v>-9.0E-6</c:v>
                </c:pt>
                <c:pt idx="142">
                  <c:v>-7.0E-6</c:v>
                </c:pt>
                <c:pt idx="143">
                  <c:v>-8.0E-6</c:v>
                </c:pt>
                <c:pt idx="144">
                  <c:v>-9.0E-6</c:v>
                </c:pt>
                <c:pt idx="145">
                  <c:v>-1.1E-5</c:v>
                </c:pt>
                <c:pt idx="146">
                  <c:v>-9.0E-6</c:v>
                </c:pt>
                <c:pt idx="147">
                  <c:v>-7.0E-6</c:v>
                </c:pt>
                <c:pt idx="148">
                  <c:v>-6.0E-6</c:v>
                </c:pt>
                <c:pt idx="149">
                  <c:v>-9.0E-6</c:v>
                </c:pt>
                <c:pt idx="150">
                  <c:v>-8.0E-6</c:v>
                </c:pt>
                <c:pt idx="151">
                  <c:v>-1.0E-5</c:v>
                </c:pt>
                <c:pt idx="152">
                  <c:v>-8.0E-6</c:v>
                </c:pt>
                <c:pt idx="153">
                  <c:v>-1.0E-5</c:v>
                </c:pt>
                <c:pt idx="154">
                  <c:v>-6.0E-6</c:v>
                </c:pt>
                <c:pt idx="155">
                  <c:v>-6.0E-6</c:v>
                </c:pt>
                <c:pt idx="156">
                  <c:v>-8.0E-6</c:v>
                </c:pt>
                <c:pt idx="157">
                  <c:v>-1.0E-5</c:v>
                </c:pt>
                <c:pt idx="158">
                  <c:v>-6.0E-6</c:v>
                </c:pt>
                <c:pt idx="159">
                  <c:v>-8.0E-6</c:v>
                </c:pt>
                <c:pt idx="160">
                  <c:v>-6.0E-6</c:v>
                </c:pt>
                <c:pt idx="161">
                  <c:v>-8.0E-6</c:v>
                </c:pt>
                <c:pt idx="162">
                  <c:v>-6.0E-6</c:v>
                </c:pt>
                <c:pt idx="163">
                  <c:v>-8.0E-6</c:v>
                </c:pt>
                <c:pt idx="164">
                  <c:v>-9.0E-6</c:v>
                </c:pt>
                <c:pt idx="165">
                  <c:v>-5.0E-6</c:v>
                </c:pt>
                <c:pt idx="166">
                  <c:v>-8.0E-6</c:v>
                </c:pt>
                <c:pt idx="167">
                  <c:v>-8.0E-6</c:v>
                </c:pt>
                <c:pt idx="168">
                  <c:v>-7.0E-6</c:v>
                </c:pt>
                <c:pt idx="169">
                  <c:v>-8.0E-6</c:v>
                </c:pt>
                <c:pt idx="170">
                  <c:v>-9.0E-6</c:v>
                </c:pt>
                <c:pt idx="171">
                  <c:v>-6.0E-6</c:v>
                </c:pt>
                <c:pt idx="172">
                  <c:v>-7.0E-6</c:v>
                </c:pt>
                <c:pt idx="173">
                  <c:v>-1.0E-5</c:v>
                </c:pt>
                <c:pt idx="174">
                  <c:v>-8.0E-6</c:v>
                </c:pt>
                <c:pt idx="175">
                  <c:v>-8.0E-6</c:v>
                </c:pt>
                <c:pt idx="176">
                  <c:v>-8.0E-6</c:v>
                </c:pt>
                <c:pt idx="177">
                  <c:v>-6.0E-6</c:v>
                </c:pt>
                <c:pt idx="178">
                  <c:v>-5.0E-6</c:v>
                </c:pt>
                <c:pt idx="179">
                  <c:v>-9.0E-6</c:v>
                </c:pt>
                <c:pt idx="180">
                  <c:v>-7.0E-6</c:v>
                </c:pt>
                <c:pt idx="181">
                  <c:v>-8.0E-6</c:v>
                </c:pt>
                <c:pt idx="182">
                  <c:v>-7.0E-6</c:v>
                </c:pt>
                <c:pt idx="183">
                  <c:v>-6.0E-6</c:v>
                </c:pt>
                <c:pt idx="184">
                  <c:v>-8.0E-6</c:v>
                </c:pt>
                <c:pt idx="185">
                  <c:v>-7.0E-6</c:v>
                </c:pt>
                <c:pt idx="186">
                  <c:v>-6.0E-6</c:v>
                </c:pt>
                <c:pt idx="187">
                  <c:v>-4.0E-6</c:v>
                </c:pt>
                <c:pt idx="188">
                  <c:v>-6.0E-6</c:v>
                </c:pt>
                <c:pt idx="189">
                  <c:v>-8.0E-6</c:v>
                </c:pt>
                <c:pt idx="190">
                  <c:v>-5.0E-6</c:v>
                </c:pt>
                <c:pt idx="191">
                  <c:v>-6.0E-6</c:v>
                </c:pt>
                <c:pt idx="192">
                  <c:v>-7.0E-6</c:v>
                </c:pt>
                <c:pt idx="193">
                  <c:v>-6.0E-6</c:v>
                </c:pt>
                <c:pt idx="194">
                  <c:v>-6.0E-6</c:v>
                </c:pt>
                <c:pt idx="195">
                  <c:v>-6.0E-6</c:v>
                </c:pt>
                <c:pt idx="196">
                  <c:v>-6.0E-6</c:v>
                </c:pt>
                <c:pt idx="197">
                  <c:v>-3.0E-6</c:v>
                </c:pt>
                <c:pt idx="198">
                  <c:v>-5.0E-6</c:v>
                </c:pt>
                <c:pt idx="199">
                  <c:v>-6.0E-6</c:v>
                </c:pt>
                <c:pt idx="200">
                  <c:v>-7.0E-6</c:v>
                </c:pt>
                <c:pt idx="201">
                  <c:v>-6.0E-6</c:v>
                </c:pt>
                <c:pt idx="202">
                  <c:v>-7.0E-6</c:v>
                </c:pt>
                <c:pt idx="203">
                  <c:v>-4.0E-6</c:v>
                </c:pt>
                <c:pt idx="204">
                  <c:v>-5.0E-6</c:v>
                </c:pt>
                <c:pt idx="205">
                  <c:v>-5.0E-6</c:v>
                </c:pt>
                <c:pt idx="206">
                  <c:v>-7.0E-6</c:v>
                </c:pt>
                <c:pt idx="207">
                  <c:v>-5.0E-6</c:v>
                </c:pt>
                <c:pt idx="208">
                  <c:v>-7.0E-6</c:v>
                </c:pt>
                <c:pt idx="209">
                  <c:v>-5.0E-6</c:v>
                </c:pt>
                <c:pt idx="210">
                  <c:v>-7.0E-6</c:v>
                </c:pt>
                <c:pt idx="211">
                  <c:v>-6.0E-6</c:v>
                </c:pt>
                <c:pt idx="212">
                  <c:v>-6.0E-6</c:v>
                </c:pt>
                <c:pt idx="213">
                  <c:v>-3.0E-6</c:v>
                </c:pt>
                <c:pt idx="214">
                  <c:v>-5.0E-6</c:v>
                </c:pt>
                <c:pt idx="215">
                  <c:v>-8.0E-6</c:v>
                </c:pt>
                <c:pt idx="216">
                  <c:v>-5.0E-6</c:v>
                </c:pt>
                <c:pt idx="217">
                  <c:v>-6.0E-6</c:v>
                </c:pt>
                <c:pt idx="218">
                  <c:v>-4.0E-6</c:v>
                </c:pt>
                <c:pt idx="219">
                  <c:v>-6.0E-6</c:v>
                </c:pt>
                <c:pt idx="220">
                  <c:v>-6.0E-6</c:v>
                </c:pt>
                <c:pt idx="221">
                  <c:v>-8.0E-6</c:v>
                </c:pt>
                <c:pt idx="222">
                  <c:v>-5.0E-6</c:v>
                </c:pt>
                <c:pt idx="223">
                  <c:v>-6.0E-6</c:v>
                </c:pt>
                <c:pt idx="224">
                  <c:v>-3.0E-6</c:v>
                </c:pt>
                <c:pt idx="225">
                  <c:v>-5.0E-6</c:v>
                </c:pt>
                <c:pt idx="226">
                  <c:v>-5.0E-6</c:v>
                </c:pt>
                <c:pt idx="227">
                  <c:v>-5.0E-6</c:v>
                </c:pt>
                <c:pt idx="228">
                  <c:v>-7.0E-6</c:v>
                </c:pt>
                <c:pt idx="229">
                  <c:v>-5.0E-6</c:v>
                </c:pt>
                <c:pt idx="230">
                  <c:v>-3.0E-6</c:v>
                </c:pt>
                <c:pt idx="231">
                  <c:v>-5.0E-6</c:v>
                </c:pt>
                <c:pt idx="232">
                  <c:v>-5.0E-6</c:v>
                </c:pt>
                <c:pt idx="233">
                  <c:v>-6.0E-6</c:v>
                </c:pt>
                <c:pt idx="234">
                  <c:v>-5.0E-6</c:v>
                </c:pt>
                <c:pt idx="235">
                  <c:v>-5.0E-6</c:v>
                </c:pt>
                <c:pt idx="236">
                  <c:v>-5.0E-6</c:v>
                </c:pt>
                <c:pt idx="237">
                  <c:v>-5.0E-6</c:v>
                </c:pt>
                <c:pt idx="238">
                  <c:v>-6.0E-6</c:v>
                </c:pt>
                <c:pt idx="239">
                  <c:v>-7.0E-6</c:v>
                </c:pt>
                <c:pt idx="240">
                  <c:v>-4.0E-6</c:v>
                </c:pt>
                <c:pt idx="241">
                  <c:v>-5.0E-6</c:v>
                </c:pt>
                <c:pt idx="242">
                  <c:v>-4.0E-6</c:v>
                </c:pt>
                <c:pt idx="243">
                  <c:v>-5.0E-6</c:v>
                </c:pt>
                <c:pt idx="244">
                  <c:v>-5.0E-6</c:v>
                </c:pt>
                <c:pt idx="245">
                  <c:v>-5.0E-6</c:v>
                </c:pt>
                <c:pt idx="246">
                  <c:v>-6.0E-6</c:v>
                </c:pt>
                <c:pt idx="247">
                  <c:v>-5.0E-6</c:v>
                </c:pt>
                <c:pt idx="248">
                  <c:v>-5.0E-6</c:v>
                </c:pt>
                <c:pt idx="249">
                  <c:v>-6.0E-6</c:v>
                </c:pt>
                <c:pt idx="250">
                  <c:v>-4.0E-6</c:v>
                </c:pt>
                <c:pt idx="251">
                  <c:v>-5.0E-6</c:v>
                </c:pt>
                <c:pt idx="252">
                  <c:v>-3.0E-6</c:v>
                </c:pt>
                <c:pt idx="253">
                  <c:v>-5.0E-6</c:v>
                </c:pt>
                <c:pt idx="254">
                  <c:v>-8.0E-6</c:v>
                </c:pt>
                <c:pt idx="255">
                  <c:v>-5.0E-6</c:v>
                </c:pt>
                <c:pt idx="256">
                  <c:v>-4.0E-6</c:v>
                </c:pt>
                <c:pt idx="257">
                  <c:v>-2.0E-6</c:v>
                </c:pt>
                <c:pt idx="258">
                  <c:v>-5.0E-6</c:v>
                </c:pt>
                <c:pt idx="259">
                  <c:v>-5.0E-6</c:v>
                </c:pt>
                <c:pt idx="260">
                  <c:v>-6.0E-6</c:v>
                </c:pt>
                <c:pt idx="261">
                  <c:v>-7.0E-6</c:v>
                </c:pt>
                <c:pt idx="262">
                  <c:v>-4.0E-6</c:v>
                </c:pt>
                <c:pt idx="263">
                  <c:v>-6.0E-6</c:v>
                </c:pt>
                <c:pt idx="264">
                  <c:v>-6.0E-6</c:v>
                </c:pt>
                <c:pt idx="265">
                  <c:v>-5.0E-6</c:v>
                </c:pt>
                <c:pt idx="266">
                  <c:v>-4.0E-6</c:v>
                </c:pt>
                <c:pt idx="267">
                  <c:v>-3.0E-6</c:v>
                </c:pt>
                <c:pt idx="268">
                  <c:v>-7.0E-6</c:v>
                </c:pt>
                <c:pt idx="269">
                  <c:v>-3.0E-6</c:v>
                </c:pt>
                <c:pt idx="270">
                  <c:v>-4.0E-6</c:v>
                </c:pt>
                <c:pt idx="271">
                  <c:v>-5.0E-6</c:v>
                </c:pt>
                <c:pt idx="272">
                  <c:v>-5.0E-6</c:v>
                </c:pt>
                <c:pt idx="273">
                  <c:v>-3.0E-6</c:v>
                </c:pt>
                <c:pt idx="274">
                  <c:v>-5.0E-6</c:v>
                </c:pt>
                <c:pt idx="275">
                  <c:v>-3.0E-6</c:v>
                </c:pt>
                <c:pt idx="276">
                  <c:v>-4.0E-6</c:v>
                </c:pt>
                <c:pt idx="277">
                  <c:v>-4.0E-6</c:v>
                </c:pt>
                <c:pt idx="278">
                  <c:v>-4.0E-6</c:v>
                </c:pt>
                <c:pt idx="279">
                  <c:v>-4.0E-6</c:v>
                </c:pt>
                <c:pt idx="280">
                  <c:v>-6.0E-6</c:v>
                </c:pt>
                <c:pt idx="281">
                  <c:v>-7.0E-6</c:v>
                </c:pt>
                <c:pt idx="282">
                  <c:v>-5.0E-6</c:v>
                </c:pt>
                <c:pt idx="283">
                  <c:v>-3.0E-6</c:v>
                </c:pt>
                <c:pt idx="284">
                  <c:v>-3.0E-6</c:v>
                </c:pt>
                <c:pt idx="285">
                  <c:v>-4.0E-6</c:v>
                </c:pt>
                <c:pt idx="286">
                  <c:v>-4.0E-6</c:v>
                </c:pt>
                <c:pt idx="287">
                  <c:v>-4.0E-6</c:v>
                </c:pt>
                <c:pt idx="288">
                  <c:v>-3.0E-6</c:v>
                </c:pt>
                <c:pt idx="289">
                  <c:v>-3.0E-6</c:v>
                </c:pt>
                <c:pt idx="290">
                  <c:v>-4.0E-6</c:v>
                </c:pt>
                <c:pt idx="291">
                  <c:v>-6.0E-6</c:v>
                </c:pt>
                <c:pt idx="292">
                  <c:v>-4.0E-6</c:v>
                </c:pt>
                <c:pt idx="293">
                  <c:v>-3.0E-6</c:v>
                </c:pt>
                <c:pt idx="294">
                  <c:v>-2.0E-6</c:v>
                </c:pt>
                <c:pt idx="295">
                  <c:v>-4.0E-6</c:v>
                </c:pt>
                <c:pt idx="296">
                  <c:v>-4.0E-6</c:v>
                </c:pt>
                <c:pt idx="297">
                  <c:v>-5.0E-6</c:v>
                </c:pt>
                <c:pt idx="298">
                  <c:v>-4.0E-6</c:v>
                </c:pt>
                <c:pt idx="299">
                  <c:v>-2.0E-6</c:v>
                </c:pt>
                <c:pt idx="300">
                  <c:v>-5.0E-6</c:v>
                </c:pt>
                <c:pt idx="301">
                  <c:v>-3.0E-6</c:v>
                </c:pt>
                <c:pt idx="302">
                  <c:v>-2.0E-6</c:v>
                </c:pt>
                <c:pt idx="303">
                  <c:v>-7.0E-6</c:v>
                </c:pt>
                <c:pt idx="304">
                  <c:v>-4.0E-6</c:v>
                </c:pt>
                <c:pt idx="305">
                  <c:v>-4.0E-6</c:v>
                </c:pt>
                <c:pt idx="306">
                  <c:v>-2.0E-6</c:v>
                </c:pt>
                <c:pt idx="307">
                  <c:v>-4.0E-6</c:v>
                </c:pt>
                <c:pt idx="308">
                  <c:v>-6.0E-6</c:v>
                </c:pt>
                <c:pt idx="309">
                  <c:v>-2.0E-6</c:v>
                </c:pt>
                <c:pt idx="310">
                  <c:v>-2.0E-6</c:v>
                </c:pt>
                <c:pt idx="311">
                  <c:v>-4.0E-6</c:v>
                </c:pt>
                <c:pt idx="312">
                  <c:v>-4.0E-6</c:v>
                </c:pt>
                <c:pt idx="313">
                  <c:v>-6.0E-6</c:v>
                </c:pt>
                <c:pt idx="314">
                  <c:v>-4.0E-6</c:v>
                </c:pt>
                <c:pt idx="315">
                  <c:v>-5.0E-6</c:v>
                </c:pt>
                <c:pt idx="316">
                  <c:v>-2.0E-6</c:v>
                </c:pt>
                <c:pt idx="317">
                  <c:v>-3.0E-6</c:v>
                </c:pt>
                <c:pt idx="318">
                  <c:v>-2.0E-6</c:v>
                </c:pt>
                <c:pt idx="319">
                  <c:v>-5.0E-6</c:v>
                </c:pt>
                <c:pt idx="320">
                  <c:v>-4.0E-6</c:v>
                </c:pt>
                <c:pt idx="321">
                  <c:v>-4.0E-6</c:v>
                </c:pt>
                <c:pt idx="322">
                  <c:v>-1.0E-6</c:v>
                </c:pt>
                <c:pt idx="323">
                  <c:v>-3.0E-6</c:v>
                </c:pt>
                <c:pt idx="324">
                  <c:v>-4.0E-6</c:v>
                </c:pt>
                <c:pt idx="325">
                  <c:v>-7.0E-6</c:v>
                </c:pt>
                <c:pt idx="326">
                  <c:v>-2.0E-6</c:v>
                </c:pt>
                <c:pt idx="327">
                  <c:v>-3.0E-6</c:v>
                </c:pt>
                <c:pt idx="328">
                  <c:v>-4.0E-6</c:v>
                </c:pt>
                <c:pt idx="329">
                  <c:v>-3.0E-6</c:v>
                </c:pt>
                <c:pt idx="330">
                  <c:v>-4.0E-6</c:v>
                </c:pt>
                <c:pt idx="331">
                  <c:v>-4.0E-6</c:v>
                </c:pt>
                <c:pt idx="332">
                  <c:v>-1.0E-6</c:v>
                </c:pt>
                <c:pt idx="333">
                  <c:v>-3.0E-6</c:v>
                </c:pt>
                <c:pt idx="334">
                  <c:v>-6.0E-6</c:v>
                </c:pt>
                <c:pt idx="335">
                  <c:v>-2.0E-6</c:v>
                </c:pt>
                <c:pt idx="336">
                  <c:v>-3.0E-6</c:v>
                </c:pt>
                <c:pt idx="337">
                  <c:v>-3.0E-6</c:v>
                </c:pt>
                <c:pt idx="338">
                  <c:v>-4.0E-6</c:v>
                </c:pt>
                <c:pt idx="339">
                  <c:v>-3.0E-6</c:v>
                </c:pt>
                <c:pt idx="340">
                  <c:v>-4.0E-6</c:v>
                </c:pt>
                <c:pt idx="341">
                  <c:v>-3.0E-6</c:v>
                </c:pt>
                <c:pt idx="342">
                  <c:v>-4.0E-6</c:v>
                </c:pt>
                <c:pt idx="343">
                  <c:v>-4.0E-6</c:v>
                </c:pt>
                <c:pt idx="344">
                  <c:v>-4.0E-6</c:v>
                </c:pt>
                <c:pt idx="345">
                  <c:v>-4.0E-6</c:v>
                </c:pt>
                <c:pt idx="346">
                  <c:v>-4.0E-6</c:v>
                </c:pt>
                <c:pt idx="347">
                  <c:v>-4.0E-6</c:v>
                </c:pt>
                <c:pt idx="348">
                  <c:v>-1.0E-6</c:v>
                </c:pt>
                <c:pt idx="349">
                  <c:v>-2.0E-6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33499416"/>
        <c:axId val="-2133493416"/>
        <c:extLst>
          <c:ext xmlns:c15="http://schemas.microsoft.com/office/drawing/2012/chart" uri="{02D57815-91ED-43cb-92C2-25804820EDAC}">
            <c15:filteredScatterSeries>
              <c15:ser>
                <c:idx val="2"/>
                <c:order val="2"/>
                <c:tx>
                  <c:strRef>
                    <c:extLst>
                      <c:ext uri="{02D57815-91ED-43cb-92C2-25804820EDAC}">
                        <c15:formulaRef>
                          <c15:sqref>tightly_wound_coil_9!$D$16</c15:sqref>
                        </c15:formulaRef>
                      </c:ext>
                    </c:extLst>
                    <c:strCache>
                      <c:ptCount val="1"/>
                      <c:pt idx="0">
                        <c:v>Sec2</c:v>
                      </c:pt>
                    </c:strCache>
                  </c:strRef>
                </c:tx>
                <c:spPr>
                  <a:ln w="19050" cap="rnd">
                    <a:solidFill>
                      <a:schemeClr val="accent3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3"/>
                    </a:solidFill>
                    <a:ln w="9525">
                      <a:solidFill>
                        <a:schemeClr val="accent3"/>
                      </a:solidFill>
                    </a:ln>
                    <a:effectLst/>
                  </c:spPr>
                </c:marker>
                <c:xVal>
                  <c:numRef>
                    <c:extLst>
                      <c:ext uri="{02D57815-91ED-43cb-92C2-25804820EDAC}">
                        <c15:formulaRef>
                          <c15:sqref>tightly_wound_coil_9!$E$18:$E$367</c15:sqref>
                        </c15:formulaRef>
                      </c:ext>
                    </c:extLst>
                    <c:numCache>
                      <c:formatCode>General</c:formatCode>
                      <c:ptCount val="350"/>
                      <c:pt idx="0">
                        <c:v>0</c:v>
                      </c:pt>
                      <c:pt idx="1">
                        <c:v>1.2999999999999999E-2</c:v>
                      </c:pt>
                      <c:pt idx="2">
                        <c:v>2.5999999999999999E-2</c:v>
                      </c:pt>
                      <c:pt idx="3">
                        <c:v>3.9E-2</c:v>
                      </c:pt>
                      <c:pt idx="4">
                        <c:v>5.5E-2</c:v>
                      </c:pt>
                      <c:pt idx="5">
                        <c:v>6.8000000000000005E-2</c:v>
                      </c:pt>
                      <c:pt idx="6">
                        <c:v>9.5000000000000001E-2</c:v>
                      </c:pt>
                      <c:pt idx="7">
                        <c:v>0.108</c:v>
                      </c:pt>
                      <c:pt idx="8">
                        <c:v>0.121</c:v>
                      </c:pt>
                      <c:pt idx="9">
                        <c:v>0.13400000000000001</c:v>
                      </c:pt>
                      <c:pt idx="10">
                        <c:v>0.14799999999999999</c:v>
                      </c:pt>
                      <c:pt idx="11">
                        <c:v>0.161</c:v>
                      </c:pt>
                      <c:pt idx="12">
                        <c:v>0.17399999999999999</c:v>
                      </c:pt>
                      <c:pt idx="13">
                        <c:v>0.19</c:v>
                      </c:pt>
                      <c:pt idx="14">
                        <c:v>0.216</c:v>
                      </c:pt>
                      <c:pt idx="15">
                        <c:v>0.23</c:v>
                      </c:pt>
                      <c:pt idx="16">
                        <c:v>0.24299999999999999</c:v>
                      </c:pt>
                      <c:pt idx="17">
                        <c:v>0.25800000000000001</c:v>
                      </c:pt>
                      <c:pt idx="18">
                        <c:v>0.27200000000000002</c:v>
                      </c:pt>
                      <c:pt idx="19">
                        <c:v>0.28499999999999998</c:v>
                      </c:pt>
                      <c:pt idx="20">
                        <c:v>0.29799999999999999</c:v>
                      </c:pt>
                      <c:pt idx="21">
                        <c:v>0.312</c:v>
                      </c:pt>
                      <c:pt idx="22">
                        <c:v>0.34</c:v>
                      </c:pt>
                      <c:pt idx="23">
                        <c:v>0.35299999999999998</c:v>
                      </c:pt>
                      <c:pt idx="24">
                        <c:v>0.36699999999999999</c:v>
                      </c:pt>
                      <c:pt idx="25">
                        <c:v>0.38</c:v>
                      </c:pt>
                      <c:pt idx="26">
                        <c:v>0.39500000000000002</c:v>
                      </c:pt>
                      <c:pt idx="27">
                        <c:v>0.40799999999999997</c:v>
                      </c:pt>
                      <c:pt idx="28">
                        <c:v>0.42199999999999999</c:v>
                      </c:pt>
                      <c:pt idx="29">
                        <c:v>0.435</c:v>
                      </c:pt>
                      <c:pt idx="30">
                        <c:v>0.46700000000000003</c:v>
                      </c:pt>
                      <c:pt idx="31">
                        <c:v>0.48</c:v>
                      </c:pt>
                      <c:pt idx="32">
                        <c:v>0.495</c:v>
                      </c:pt>
                      <c:pt idx="33">
                        <c:v>0.50800000000000001</c:v>
                      </c:pt>
                      <c:pt idx="34">
                        <c:v>0.52100000000000002</c:v>
                      </c:pt>
                      <c:pt idx="35">
                        <c:v>0.53400000000000003</c:v>
                      </c:pt>
                      <c:pt idx="36">
                        <c:v>0.54800000000000004</c:v>
                      </c:pt>
                      <c:pt idx="37">
                        <c:v>0.56299999999999994</c:v>
                      </c:pt>
                      <c:pt idx="38">
                        <c:v>0.59</c:v>
                      </c:pt>
                      <c:pt idx="39">
                        <c:v>0.60299999999999998</c:v>
                      </c:pt>
                      <c:pt idx="40">
                        <c:v>0.61699999999999999</c:v>
                      </c:pt>
                      <c:pt idx="41">
                        <c:v>0.63200000000000001</c:v>
                      </c:pt>
                      <c:pt idx="42">
                        <c:v>0.64500000000000002</c:v>
                      </c:pt>
                      <c:pt idx="43">
                        <c:v>0.65900000000000003</c:v>
                      </c:pt>
                      <c:pt idx="44">
                        <c:v>0.67200000000000004</c:v>
                      </c:pt>
                      <c:pt idx="45">
                        <c:v>0.68500000000000005</c:v>
                      </c:pt>
                      <c:pt idx="46">
                        <c:v>0.71399999999999997</c:v>
                      </c:pt>
                      <c:pt idx="47">
                        <c:v>0.72699999999999998</c:v>
                      </c:pt>
                      <c:pt idx="48">
                        <c:v>0.74</c:v>
                      </c:pt>
                      <c:pt idx="49">
                        <c:v>0.753</c:v>
                      </c:pt>
                      <c:pt idx="50">
                        <c:v>0.76900000000000002</c:v>
                      </c:pt>
                      <c:pt idx="51">
                        <c:v>0.78200000000000003</c:v>
                      </c:pt>
                      <c:pt idx="52">
                        <c:v>0.79600000000000004</c:v>
                      </c:pt>
                      <c:pt idx="53">
                        <c:v>0.80900000000000005</c:v>
                      </c:pt>
                      <c:pt idx="54">
                        <c:v>0.84</c:v>
                      </c:pt>
                      <c:pt idx="55">
                        <c:v>0.85399999999999998</c:v>
                      </c:pt>
                      <c:pt idx="56">
                        <c:v>0.86799999999999999</c:v>
                      </c:pt>
                      <c:pt idx="57">
                        <c:v>0.88100000000000001</c:v>
                      </c:pt>
                      <c:pt idx="58">
                        <c:v>0.89400000000000002</c:v>
                      </c:pt>
                      <c:pt idx="59">
                        <c:v>0.90700000000000003</c:v>
                      </c:pt>
                      <c:pt idx="60">
                        <c:v>0.92100000000000004</c:v>
                      </c:pt>
                      <c:pt idx="61">
                        <c:v>0.93600000000000005</c:v>
                      </c:pt>
                      <c:pt idx="62">
                        <c:v>0.96299999999999997</c:v>
                      </c:pt>
                      <c:pt idx="63">
                        <c:v>0.97599999999999998</c:v>
                      </c:pt>
                      <c:pt idx="64">
                        <c:v>0.99</c:v>
                      </c:pt>
                      <c:pt idx="65">
                        <c:v>1.0049999999999999</c:v>
                      </c:pt>
                      <c:pt idx="66">
                        <c:v>1.018</c:v>
                      </c:pt>
                      <c:pt idx="67">
                        <c:v>1.0309999999999999</c:v>
                      </c:pt>
                      <c:pt idx="68">
                        <c:v>1.044</c:v>
                      </c:pt>
                      <c:pt idx="69">
                        <c:v>1.0580000000000001</c:v>
                      </c:pt>
                      <c:pt idx="70">
                        <c:v>1.1180000000000001</c:v>
                      </c:pt>
                      <c:pt idx="71">
                        <c:v>1.1319999999999999</c:v>
                      </c:pt>
                      <c:pt idx="72">
                        <c:v>1.145</c:v>
                      </c:pt>
                      <c:pt idx="73">
                        <c:v>1.1599999999999999</c:v>
                      </c:pt>
                      <c:pt idx="74">
                        <c:v>1.173</c:v>
                      </c:pt>
                      <c:pt idx="75">
                        <c:v>1.1859999999999999</c:v>
                      </c:pt>
                      <c:pt idx="76">
                        <c:v>1.2</c:v>
                      </c:pt>
                      <c:pt idx="77">
                        <c:v>1.2130000000000001</c:v>
                      </c:pt>
                      <c:pt idx="78">
                        <c:v>1.2410000000000001</c:v>
                      </c:pt>
                      <c:pt idx="79">
                        <c:v>1.2549999999999999</c:v>
                      </c:pt>
                      <c:pt idx="80">
                        <c:v>1.268</c:v>
                      </c:pt>
                      <c:pt idx="81">
                        <c:v>1.2809999999999999</c:v>
                      </c:pt>
                      <c:pt idx="82">
                        <c:v>1.296</c:v>
                      </c:pt>
                      <c:pt idx="83">
                        <c:v>1.3089999999999999</c:v>
                      </c:pt>
                      <c:pt idx="84">
                        <c:v>1.3220000000000001</c:v>
                      </c:pt>
                      <c:pt idx="85">
                        <c:v>1.335</c:v>
                      </c:pt>
                      <c:pt idx="86">
                        <c:v>1.367</c:v>
                      </c:pt>
                      <c:pt idx="87">
                        <c:v>1.38</c:v>
                      </c:pt>
                      <c:pt idx="88">
                        <c:v>1.395</c:v>
                      </c:pt>
                      <c:pt idx="89">
                        <c:v>1.4079999999999999</c:v>
                      </c:pt>
                      <c:pt idx="90">
                        <c:v>1.421</c:v>
                      </c:pt>
                      <c:pt idx="91">
                        <c:v>1.4339999999999999</c:v>
                      </c:pt>
                      <c:pt idx="92">
                        <c:v>1.448</c:v>
                      </c:pt>
                      <c:pt idx="93">
                        <c:v>1.4630000000000001</c:v>
                      </c:pt>
                      <c:pt idx="94">
                        <c:v>1.49</c:v>
                      </c:pt>
                      <c:pt idx="95">
                        <c:v>1.5029999999999999</c:v>
                      </c:pt>
                      <c:pt idx="96">
                        <c:v>1.516</c:v>
                      </c:pt>
                      <c:pt idx="97">
                        <c:v>1.5309999999999999</c:v>
                      </c:pt>
                      <c:pt idx="98">
                        <c:v>1.544</c:v>
                      </c:pt>
                      <c:pt idx="99">
                        <c:v>1.5580000000000001</c:v>
                      </c:pt>
                      <c:pt idx="100">
                        <c:v>1.571</c:v>
                      </c:pt>
                      <c:pt idx="101">
                        <c:v>1.5840000000000001</c:v>
                      </c:pt>
                      <c:pt idx="102">
                        <c:v>1.613</c:v>
                      </c:pt>
                      <c:pt idx="103">
                        <c:v>1.6259999999999999</c:v>
                      </c:pt>
                      <c:pt idx="104">
                        <c:v>1.64</c:v>
                      </c:pt>
                      <c:pt idx="105">
                        <c:v>1.653</c:v>
                      </c:pt>
                      <c:pt idx="106">
                        <c:v>1.669</c:v>
                      </c:pt>
                      <c:pt idx="107">
                        <c:v>1.6819999999999999</c:v>
                      </c:pt>
                      <c:pt idx="108">
                        <c:v>1.6950000000000001</c:v>
                      </c:pt>
                      <c:pt idx="109">
                        <c:v>1.708</c:v>
                      </c:pt>
                      <c:pt idx="110">
                        <c:v>1.7410000000000001</c:v>
                      </c:pt>
                      <c:pt idx="111">
                        <c:v>1.754</c:v>
                      </c:pt>
                      <c:pt idx="112">
                        <c:v>1.768</c:v>
                      </c:pt>
                      <c:pt idx="113">
                        <c:v>1.7809999999999999</c:v>
                      </c:pt>
                      <c:pt idx="114">
                        <c:v>1.794</c:v>
                      </c:pt>
                      <c:pt idx="115">
                        <c:v>1.8069999999999999</c:v>
                      </c:pt>
                      <c:pt idx="116">
                        <c:v>1.821</c:v>
                      </c:pt>
                      <c:pt idx="117">
                        <c:v>1.8360000000000001</c:v>
                      </c:pt>
                      <c:pt idx="118">
                        <c:v>1.8620000000000001</c:v>
                      </c:pt>
                      <c:pt idx="119">
                        <c:v>1.8759999999999999</c:v>
                      </c:pt>
                      <c:pt idx="120">
                        <c:v>1.889</c:v>
                      </c:pt>
                      <c:pt idx="121">
                        <c:v>1.9039999999999999</c:v>
                      </c:pt>
                      <c:pt idx="122">
                        <c:v>1.917</c:v>
                      </c:pt>
                      <c:pt idx="123">
                        <c:v>1.931</c:v>
                      </c:pt>
                      <c:pt idx="124">
                        <c:v>1.944</c:v>
                      </c:pt>
                      <c:pt idx="125">
                        <c:v>1.9570000000000001</c:v>
                      </c:pt>
                      <c:pt idx="126">
                        <c:v>1.986</c:v>
                      </c:pt>
                      <c:pt idx="127">
                        <c:v>1.9990000000000001</c:v>
                      </c:pt>
                      <c:pt idx="128">
                        <c:v>2.0129999999999999</c:v>
                      </c:pt>
                      <c:pt idx="129">
                        <c:v>2.0259999999999998</c:v>
                      </c:pt>
                      <c:pt idx="130">
                        <c:v>2.0409999999999999</c:v>
                      </c:pt>
                      <c:pt idx="131">
                        <c:v>2.0539999999999998</c:v>
                      </c:pt>
                      <c:pt idx="132">
                        <c:v>2.0680000000000001</c:v>
                      </c:pt>
                      <c:pt idx="133">
                        <c:v>2.081</c:v>
                      </c:pt>
                      <c:pt idx="134">
                        <c:v>2.113</c:v>
                      </c:pt>
                      <c:pt idx="135">
                        <c:v>2.1259999999999999</c:v>
                      </c:pt>
                      <c:pt idx="136">
                        <c:v>2.14</c:v>
                      </c:pt>
                      <c:pt idx="137">
                        <c:v>2.153</c:v>
                      </c:pt>
                      <c:pt idx="138">
                        <c:v>2.1669999999999998</c:v>
                      </c:pt>
                      <c:pt idx="139">
                        <c:v>2.1800000000000002</c:v>
                      </c:pt>
                      <c:pt idx="140">
                        <c:v>2.1930000000000001</c:v>
                      </c:pt>
                      <c:pt idx="141">
                        <c:v>2.2090000000000001</c:v>
                      </c:pt>
                      <c:pt idx="142">
                        <c:v>2.2730000000000001</c:v>
                      </c:pt>
                      <c:pt idx="143">
                        <c:v>2.286</c:v>
                      </c:pt>
                      <c:pt idx="144">
                        <c:v>2.2999999999999998</c:v>
                      </c:pt>
                      <c:pt idx="145">
                        <c:v>2.3149999999999999</c:v>
                      </c:pt>
                      <c:pt idx="146">
                        <c:v>2.3279999999999998</c:v>
                      </c:pt>
                      <c:pt idx="147">
                        <c:v>2.3410000000000002</c:v>
                      </c:pt>
                      <c:pt idx="148">
                        <c:v>2.3540000000000001</c:v>
                      </c:pt>
                      <c:pt idx="149">
                        <c:v>2.3679999999999999</c:v>
                      </c:pt>
                      <c:pt idx="150">
                        <c:v>2.3959999999999999</c:v>
                      </c:pt>
                      <c:pt idx="151">
                        <c:v>2.4089999999999998</c:v>
                      </c:pt>
                      <c:pt idx="152">
                        <c:v>2.4220000000000002</c:v>
                      </c:pt>
                      <c:pt idx="153">
                        <c:v>2.4359999999999999</c:v>
                      </c:pt>
                      <c:pt idx="154">
                        <c:v>2.4510000000000001</c:v>
                      </c:pt>
                      <c:pt idx="155">
                        <c:v>2.464</c:v>
                      </c:pt>
                      <c:pt idx="156">
                        <c:v>2.4780000000000002</c:v>
                      </c:pt>
                      <c:pt idx="157">
                        <c:v>2.4910000000000001</c:v>
                      </c:pt>
                      <c:pt idx="158">
                        <c:v>2.5230000000000001</c:v>
                      </c:pt>
                      <c:pt idx="159">
                        <c:v>2.536</c:v>
                      </c:pt>
                      <c:pt idx="160">
                        <c:v>2.5499999999999998</c:v>
                      </c:pt>
                      <c:pt idx="161">
                        <c:v>2.5630000000000002</c:v>
                      </c:pt>
                      <c:pt idx="162">
                        <c:v>2.577</c:v>
                      </c:pt>
                      <c:pt idx="163">
                        <c:v>2.59</c:v>
                      </c:pt>
                      <c:pt idx="164">
                        <c:v>2.6030000000000002</c:v>
                      </c:pt>
                      <c:pt idx="165">
                        <c:v>2.6179999999999999</c:v>
                      </c:pt>
                      <c:pt idx="166">
                        <c:v>2.645</c:v>
                      </c:pt>
                      <c:pt idx="167">
                        <c:v>2.6579999999999999</c:v>
                      </c:pt>
                      <c:pt idx="168">
                        <c:v>2.6709999999999998</c:v>
                      </c:pt>
                      <c:pt idx="169">
                        <c:v>2.6869999999999998</c:v>
                      </c:pt>
                      <c:pt idx="170">
                        <c:v>2.7</c:v>
                      </c:pt>
                      <c:pt idx="171">
                        <c:v>2.7130000000000001</c:v>
                      </c:pt>
                      <c:pt idx="172">
                        <c:v>2.7269999999999999</c:v>
                      </c:pt>
                      <c:pt idx="173">
                        <c:v>2.74</c:v>
                      </c:pt>
                      <c:pt idx="174">
                        <c:v>2.7679999999999998</c:v>
                      </c:pt>
                      <c:pt idx="175">
                        <c:v>2.7810000000000001</c:v>
                      </c:pt>
                      <c:pt idx="176">
                        <c:v>2.794</c:v>
                      </c:pt>
                      <c:pt idx="177">
                        <c:v>2.8069999999999999</c:v>
                      </c:pt>
                      <c:pt idx="178">
                        <c:v>2.823</c:v>
                      </c:pt>
                      <c:pt idx="179">
                        <c:v>2.8359999999999999</c:v>
                      </c:pt>
                      <c:pt idx="180">
                        <c:v>2.8490000000000002</c:v>
                      </c:pt>
                      <c:pt idx="181">
                        <c:v>2.8620000000000001</c:v>
                      </c:pt>
                      <c:pt idx="182">
                        <c:v>2.895</c:v>
                      </c:pt>
                      <c:pt idx="183">
                        <c:v>2.9079999999999999</c:v>
                      </c:pt>
                      <c:pt idx="184">
                        <c:v>2.9220000000000002</c:v>
                      </c:pt>
                      <c:pt idx="185">
                        <c:v>2.9350000000000001</c:v>
                      </c:pt>
                      <c:pt idx="186">
                        <c:v>2.948</c:v>
                      </c:pt>
                      <c:pt idx="187">
                        <c:v>2.9609999999999999</c:v>
                      </c:pt>
                      <c:pt idx="188">
                        <c:v>2.9750000000000001</c:v>
                      </c:pt>
                      <c:pt idx="189">
                        <c:v>2.99</c:v>
                      </c:pt>
                      <c:pt idx="190">
                        <c:v>3.0169999999999999</c:v>
                      </c:pt>
                      <c:pt idx="191">
                        <c:v>3.03</c:v>
                      </c:pt>
                      <c:pt idx="192">
                        <c:v>3.044</c:v>
                      </c:pt>
                      <c:pt idx="193">
                        <c:v>3.0590000000000002</c:v>
                      </c:pt>
                      <c:pt idx="194">
                        <c:v>3.0720000000000001</c:v>
                      </c:pt>
                      <c:pt idx="195">
                        <c:v>3.085</c:v>
                      </c:pt>
                      <c:pt idx="196">
                        <c:v>3.0979999999999999</c:v>
                      </c:pt>
                      <c:pt idx="197">
                        <c:v>3.1110000000000002</c:v>
                      </c:pt>
                      <c:pt idx="198">
                        <c:v>3.14</c:v>
                      </c:pt>
                      <c:pt idx="199">
                        <c:v>3.153</c:v>
                      </c:pt>
                      <c:pt idx="200">
                        <c:v>3.1659999999999999</c:v>
                      </c:pt>
                      <c:pt idx="201">
                        <c:v>3.18</c:v>
                      </c:pt>
                      <c:pt idx="202">
                        <c:v>3.1949999999999998</c:v>
                      </c:pt>
                      <c:pt idx="203">
                        <c:v>3.2080000000000002</c:v>
                      </c:pt>
                      <c:pt idx="204">
                        <c:v>3.2210000000000001</c:v>
                      </c:pt>
                      <c:pt idx="205">
                        <c:v>3.234</c:v>
                      </c:pt>
                      <c:pt idx="206">
                        <c:v>3.266</c:v>
                      </c:pt>
                      <c:pt idx="207">
                        <c:v>3.28</c:v>
                      </c:pt>
                      <c:pt idx="208">
                        <c:v>3.294</c:v>
                      </c:pt>
                      <c:pt idx="209">
                        <c:v>3.3069999999999999</c:v>
                      </c:pt>
                      <c:pt idx="210">
                        <c:v>3.32</c:v>
                      </c:pt>
                      <c:pt idx="211">
                        <c:v>3.3330000000000002</c:v>
                      </c:pt>
                      <c:pt idx="212">
                        <c:v>3.347</c:v>
                      </c:pt>
                      <c:pt idx="213">
                        <c:v>3.3620000000000001</c:v>
                      </c:pt>
                      <c:pt idx="214">
                        <c:v>3.4260000000000002</c:v>
                      </c:pt>
                      <c:pt idx="215">
                        <c:v>3.4390000000000001</c:v>
                      </c:pt>
                      <c:pt idx="216">
                        <c:v>3.4529999999999998</c:v>
                      </c:pt>
                      <c:pt idx="217">
                        <c:v>3.468</c:v>
                      </c:pt>
                      <c:pt idx="218">
                        <c:v>3.4820000000000002</c:v>
                      </c:pt>
                      <c:pt idx="219">
                        <c:v>3.4950000000000001</c:v>
                      </c:pt>
                      <c:pt idx="220">
                        <c:v>3.508</c:v>
                      </c:pt>
                      <c:pt idx="221">
                        <c:v>3.5219999999999998</c:v>
                      </c:pt>
                      <c:pt idx="222">
                        <c:v>3.55</c:v>
                      </c:pt>
                      <c:pt idx="223">
                        <c:v>3.5630000000000002</c:v>
                      </c:pt>
                      <c:pt idx="224">
                        <c:v>3.5760000000000001</c:v>
                      </c:pt>
                      <c:pt idx="225">
                        <c:v>3.589</c:v>
                      </c:pt>
                      <c:pt idx="226">
                        <c:v>3.605</c:v>
                      </c:pt>
                      <c:pt idx="227">
                        <c:v>3.6179999999999999</c:v>
                      </c:pt>
                      <c:pt idx="228">
                        <c:v>3.6309999999999998</c:v>
                      </c:pt>
                      <c:pt idx="229">
                        <c:v>3.645</c:v>
                      </c:pt>
                      <c:pt idx="230">
                        <c:v>3.6760000000000002</c:v>
                      </c:pt>
                      <c:pt idx="231">
                        <c:v>3.6890000000000001</c:v>
                      </c:pt>
                      <c:pt idx="232">
                        <c:v>3.7040000000000002</c:v>
                      </c:pt>
                      <c:pt idx="233">
                        <c:v>3.7170000000000001</c:v>
                      </c:pt>
                      <c:pt idx="234">
                        <c:v>3.73</c:v>
                      </c:pt>
                      <c:pt idx="235">
                        <c:v>3.7429999999999999</c:v>
                      </c:pt>
                      <c:pt idx="236">
                        <c:v>3.7570000000000001</c:v>
                      </c:pt>
                      <c:pt idx="237">
                        <c:v>3.7719999999999998</c:v>
                      </c:pt>
                      <c:pt idx="238">
                        <c:v>3.798</c:v>
                      </c:pt>
                      <c:pt idx="239">
                        <c:v>3.8109999999999999</c:v>
                      </c:pt>
                      <c:pt idx="240">
                        <c:v>3.8239999999999998</c:v>
                      </c:pt>
                      <c:pt idx="241">
                        <c:v>3.84</c:v>
                      </c:pt>
                      <c:pt idx="242">
                        <c:v>3.8530000000000002</c:v>
                      </c:pt>
                      <c:pt idx="243">
                        <c:v>3.8660000000000001</c:v>
                      </c:pt>
                      <c:pt idx="244">
                        <c:v>3.879</c:v>
                      </c:pt>
                      <c:pt idx="245">
                        <c:v>3.8929999999999998</c:v>
                      </c:pt>
                      <c:pt idx="246">
                        <c:v>3.9209999999999998</c:v>
                      </c:pt>
                      <c:pt idx="247">
                        <c:v>3.9350000000000001</c:v>
                      </c:pt>
                      <c:pt idx="248">
                        <c:v>3.948</c:v>
                      </c:pt>
                      <c:pt idx="249">
                        <c:v>3.9620000000000002</c:v>
                      </c:pt>
                      <c:pt idx="250">
                        <c:v>3.9769999999999999</c:v>
                      </c:pt>
                      <c:pt idx="251">
                        <c:v>3.99</c:v>
                      </c:pt>
                      <c:pt idx="252">
                        <c:v>4.0030000000000001</c:v>
                      </c:pt>
                      <c:pt idx="253">
                        <c:v>4.016</c:v>
                      </c:pt>
                      <c:pt idx="254">
                        <c:v>4.048</c:v>
                      </c:pt>
                      <c:pt idx="255">
                        <c:v>4.0620000000000003</c:v>
                      </c:pt>
                      <c:pt idx="256">
                        <c:v>4.0759999999999996</c:v>
                      </c:pt>
                      <c:pt idx="257">
                        <c:v>4.0890000000000004</c:v>
                      </c:pt>
                      <c:pt idx="258">
                        <c:v>4.1020000000000003</c:v>
                      </c:pt>
                      <c:pt idx="259">
                        <c:v>4.1150000000000002</c:v>
                      </c:pt>
                      <c:pt idx="260">
                        <c:v>4.1289999999999996</c:v>
                      </c:pt>
                      <c:pt idx="261">
                        <c:v>4.1440000000000001</c:v>
                      </c:pt>
                      <c:pt idx="262">
                        <c:v>4.17</c:v>
                      </c:pt>
                      <c:pt idx="263">
                        <c:v>4.1829999999999998</c:v>
                      </c:pt>
                      <c:pt idx="264">
                        <c:v>4.1970000000000001</c:v>
                      </c:pt>
                      <c:pt idx="265">
                        <c:v>4.2119999999999997</c:v>
                      </c:pt>
                      <c:pt idx="266">
                        <c:v>4.2249999999999996</c:v>
                      </c:pt>
                      <c:pt idx="267">
                        <c:v>4.2389999999999999</c:v>
                      </c:pt>
                      <c:pt idx="268">
                        <c:v>4.2519999999999998</c:v>
                      </c:pt>
                      <c:pt idx="269">
                        <c:v>4.2649999999999997</c:v>
                      </c:pt>
                      <c:pt idx="270">
                        <c:v>4.2939999999999996</c:v>
                      </c:pt>
                      <c:pt idx="271">
                        <c:v>4.3070000000000004</c:v>
                      </c:pt>
                      <c:pt idx="272">
                        <c:v>4.32</c:v>
                      </c:pt>
                      <c:pt idx="273">
                        <c:v>4.3339999999999996</c:v>
                      </c:pt>
                      <c:pt idx="274">
                        <c:v>4.3490000000000002</c:v>
                      </c:pt>
                      <c:pt idx="275">
                        <c:v>4.3620000000000001</c:v>
                      </c:pt>
                      <c:pt idx="276">
                        <c:v>4.375</c:v>
                      </c:pt>
                      <c:pt idx="277">
                        <c:v>4.3879999999999999</c:v>
                      </c:pt>
                      <c:pt idx="278">
                        <c:v>4.42</c:v>
                      </c:pt>
                      <c:pt idx="279">
                        <c:v>4.4340000000000002</c:v>
                      </c:pt>
                      <c:pt idx="280">
                        <c:v>4.4470000000000001</c:v>
                      </c:pt>
                      <c:pt idx="281">
                        <c:v>4.46</c:v>
                      </c:pt>
                      <c:pt idx="282">
                        <c:v>4.4740000000000002</c:v>
                      </c:pt>
                      <c:pt idx="283">
                        <c:v>4.4870000000000001</c:v>
                      </c:pt>
                      <c:pt idx="284">
                        <c:v>4.5</c:v>
                      </c:pt>
                      <c:pt idx="285">
                        <c:v>4.516</c:v>
                      </c:pt>
                      <c:pt idx="286">
                        <c:v>4.58</c:v>
                      </c:pt>
                      <c:pt idx="287">
                        <c:v>4.593</c:v>
                      </c:pt>
                      <c:pt idx="288">
                        <c:v>4.6059999999999999</c:v>
                      </c:pt>
                      <c:pt idx="289">
                        <c:v>4.6219999999999999</c:v>
                      </c:pt>
                      <c:pt idx="290">
                        <c:v>4.6349999999999998</c:v>
                      </c:pt>
                      <c:pt idx="291">
                        <c:v>4.6479999999999997</c:v>
                      </c:pt>
                      <c:pt idx="292">
                        <c:v>4.6609999999999996</c:v>
                      </c:pt>
                      <c:pt idx="293">
                        <c:v>4.6740000000000004</c:v>
                      </c:pt>
                      <c:pt idx="294">
                        <c:v>4.7030000000000003</c:v>
                      </c:pt>
                      <c:pt idx="295">
                        <c:v>4.7160000000000002</c:v>
                      </c:pt>
                      <c:pt idx="296">
                        <c:v>4.7290000000000001</c:v>
                      </c:pt>
                      <c:pt idx="297">
                        <c:v>4.7430000000000003</c:v>
                      </c:pt>
                      <c:pt idx="298">
                        <c:v>4.758</c:v>
                      </c:pt>
                      <c:pt idx="299">
                        <c:v>4.7709999999999999</c:v>
                      </c:pt>
                      <c:pt idx="300">
                        <c:v>4.7850000000000001</c:v>
                      </c:pt>
                      <c:pt idx="301">
                        <c:v>4.798</c:v>
                      </c:pt>
                      <c:pt idx="302">
                        <c:v>4.83</c:v>
                      </c:pt>
                      <c:pt idx="303">
                        <c:v>4.843</c:v>
                      </c:pt>
                      <c:pt idx="304">
                        <c:v>4.8570000000000002</c:v>
                      </c:pt>
                      <c:pt idx="305">
                        <c:v>4.87</c:v>
                      </c:pt>
                      <c:pt idx="306">
                        <c:v>4.883</c:v>
                      </c:pt>
                      <c:pt idx="307">
                        <c:v>4.8959999999999999</c:v>
                      </c:pt>
                      <c:pt idx="308">
                        <c:v>4.91</c:v>
                      </c:pt>
                      <c:pt idx="309">
                        <c:v>4.9249999999999998</c:v>
                      </c:pt>
                      <c:pt idx="310">
                        <c:v>4.952</c:v>
                      </c:pt>
                      <c:pt idx="311">
                        <c:v>4.9649999999999999</c:v>
                      </c:pt>
                      <c:pt idx="312">
                        <c:v>4.9779999999999998</c:v>
                      </c:pt>
                      <c:pt idx="313">
                        <c:v>4.9939999999999998</c:v>
                      </c:pt>
                      <c:pt idx="314">
                        <c:v>5.0069999999999997</c:v>
                      </c:pt>
                      <c:pt idx="315">
                        <c:v>5.0199999999999996</c:v>
                      </c:pt>
                      <c:pt idx="316">
                        <c:v>5.0330000000000004</c:v>
                      </c:pt>
                      <c:pt idx="317">
                        <c:v>5.0469999999999997</c:v>
                      </c:pt>
                      <c:pt idx="318">
                        <c:v>5.0750000000000002</c:v>
                      </c:pt>
                      <c:pt idx="319">
                        <c:v>5.0880000000000001</c:v>
                      </c:pt>
                      <c:pt idx="320">
                        <c:v>5.101</c:v>
                      </c:pt>
                      <c:pt idx="321">
                        <c:v>5.1150000000000002</c:v>
                      </c:pt>
                      <c:pt idx="322">
                        <c:v>5.13</c:v>
                      </c:pt>
                      <c:pt idx="323">
                        <c:v>5.1429999999999998</c:v>
                      </c:pt>
                      <c:pt idx="324">
                        <c:v>5.157</c:v>
                      </c:pt>
                      <c:pt idx="325">
                        <c:v>5.17</c:v>
                      </c:pt>
                      <c:pt idx="326">
                        <c:v>5.202</c:v>
                      </c:pt>
                      <c:pt idx="327">
                        <c:v>5.2149999999999999</c:v>
                      </c:pt>
                      <c:pt idx="328">
                        <c:v>5.2290000000000001</c:v>
                      </c:pt>
                      <c:pt idx="329">
                        <c:v>5.242</c:v>
                      </c:pt>
                      <c:pt idx="330">
                        <c:v>5.2549999999999999</c:v>
                      </c:pt>
                      <c:pt idx="331">
                        <c:v>5.2679999999999998</c:v>
                      </c:pt>
                      <c:pt idx="332">
                        <c:v>5.282</c:v>
                      </c:pt>
                      <c:pt idx="333">
                        <c:v>5.2969999999999997</c:v>
                      </c:pt>
                      <c:pt idx="334">
                        <c:v>5.3239999999999998</c:v>
                      </c:pt>
                      <c:pt idx="335">
                        <c:v>5.3369999999999997</c:v>
                      </c:pt>
                      <c:pt idx="336">
                        <c:v>5.35</c:v>
                      </c:pt>
                      <c:pt idx="337">
                        <c:v>5.3659999999999997</c:v>
                      </c:pt>
                      <c:pt idx="338">
                        <c:v>5.3789999999999996</c:v>
                      </c:pt>
                      <c:pt idx="339">
                        <c:v>5.3920000000000003</c:v>
                      </c:pt>
                      <c:pt idx="340">
                        <c:v>5.4050000000000002</c:v>
                      </c:pt>
                      <c:pt idx="341">
                        <c:v>5.4189999999999996</c:v>
                      </c:pt>
                      <c:pt idx="342">
                        <c:v>5.4470000000000001</c:v>
                      </c:pt>
                      <c:pt idx="343">
                        <c:v>5.46</c:v>
                      </c:pt>
                      <c:pt idx="344">
                        <c:v>5.4729999999999999</c:v>
                      </c:pt>
                      <c:pt idx="345">
                        <c:v>5.4859999999999998</c:v>
                      </c:pt>
                      <c:pt idx="346">
                        <c:v>5.5019999999999998</c:v>
                      </c:pt>
                      <c:pt idx="347">
                        <c:v>5.5149999999999997</c:v>
                      </c:pt>
                      <c:pt idx="348">
                        <c:v>5.5279999999999996</c:v>
                      </c:pt>
                      <c:pt idx="349">
                        <c:v>5.5410000000000004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tightly_wound_coil_9!$F$18:$F$367</c15:sqref>
                        </c15:formulaRef>
                      </c:ext>
                    </c:extLst>
                    <c:numCache>
                      <c:formatCode>General</c:formatCode>
                      <c:ptCount val="350"/>
                      <c:pt idx="0">
                        <c:v>3.9999999999999998E-6</c:v>
                      </c:pt>
                      <c:pt idx="1">
                        <c:v>6.0000000000000002E-6</c:v>
                      </c:pt>
                      <c:pt idx="2">
                        <c:v>6.9999999999999999E-6</c:v>
                      </c:pt>
                      <c:pt idx="3">
                        <c:v>7.9999999999999996E-6</c:v>
                      </c:pt>
                      <c:pt idx="4">
                        <c:v>6.9999999999999999E-6</c:v>
                      </c:pt>
                      <c:pt idx="5">
                        <c:v>6.9999999999999999E-6</c:v>
                      </c:pt>
                      <c:pt idx="6">
                        <c:v>5.0000000000000004E-6</c:v>
                      </c:pt>
                      <c:pt idx="7">
                        <c:v>1.0000000000000001E-5</c:v>
                      </c:pt>
                      <c:pt idx="8">
                        <c:v>6.0000000000000002E-6</c:v>
                      </c:pt>
                      <c:pt idx="9">
                        <c:v>7.9999999999999996E-6</c:v>
                      </c:pt>
                      <c:pt idx="10">
                        <c:v>5.0000000000000004E-6</c:v>
                      </c:pt>
                      <c:pt idx="11">
                        <c:v>3.9999999999999998E-6</c:v>
                      </c:pt>
                      <c:pt idx="12">
                        <c:v>9.0000000000000002E-6</c:v>
                      </c:pt>
                      <c:pt idx="13">
                        <c:v>1.0000000000000001E-5</c:v>
                      </c:pt>
                      <c:pt idx="14">
                        <c:v>3.0000000000000001E-6</c:v>
                      </c:pt>
                      <c:pt idx="15">
                        <c:v>5.0000000000000004E-6</c:v>
                      </c:pt>
                      <c:pt idx="16">
                        <c:v>5.0000000000000004E-6</c:v>
                      </c:pt>
                      <c:pt idx="17">
                        <c:v>7.9999999999999996E-6</c:v>
                      </c:pt>
                      <c:pt idx="18">
                        <c:v>6.9999999999999999E-6</c:v>
                      </c:pt>
                      <c:pt idx="19">
                        <c:v>6.9999999999999999E-6</c:v>
                      </c:pt>
                      <c:pt idx="20">
                        <c:v>3.0000000000000001E-6</c:v>
                      </c:pt>
                      <c:pt idx="21">
                        <c:v>0</c:v>
                      </c:pt>
                      <c:pt idx="22">
                        <c:v>7.9999999999999996E-6</c:v>
                      </c:pt>
                      <c:pt idx="23">
                        <c:v>6.9999999999999999E-6</c:v>
                      </c:pt>
                      <c:pt idx="24">
                        <c:v>3.0000000000000001E-6</c:v>
                      </c:pt>
                      <c:pt idx="25">
                        <c:v>5.0000000000000004E-6</c:v>
                      </c:pt>
                      <c:pt idx="26">
                        <c:v>3.0000000000000001E-6</c:v>
                      </c:pt>
                      <c:pt idx="27">
                        <c:v>7.9999999999999996E-6</c:v>
                      </c:pt>
                      <c:pt idx="28">
                        <c:v>6.9999999999999999E-6</c:v>
                      </c:pt>
                      <c:pt idx="29">
                        <c:v>7.9999999999999996E-6</c:v>
                      </c:pt>
                      <c:pt idx="30">
                        <c:v>3.9999999999999998E-6</c:v>
                      </c:pt>
                      <c:pt idx="31">
                        <c:v>5.0000000000000004E-6</c:v>
                      </c:pt>
                      <c:pt idx="32">
                        <c:v>3.0000000000000001E-6</c:v>
                      </c:pt>
                      <c:pt idx="33">
                        <c:v>9.0000000000000002E-6</c:v>
                      </c:pt>
                      <c:pt idx="34">
                        <c:v>7.9999999999999996E-6</c:v>
                      </c:pt>
                      <c:pt idx="35">
                        <c:v>6.9999999999999999E-6</c:v>
                      </c:pt>
                      <c:pt idx="36">
                        <c:v>3.9999999999999998E-6</c:v>
                      </c:pt>
                      <c:pt idx="37">
                        <c:v>3.9999999999999998E-6</c:v>
                      </c:pt>
                      <c:pt idx="38">
                        <c:v>7.9999999999999996E-6</c:v>
                      </c:pt>
                      <c:pt idx="39">
                        <c:v>7.9999999999999996E-6</c:v>
                      </c:pt>
                      <c:pt idx="40">
                        <c:v>5.0000000000000004E-6</c:v>
                      </c:pt>
                      <c:pt idx="41">
                        <c:v>3.0000000000000001E-6</c:v>
                      </c:pt>
                      <c:pt idx="42">
                        <c:v>5.0000000000000004E-6</c:v>
                      </c:pt>
                      <c:pt idx="43">
                        <c:v>6.9999999999999999E-6</c:v>
                      </c:pt>
                      <c:pt idx="44">
                        <c:v>9.0000000000000002E-6</c:v>
                      </c:pt>
                      <c:pt idx="45">
                        <c:v>9.0000000000000002E-6</c:v>
                      </c:pt>
                      <c:pt idx="46">
                        <c:v>1.1E-5</c:v>
                      </c:pt>
                      <c:pt idx="47">
                        <c:v>6.0000000000000002E-6</c:v>
                      </c:pt>
                      <c:pt idx="48">
                        <c:v>1.1E-5</c:v>
                      </c:pt>
                      <c:pt idx="49">
                        <c:v>1.4E-5</c:v>
                      </c:pt>
                      <c:pt idx="50">
                        <c:v>1.5999999999999999E-5</c:v>
                      </c:pt>
                      <c:pt idx="51">
                        <c:v>1.4E-5</c:v>
                      </c:pt>
                      <c:pt idx="52">
                        <c:v>2.0999999999999999E-5</c:v>
                      </c:pt>
                      <c:pt idx="53">
                        <c:v>2.9E-5</c:v>
                      </c:pt>
                      <c:pt idx="54">
                        <c:v>5.8E-5</c:v>
                      </c:pt>
                      <c:pt idx="55">
                        <c:v>7.7999999999999999E-5</c:v>
                      </c:pt>
                      <c:pt idx="56">
                        <c:v>1E-4</c:v>
                      </c:pt>
                      <c:pt idx="57">
                        <c:v>1.26E-4</c:v>
                      </c:pt>
                      <c:pt idx="58">
                        <c:v>1.6200000000000001E-4</c:v>
                      </c:pt>
                      <c:pt idx="59">
                        <c:v>2.05E-4</c:v>
                      </c:pt>
                      <c:pt idx="60">
                        <c:v>2.5599999999999999E-4</c:v>
                      </c:pt>
                      <c:pt idx="61">
                        <c:v>3.21E-4</c:v>
                      </c:pt>
                      <c:pt idx="62">
                        <c:v>4.6700000000000002E-4</c:v>
                      </c:pt>
                      <c:pt idx="63">
                        <c:v>5.5500000000000005E-4</c:v>
                      </c:pt>
                      <c:pt idx="64">
                        <c:v>6.5700000000000003E-4</c:v>
                      </c:pt>
                      <c:pt idx="65">
                        <c:v>7.8299999999999995E-4</c:v>
                      </c:pt>
                      <c:pt idx="66">
                        <c:v>9.0499999999999999E-4</c:v>
                      </c:pt>
                      <c:pt idx="67">
                        <c:v>1.036E-3</c:v>
                      </c:pt>
                      <c:pt idx="68">
                        <c:v>1.1839999999999999E-3</c:v>
                      </c:pt>
                      <c:pt idx="69">
                        <c:v>1.354E-3</c:v>
                      </c:pt>
                      <c:pt idx="70">
                        <c:v>2.3379999999999998E-3</c:v>
                      </c:pt>
                      <c:pt idx="71">
                        <c:v>2.6229999999999999E-3</c:v>
                      </c:pt>
                      <c:pt idx="72">
                        <c:v>2.944E-3</c:v>
                      </c:pt>
                      <c:pt idx="73">
                        <c:v>3.333E-3</c:v>
                      </c:pt>
                      <c:pt idx="74">
                        <c:v>3.6870000000000002E-3</c:v>
                      </c:pt>
                      <c:pt idx="75">
                        <c:v>4.032E-3</c:v>
                      </c:pt>
                      <c:pt idx="76">
                        <c:v>4.3790000000000001E-3</c:v>
                      </c:pt>
                      <c:pt idx="77">
                        <c:v>4.7270000000000003E-3</c:v>
                      </c:pt>
                      <c:pt idx="78">
                        <c:v>5.4479999999999997E-3</c:v>
                      </c:pt>
                      <c:pt idx="79">
                        <c:v>5.7970000000000001E-3</c:v>
                      </c:pt>
                      <c:pt idx="80">
                        <c:v>6.1419999999999999E-3</c:v>
                      </c:pt>
                      <c:pt idx="81">
                        <c:v>6.4859999999999996E-3</c:v>
                      </c:pt>
                      <c:pt idx="82">
                        <c:v>6.8649999999999996E-3</c:v>
                      </c:pt>
                      <c:pt idx="83">
                        <c:v>7.2139999999999999E-3</c:v>
                      </c:pt>
                      <c:pt idx="84">
                        <c:v>7.5640000000000004E-3</c:v>
                      </c:pt>
                      <c:pt idx="85">
                        <c:v>7.9159999999999994E-3</c:v>
                      </c:pt>
                      <c:pt idx="86">
                        <c:v>8.7480000000000006E-3</c:v>
                      </c:pt>
                      <c:pt idx="87">
                        <c:v>9.1090000000000008E-3</c:v>
                      </c:pt>
                      <c:pt idx="88">
                        <c:v>9.502E-3</c:v>
                      </c:pt>
                      <c:pt idx="89">
                        <c:v>9.8569999999999994E-3</c:v>
                      </c:pt>
                      <c:pt idx="90">
                        <c:v>1.0211E-2</c:v>
                      </c:pt>
                      <c:pt idx="91">
                        <c:v>1.0567999999999999E-2</c:v>
                      </c:pt>
                      <c:pt idx="92">
                        <c:v>1.0932000000000001E-2</c:v>
                      </c:pt>
                      <c:pt idx="93">
                        <c:v>1.1351999999999999E-2</c:v>
                      </c:pt>
                      <c:pt idx="94">
                        <c:v>1.2075000000000001E-2</c:v>
                      </c:pt>
                      <c:pt idx="95">
                        <c:v>1.2435999999999999E-2</c:v>
                      </c:pt>
                      <c:pt idx="96">
                        <c:v>1.2798E-2</c:v>
                      </c:pt>
                      <c:pt idx="97">
                        <c:v>1.3219E-2</c:v>
                      </c:pt>
                      <c:pt idx="98">
                        <c:v>1.3583E-2</c:v>
                      </c:pt>
                      <c:pt idx="99">
                        <c:v>1.3958999999999999E-2</c:v>
                      </c:pt>
                      <c:pt idx="100">
                        <c:v>1.4321E-2</c:v>
                      </c:pt>
                      <c:pt idx="101">
                        <c:v>1.4695E-2</c:v>
                      </c:pt>
                      <c:pt idx="102">
                        <c:v>1.5509E-2</c:v>
                      </c:pt>
                      <c:pt idx="103">
                        <c:v>1.5886999999999998E-2</c:v>
                      </c:pt>
                      <c:pt idx="104">
                        <c:v>1.6268000000000001E-2</c:v>
                      </c:pt>
                      <c:pt idx="105">
                        <c:v>1.6653999999999999E-2</c:v>
                      </c:pt>
                      <c:pt idx="106">
                        <c:v>1.7113E-2</c:v>
                      </c:pt>
                      <c:pt idx="107">
                        <c:v>1.7491E-2</c:v>
                      </c:pt>
                      <c:pt idx="108">
                        <c:v>1.7887E-2</c:v>
                      </c:pt>
                      <c:pt idx="109">
                        <c:v>1.8282E-2</c:v>
                      </c:pt>
                      <c:pt idx="110">
                        <c:v>1.9269999999999999E-2</c:v>
                      </c:pt>
                      <c:pt idx="111">
                        <c:v>1.9684E-2</c:v>
                      </c:pt>
                      <c:pt idx="112">
                        <c:v>2.0115999999999998E-2</c:v>
                      </c:pt>
                      <c:pt idx="113">
                        <c:v>2.0528000000000001E-2</c:v>
                      </c:pt>
                      <c:pt idx="114">
                        <c:v>2.0958000000000001E-2</c:v>
                      </c:pt>
                      <c:pt idx="115">
                        <c:v>2.1394E-2</c:v>
                      </c:pt>
                      <c:pt idx="116">
                        <c:v>2.1846999999999998E-2</c:v>
                      </c:pt>
                      <c:pt idx="117">
                        <c:v>2.2370999999999999E-2</c:v>
                      </c:pt>
                      <c:pt idx="118">
                        <c:v>2.3279999999999999E-2</c:v>
                      </c:pt>
                      <c:pt idx="119">
                        <c:v>2.3740000000000001E-2</c:v>
                      </c:pt>
                      <c:pt idx="120">
                        <c:v>2.4209999999999999E-2</c:v>
                      </c:pt>
                      <c:pt idx="121">
                        <c:v>2.4749E-2</c:v>
                      </c:pt>
                      <c:pt idx="122">
                        <c:v>2.5204000000000001E-2</c:v>
                      </c:pt>
                      <c:pt idx="123">
                        <c:v>2.5665E-2</c:v>
                      </c:pt>
                      <c:pt idx="124">
                        <c:v>2.6124000000000001E-2</c:v>
                      </c:pt>
                      <c:pt idx="125">
                        <c:v>2.6594E-2</c:v>
                      </c:pt>
                      <c:pt idx="126">
                        <c:v>2.7591999999999998E-2</c:v>
                      </c:pt>
                      <c:pt idx="127">
                        <c:v>2.8046000000000001E-2</c:v>
                      </c:pt>
                      <c:pt idx="128">
                        <c:v>2.8499E-2</c:v>
                      </c:pt>
                      <c:pt idx="129">
                        <c:v>2.8937999999999998E-2</c:v>
                      </c:pt>
                      <c:pt idx="130">
                        <c:v>7.1659999999999996E-3</c:v>
                      </c:pt>
                      <c:pt idx="131">
                        <c:v>5.3999999999999998E-5</c:v>
                      </c:pt>
                      <c:pt idx="132">
                        <c:v>1.2999999999999999E-5</c:v>
                      </c:pt>
                      <c:pt idx="133">
                        <c:v>9.9999999999999995E-7</c:v>
                      </c:pt>
                      <c:pt idx="134">
                        <c:v>-6.9999999999999999E-6</c:v>
                      </c:pt>
                      <c:pt idx="135">
                        <c:v>-9.0000000000000002E-6</c:v>
                      </c:pt>
                      <c:pt idx="136">
                        <c:v>-9.0000000000000002E-6</c:v>
                      </c:pt>
                      <c:pt idx="137">
                        <c:v>-9.0000000000000002E-6</c:v>
                      </c:pt>
                      <c:pt idx="138">
                        <c:v>-1.2999999999999999E-5</c:v>
                      </c:pt>
                      <c:pt idx="139">
                        <c:v>-1.5E-5</c:v>
                      </c:pt>
                      <c:pt idx="140">
                        <c:v>-1.7E-5</c:v>
                      </c:pt>
                      <c:pt idx="141">
                        <c:v>-1.7E-5</c:v>
                      </c:pt>
                      <c:pt idx="142">
                        <c:v>-1.7E-5</c:v>
                      </c:pt>
                      <c:pt idx="143">
                        <c:v>-1.7E-5</c:v>
                      </c:pt>
                      <c:pt idx="144">
                        <c:v>-1.9000000000000001E-5</c:v>
                      </c:pt>
                      <c:pt idx="145">
                        <c:v>-2.0999999999999999E-5</c:v>
                      </c:pt>
                      <c:pt idx="146">
                        <c:v>-2.0999999999999999E-5</c:v>
                      </c:pt>
                      <c:pt idx="147">
                        <c:v>-2.0000000000000002E-5</c:v>
                      </c:pt>
                      <c:pt idx="148">
                        <c:v>-2.0000000000000002E-5</c:v>
                      </c:pt>
                      <c:pt idx="149">
                        <c:v>-2.0000000000000002E-5</c:v>
                      </c:pt>
                      <c:pt idx="150">
                        <c:v>-2.3E-5</c:v>
                      </c:pt>
                      <c:pt idx="151">
                        <c:v>-2.3E-5</c:v>
                      </c:pt>
                      <c:pt idx="152">
                        <c:v>-2.0000000000000002E-5</c:v>
                      </c:pt>
                      <c:pt idx="153">
                        <c:v>-2.0999999999999999E-5</c:v>
                      </c:pt>
                      <c:pt idx="154">
                        <c:v>-2.0999999999999999E-5</c:v>
                      </c:pt>
                      <c:pt idx="155">
                        <c:v>-2.5000000000000001E-5</c:v>
                      </c:pt>
                      <c:pt idx="156">
                        <c:v>-2.5000000000000001E-5</c:v>
                      </c:pt>
                      <c:pt idx="157">
                        <c:v>-2.0999999999999999E-5</c:v>
                      </c:pt>
                      <c:pt idx="158">
                        <c:v>-2.0000000000000002E-5</c:v>
                      </c:pt>
                      <c:pt idx="159">
                        <c:v>-2.0000000000000002E-5</c:v>
                      </c:pt>
                      <c:pt idx="160">
                        <c:v>-2.0999999999999999E-5</c:v>
                      </c:pt>
                      <c:pt idx="161">
                        <c:v>-2.4000000000000001E-5</c:v>
                      </c:pt>
                      <c:pt idx="162">
                        <c:v>-2.5000000000000001E-5</c:v>
                      </c:pt>
                      <c:pt idx="163">
                        <c:v>-2.0999999999999999E-5</c:v>
                      </c:pt>
                      <c:pt idx="164">
                        <c:v>-2.1999999999999999E-5</c:v>
                      </c:pt>
                      <c:pt idx="165">
                        <c:v>-2.0999999999999999E-5</c:v>
                      </c:pt>
                      <c:pt idx="166">
                        <c:v>-2.5000000000000001E-5</c:v>
                      </c:pt>
                      <c:pt idx="167">
                        <c:v>-2.1999999999999999E-5</c:v>
                      </c:pt>
                      <c:pt idx="168">
                        <c:v>-2.1999999999999999E-5</c:v>
                      </c:pt>
                      <c:pt idx="169">
                        <c:v>-2.1999999999999999E-5</c:v>
                      </c:pt>
                      <c:pt idx="170">
                        <c:v>-2.3E-5</c:v>
                      </c:pt>
                      <c:pt idx="171">
                        <c:v>-2.5000000000000001E-5</c:v>
                      </c:pt>
                      <c:pt idx="172">
                        <c:v>-2.4000000000000001E-5</c:v>
                      </c:pt>
                      <c:pt idx="173">
                        <c:v>-2.0000000000000002E-5</c:v>
                      </c:pt>
                      <c:pt idx="174">
                        <c:v>-2.0000000000000002E-5</c:v>
                      </c:pt>
                      <c:pt idx="175">
                        <c:v>-2.4000000000000001E-5</c:v>
                      </c:pt>
                      <c:pt idx="176">
                        <c:v>-2.4000000000000001E-5</c:v>
                      </c:pt>
                      <c:pt idx="177">
                        <c:v>-2.0999999999999999E-5</c:v>
                      </c:pt>
                      <c:pt idx="178">
                        <c:v>-2.1999999999999999E-5</c:v>
                      </c:pt>
                      <c:pt idx="179">
                        <c:v>-2.0999999999999999E-5</c:v>
                      </c:pt>
                      <c:pt idx="180">
                        <c:v>-2.3E-5</c:v>
                      </c:pt>
                      <c:pt idx="181">
                        <c:v>-2.4000000000000001E-5</c:v>
                      </c:pt>
                      <c:pt idx="182">
                        <c:v>-2.3E-5</c:v>
                      </c:pt>
                      <c:pt idx="183">
                        <c:v>-2.0999999999999999E-5</c:v>
                      </c:pt>
                      <c:pt idx="184">
                        <c:v>-2.0999999999999999E-5</c:v>
                      </c:pt>
                      <c:pt idx="185">
                        <c:v>-2.0999999999999999E-5</c:v>
                      </c:pt>
                      <c:pt idx="186">
                        <c:v>-2.4000000000000001E-5</c:v>
                      </c:pt>
                      <c:pt idx="187">
                        <c:v>-2.4000000000000001E-5</c:v>
                      </c:pt>
                      <c:pt idx="188">
                        <c:v>-2.3E-5</c:v>
                      </c:pt>
                      <c:pt idx="189">
                        <c:v>-1.9000000000000001E-5</c:v>
                      </c:pt>
                      <c:pt idx="190">
                        <c:v>-2.0000000000000002E-5</c:v>
                      </c:pt>
                      <c:pt idx="191">
                        <c:v>-2.1999999999999999E-5</c:v>
                      </c:pt>
                      <c:pt idx="192">
                        <c:v>-2.3E-5</c:v>
                      </c:pt>
                      <c:pt idx="193">
                        <c:v>-2.4000000000000001E-5</c:v>
                      </c:pt>
                      <c:pt idx="194">
                        <c:v>-2.0000000000000002E-5</c:v>
                      </c:pt>
                      <c:pt idx="195">
                        <c:v>-2.0999999999999999E-5</c:v>
                      </c:pt>
                      <c:pt idx="196">
                        <c:v>-2.4000000000000001E-5</c:v>
                      </c:pt>
                      <c:pt idx="197">
                        <c:v>-2.1999999999999999E-5</c:v>
                      </c:pt>
                      <c:pt idx="198">
                        <c:v>-2.0000000000000002E-5</c:v>
                      </c:pt>
                      <c:pt idx="199">
                        <c:v>-1.8E-5</c:v>
                      </c:pt>
                      <c:pt idx="200">
                        <c:v>-2.0999999999999999E-5</c:v>
                      </c:pt>
                      <c:pt idx="201">
                        <c:v>-2.1999999999999999E-5</c:v>
                      </c:pt>
                      <c:pt idx="202">
                        <c:v>-2.3E-5</c:v>
                      </c:pt>
                      <c:pt idx="203">
                        <c:v>-2.0000000000000002E-5</c:v>
                      </c:pt>
                      <c:pt idx="204">
                        <c:v>-1.9000000000000001E-5</c:v>
                      </c:pt>
                      <c:pt idx="205">
                        <c:v>-2.0000000000000002E-5</c:v>
                      </c:pt>
                      <c:pt idx="206">
                        <c:v>-2.0999999999999999E-5</c:v>
                      </c:pt>
                      <c:pt idx="207">
                        <c:v>-2.3E-5</c:v>
                      </c:pt>
                      <c:pt idx="208">
                        <c:v>-2.1999999999999999E-5</c:v>
                      </c:pt>
                      <c:pt idx="209">
                        <c:v>-1.9000000000000001E-5</c:v>
                      </c:pt>
                      <c:pt idx="210">
                        <c:v>-1.9000000000000001E-5</c:v>
                      </c:pt>
                      <c:pt idx="211">
                        <c:v>-2.0999999999999999E-5</c:v>
                      </c:pt>
                      <c:pt idx="212">
                        <c:v>-2.1999999999999999E-5</c:v>
                      </c:pt>
                      <c:pt idx="213">
                        <c:v>-2.1999999999999999E-5</c:v>
                      </c:pt>
                      <c:pt idx="214">
                        <c:v>-2.3E-5</c:v>
                      </c:pt>
                      <c:pt idx="215">
                        <c:v>-1.7E-5</c:v>
                      </c:pt>
                      <c:pt idx="216">
                        <c:v>-1.9000000000000001E-5</c:v>
                      </c:pt>
                      <c:pt idx="217">
                        <c:v>-1.7E-5</c:v>
                      </c:pt>
                      <c:pt idx="218">
                        <c:v>-2.0999999999999999E-5</c:v>
                      </c:pt>
                      <c:pt idx="219">
                        <c:v>-2.3E-5</c:v>
                      </c:pt>
                      <c:pt idx="220">
                        <c:v>-2.0000000000000002E-5</c:v>
                      </c:pt>
                      <c:pt idx="221">
                        <c:v>-1.9000000000000001E-5</c:v>
                      </c:pt>
                      <c:pt idx="222">
                        <c:v>-1.8E-5</c:v>
                      </c:pt>
                      <c:pt idx="223">
                        <c:v>-2.1999999999999999E-5</c:v>
                      </c:pt>
                      <c:pt idx="224">
                        <c:v>-2.0999999999999999E-5</c:v>
                      </c:pt>
                      <c:pt idx="225">
                        <c:v>-1.5999999999999999E-5</c:v>
                      </c:pt>
                      <c:pt idx="226">
                        <c:v>-1.8E-5</c:v>
                      </c:pt>
                      <c:pt idx="227">
                        <c:v>-1.5999999999999999E-5</c:v>
                      </c:pt>
                      <c:pt idx="228">
                        <c:v>-2.0999999999999999E-5</c:v>
                      </c:pt>
                      <c:pt idx="229">
                        <c:v>-2.1999999999999999E-5</c:v>
                      </c:pt>
                      <c:pt idx="230">
                        <c:v>-2.1999999999999999E-5</c:v>
                      </c:pt>
                      <c:pt idx="231">
                        <c:v>-1.8E-5</c:v>
                      </c:pt>
                      <c:pt idx="232">
                        <c:v>-1.7E-5</c:v>
                      </c:pt>
                      <c:pt idx="233">
                        <c:v>-1.8E-5</c:v>
                      </c:pt>
                      <c:pt idx="234">
                        <c:v>-2.0000000000000002E-5</c:v>
                      </c:pt>
                      <c:pt idx="235">
                        <c:v>-2.0000000000000002E-5</c:v>
                      </c:pt>
                      <c:pt idx="236">
                        <c:v>-1.8E-5</c:v>
                      </c:pt>
                      <c:pt idx="237">
                        <c:v>-1.7E-5</c:v>
                      </c:pt>
                      <c:pt idx="238">
                        <c:v>-2.1999999999999999E-5</c:v>
                      </c:pt>
                      <c:pt idx="239">
                        <c:v>-2.0000000000000002E-5</c:v>
                      </c:pt>
                      <c:pt idx="240">
                        <c:v>-1.9000000000000001E-5</c:v>
                      </c:pt>
                      <c:pt idx="241">
                        <c:v>-1.5999999999999999E-5</c:v>
                      </c:pt>
                      <c:pt idx="242">
                        <c:v>-1.7E-5</c:v>
                      </c:pt>
                      <c:pt idx="243">
                        <c:v>-1.7E-5</c:v>
                      </c:pt>
                      <c:pt idx="244">
                        <c:v>-2.0000000000000002E-5</c:v>
                      </c:pt>
                      <c:pt idx="245">
                        <c:v>-2.0000000000000002E-5</c:v>
                      </c:pt>
                      <c:pt idx="246">
                        <c:v>-1.5999999999999999E-5</c:v>
                      </c:pt>
                      <c:pt idx="247">
                        <c:v>-1.7E-5</c:v>
                      </c:pt>
                      <c:pt idx="248">
                        <c:v>-2.0999999999999999E-5</c:v>
                      </c:pt>
                      <c:pt idx="249">
                        <c:v>-2.0000000000000002E-5</c:v>
                      </c:pt>
                      <c:pt idx="250">
                        <c:v>-2.0000000000000002E-5</c:v>
                      </c:pt>
                      <c:pt idx="251">
                        <c:v>-1.5E-5</c:v>
                      </c:pt>
                      <c:pt idx="252">
                        <c:v>-1.7E-5</c:v>
                      </c:pt>
                      <c:pt idx="253">
                        <c:v>-1.8E-5</c:v>
                      </c:pt>
                      <c:pt idx="254">
                        <c:v>-1.9000000000000001E-5</c:v>
                      </c:pt>
                      <c:pt idx="255">
                        <c:v>-2.0000000000000002E-5</c:v>
                      </c:pt>
                      <c:pt idx="256">
                        <c:v>-1.9000000000000001E-5</c:v>
                      </c:pt>
                      <c:pt idx="257">
                        <c:v>-1.5999999999999999E-5</c:v>
                      </c:pt>
                      <c:pt idx="258">
                        <c:v>-1.7E-5</c:v>
                      </c:pt>
                      <c:pt idx="259">
                        <c:v>-1.9000000000000001E-5</c:v>
                      </c:pt>
                      <c:pt idx="260">
                        <c:v>-2.0000000000000002E-5</c:v>
                      </c:pt>
                      <c:pt idx="261">
                        <c:v>-1.9000000000000001E-5</c:v>
                      </c:pt>
                      <c:pt idx="262">
                        <c:v>-1.7E-5</c:v>
                      </c:pt>
                      <c:pt idx="263">
                        <c:v>-1.7E-5</c:v>
                      </c:pt>
                      <c:pt idx="264">
                        <c:v>-1.9000000000000001E-5</c:v>
                      </c:pt>
                      <c:pt idx="265">
                        <c:v>-1.9000000000000001E-5</c:v>
                      </c:pt>
                      <c:pt idx="266">
                        <c:v>-1.8E-5</c:v>
                      </c:pt>
                      <c:pt idx="267">
                        <c:v>-1.5999999999999999E-5</c:v>
                      </c:pt>
                      <c:pt idx="268">
                        <c:v>-1.7E-5</c:v>
                      </c:pt>
                      <c:pt idx="269">
                        <c:v>-1.9000000000000001E-5</c:v>
                      </c:pt>
                      <c:pt idx="270">
                        <c:v>-1.9000000000000001E-5</c:v>
                      </c:pt>
                      <c:pt idx="271">
                        <c:v>-1.5E-5</c:v>
                      </c:pt>
                      <c:pt idx="272">
                        <c:v>-1.5E-5</c:v>
                      </c:pt>
                      <c:pt idx="273">
                        <c:v>-1.4E-5</c:v>
                      </c:pt>
                      <c:pt idx="274">
                        <c:v>-1.9000000000000001E-5</c:v>
                      </c:pt>
                      <c:pt idx="275">
                        <c:v>-1.8E-5</c:v>
                      </c:pt>
                      <c:pt idx="276">
                        <c:v>-1.8E-5</c:v>
                      </c:pt>
                      <c:pt idx="277">
                        <c:v>-1.5E-5</c:v>
                      </c:pt>
                      <c:pt idx="278">
                        <c:v>-1.5E-5</c:v>
                      </c:pt>
                      <c:pt idx="279">
                        <c:v>-1.5E-5</c:v>
                      </c:pt>
                      <c:pt idx="280">
                        <c:v>-1.9000000000000001E-5</c:v>
                      </c:pt>
                      <c:pt idx="281">
                        <c:v>-1.9000000000000001E-5</c:v>
                      </c:pt>
                      <c:pt idx="282">
                        <c:v>-1.5E-5</c:v>
                      </c:pt>
                      <c:pt idx="283">
                        <c:v>-1.2999999999999999E-5</c:v>
                      </c:pt>
                      <c:pt idx="284">
                        <c:v>-1.4E-5</c:v>
                      </c:pt>
                      <c:pt idx="285">
                        <c:v>-1.8E-5</c:v>
                      </c:pt>
                      <c:pt idx="286">
                        <c:v>-1.8E-5</c:v>
                      </c:pt>
                      <c:pt idx="287">
                        <c:v>-1.8E-5</c:v>
                      </c:pt>
                      <c:pt idx="288">
                        <c:v>-1.5E-5</c:v>
                      </c:pt>
                      <c:pt idx="289">
                        <c:v>-1.5999999999999999E-5</c:v>
                      </c:pt>
                      <c:pt idx="290">
                        <c:v>-1.5E-5</c:v>
                      </c:pt>
                      <c:pt idx="291">
                        <c:v>-2.0000000000000002E-5</c:v>
                      </c:pt>
                      <c:pt idx="292">
                        <c:v>-1.8E-5</c:v>
                      </c:pt>
                      <c:pt idx="293">
                        <c:v>-1.5E-5</c:v>
                      </c:pt>
                      <c:pt idx="294">
                        <c:v>-1.5E-5</c:v>
                      </c:pt>
                      <c:pt idx="295">
                        <c:v>-1.7E-5</c:v>
                      </c:pt>
                      <c:pt idx="296">
                        <c:v>-1.8E-5</c:v>
                      </c:pt>
                      <c:pt idx="297">
                        <c:v>-1.8E-5</c:v>
                      </c:pt>
                      <c:pt idx="298">
                        <c:v>-1.8E-5</c:v>
                      </c:pt>
                      <c:pt idx="299">
                        <c:v>-1.4E-5</c:v>
                      </c:pt>
                      <c:pt idx="300">
                        <c:v>-1.5E-5</c:v>
                      </c:pt>
                      <c:pt idx="301">
                        <c:v>-1.9000000000000001E-5</c:v>
                      </c:pt>
                      <c:pt idx="302">
                        <c:v>-1.8E-5</c:v>
                      </c:pt>
                      <c:pt idx="303">
                        <c:v>-1.9000000000000001E-5</c:v>
                      </c:pt>
                      <c:pt idx="304">
                        <c:v>-1.5E-5</c:v>
                      </c:pt>
                      <c:pt idx="305">
                        <c:v>-1.5E-5</c:v>
                      </c:pt>
                      <c:pt idx="306">
                        <c:v>-1.5E-5</c:v>
                      </c:pt>
                      <c:pt idx="307">
                        <c:v>-1.7E-5</c:v>
                      </c:pt>
                      <c:pt idx="308">
                        <c:v>-1.8E-5</c:v>
                      </c:pt>
                      <c:pt idx="309">
                        <c:v>-1.9000000000000001E-5</c:v>
                      </c:pt>
                      <c:pt idx="310">
                        <c:v>-1.4E-5</c:v>
                      </c:pt>
                      <c:pt idx="311">
                        <c:v>-1.8E-5</c:v>
                      </c:pt>
                      <c:pt idx="312">
                        <c:v>-1.7E-5</c:v>
                      </c:pt>
                      <c:pt idx="313">
                        <c:v>-1.9000000000000001E-5</c:v>
                      </c:pt>
                      <c:pt idx="314">
                        <c:v>-1.5999999999999999E-5</c:v>
                      </c:pt>
                      <c:pt idx="315">
                        <c:v>-1.4E-5</c:v>
                      </c:pt>
                      <c:pt idx="316">
                        <c:v>-1.4E-5</c:v>
                      </c:pt>
                      <c:pt idx="317">
                        <c:v>-1.5999999999999999E-5</c:v>
                      </c:pt>
                      <c:pt idx="318">
                        <c:v>-1.7E-5</c:v>
                      </c:pt>
                      <c:pt idx="319">
                        <c:v>-1.5E-5</c:v>
                      </c:pt>
                      <c:pt idx="320">
                        <c:v>-1.4E-5</c:v>
                      </c:pt>
                      <c:pt idx="321">
                        <c:v>-1.8E-5</c:v>
                      </c:pt>
                      <c:pt idx="322">
                        <c:v>-1.8E-5</c:v>
                      </c:pt>
                      <c:pt idx="323">
                        <c:v>-1.5999999999999999E-5</c:v>
                      </c:pt>
                      <c:pt idx="324">
                        <c:v>-1.2999999999999999E-5</c:v>
                      </c:pt>
                      <c:pt idx="325">
                        <c:v>-1.5E-5</c:v>
                      </c:pt>
                      <c:pt idx="326">
                        <c:v>-1.4E-5</c:v>
                      </c:pt>
                      <c:pt idx="327">
                        <c:v>-1.7E-5</c:v>
                      </c:pt>
                      <c:pt idx="328">
                        <c:v>-1.7E-5</c:v>
                      </c:pt>
                      <c:pt idx="329">
                        <c:v>-1.7E-5</c:v>
                      </c:pt>
                      <c:pt idx="330">
                        <c:v>-1.2999999999999999E-5</c:v>
                      </c:pt>
                      <c:pt idx="331">
                        <c:v>-1.2999999999999999E-5</c:v>
                      </c:pt>
                      <c:pt idx="332">
                        <c:v>-1.8E-5</c:v>
                      </c:pt>
                      <c:pt idx="333">
                        <c:v>-1.8E-5</c:v>
                      </c:pt>
                      <c:pt idx="334">
                        <c:v>-1.5E-5</c:v>
                      </c:pt>
                      <c:pt idx="335">
                        <c:v>-1.5E-5</c:v>
                      </c:pt>
                      <c:pt idx="336">
                        <c:v>-1.5E-5</c:v>
                      </c:pt>
                      <c:pt idx="337">
                        <c:v>-1.7E-5</c:v>
                      </c:pt>
                      <c:pt idx="338">
                        <c:v>-1.5999999999999999E-5</c:v>
                      </c:pt>
                      <c:pt idx="339">
                        <c:v>-1.7E-5</c:v>
                      </c:pt>
                      <c:pt idx="340">
                        <c:v>-1.5E-5</c:v>
                      </c:pt>
                      <c:pt idx="341">
                        <c:v>-1.4E-5</c:v>
                      </c:pt>
                      <c:pt idx="342">
                        <c:v>-1.9000000000000001E-5</c:v>
                      </c:pt>
                      <c:pt idx="343">
                        <c:v>-1.8E-5</c:v>
                      </c:pt>
                      <c:pt idx="344">
                        <c:v>-1.4E-5</c:v>
                      </c:pt>
                      <c:pt idx="345">
                        <c:v>-1.4E-5</c:v>
                      </c:pt>
                      <c:pt idx="346">
                        <c:v>-1.4E-5</c:v>
                      </c:pt>
                      <c:pt idx="347">
                        <c:v>-1.5999999999999999E-5</c:v>
                      </c:pt>
                      <c:pt idx="348">
                        <c:v>-1.7E-5</c:v>
                      </c:pt>
                      <c:pt idx="349">
                        <c:v>-1.5999999999999999E-5</c:v>
                      </c:pt>
                    </c:numCache>
                  </c:numRef>
                </c:yVal>
                <c:smooth val="0"/>
              </c15:ser>
            </c15:filteredScatterSeries>
            <c15:filteredScatterSeries>
              <c15:ser>
                <c:idx val="3"/>
                <c:order val="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tightly_wound_coil_9!$F$16</c15:sqref>
                        </c15:formulaRef>
                      </c:ext>
                    </c:extLst>
                    <c:strCache>
                      <c:ptCount val="1"/>
                      <c:pt idx="0">
                        <c:v>Sec7</c:v>
                      </c:pt>
                    </c:strCache>
                  </c:strRef>
                </c:tx>
                <c:spPr>
                  <a:ln w="19050" cap="rnd">
                    <a:solidFill>
                      <a:schemeClr val="accent4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4"/>
                    </a:solidFill>
                    <a:ln w="9525">
                      <a:solidFill>
                        <a:schemeClr val="accent4"/>
                      </a:solidFill>
                    </a:ln>
                    <a:effectLst/>
                  </c:spPr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tightly_wound_coil_9!$I$18:$I$367</c15:sqref>
                        </c15:formulaRef>
                      </c:ext>
                    </c:extLst>
                    <c:numCache>
                      <c:formatCode>General</c:formatCode>
                      <c:ptCount val="350"/>
                      <c:pt idx="0">
                        <c:v>0</c:v>
                      </c:pt>
                      <c:pt idx="1">
                        <c:v>1.2999999999999999E-2</c:v>
                      </c:pt>
                      <c:pt idx="2">
                        <c:v>2.5999999999999999E-2</c:v>
                      </c:pt>
                      <c:pt idx="3">
                        <c:v>0.04</c:v>
                      </c:pt>
                      <c:pt idx="4">
                        <c:v>5.6000000000000001E-2</c:v>
                      </c:pt>
                      <c:pt idx="5">
                        <c:v>6.9000000000000006E-2</c:v>
                      </c:pt>
                      <c:pt idx="6">
                        <c:v>9.6000000000000002E-2</c:v>
                      </c:pt>
                      <c:pt idx="7">
                        <c:v>0.109</c:v>
                      </c:pt>
                      <c:pt idx="8">
                        <c:v>0.122</c:v>
                      </c:pt>
                      <c:pt idx="9">
                        <c:v>0.13600000000000001</c:v>
                      </c:pt>
                      <c:pt idx="10">
                        <c:v>0.151</c:v>
                      </c:pt>
                      <c:pt idx="11">
                        <c:v>0.16400000000000001</c:v>
                      </c:pt>
                      <c:pt idx="12">
                        <c:v>0.17799999999999999</c:v>
                      </c:pt>
                      <c:pt idx="13">
                        <c:v>0.191</c:v>
                      </c:pt>
                      <c:pt idx="14">
                        <c:v>0.223</c:v>
                      </c:pt>
                      <c:pt idx="15">
                        <c:v>0.23599999999999999</c:v>
                      </c:pt>
                      <c:pt idx="16">
                        <c:v>0.25</c:v>
                      </c:pt>
                      <c:pt idx="17">
                        <c:v>0.26400000000000001</c:v>
                      </c:pt>
                      <c:pt idx="18">
                        <c:v>0.27700000000000002</c:v>
                      </c:pt>
                      <c:pt idx="19">
                        <c:v>0.28999999999999998</c:v>
                      </c:pt>
                      <c:pt idx="20">
                        <c:v>0.30299999999999999</c:v>
                      </c:pt>
                      <c:pt idx="21">
                        <c:v>0.31900000000000001</c:v>
                      </c:pt>
                      <c:pt idx="22">
                        <c:v>0.34499999999999997</c:v>
                      </c:pt>
                      <c:pt idx="23">
                        <c:v>0.35799999999999998</c:v>
                      </c:pt>
                      <c:pt idx="24">
                        <c:v>0.372</c:v>
                      </c:pt>
                      <c:pt idx="25">
                        <c:v>0.38800000000000001</c:v>
                      </c:pt>
                      <c:pt idx="26">
                        <c:v>0.40100000000000002</c:v>
                      </c:pt>
                      <c:pt idx="27">
                        <c:v>0.41399999999999998</c:v>
                      </c:pt>
                      <c:pt idx="28">
                        <c:v>0.42699999999999999</c:v>
                      </c:pt>
                      <c:pt idx="29">
                        <c:v>0.441</c:v>
                      </c:pt>
                      <c:pt idx="30">
                        <c:v>0.47</c:v>
                      </c:pt>
                      <c:pt idx="31">
                        <c:v>0.48299999999999998</c:v>
                      </c:pt>
                      <c:pt idx="32">
                        <c:v>0.497</c:v>
                      </c:pt>
                      <c:pt idx="33">
                        <c:v>0.51</c:v>
                      </c:pt>
                      <c:pt idx="34">
                        <c:v>0.52600000000000002</c:v>
                      </c:pt>
                      <c:pt idx="35">
                        <c:v>0.53900000000000003</c:v>
                      </c:pt>
                      <c:pt idx="36">
                        <c:v>0.55200000000000005</c:v>
                      </c:pt>
                      <c:pt idx="37">
                        <c:v>0.56599999999999995</c:v>
                      </c:pt>
                      <c:pt idx="38">
                        <c:v>0.59699999999999998</c:v>
                      </c:pt>
                      <c:pt idx="39">
                        <c:v>0.61099999999999999</c:v>
                      </c:pt>
                      <c:pt idx="40">
                        <c:v>0.626</c:v>
                      </c:pt>
                      <c:pt idx="41">
                        <c:v>0.63900000000000001</c:v>
                      </c:pt>
                      <c:pt idx="42">
                        <c:v>0.65200000000000002</c:v>
                      </c:pt>
                      <c:pt idx="43">
                        <c:v>0.66500000000000004</c:v>
                      </c:pt>
                      <c:pt idx="44">
                        <c:v>0.67900000000000005</c:v>
                      </c:pt>
                      <c:pt idx="45">
                        <c:v>0.69399999999999995</c:v>
                      </c:pt>
                      <c:pt idx="46">
                        <c:v>0.72099999999999997</c:v>
                      </c:pt>
                      <c:pt idx="47">
                        <c:v>0.73399999999999999</c:v>
                      </c:pt>
                      <c:pt idx="48">
                        <c:v>0.748</c:v>
                      </c:pt>
                      <c:pt idx="49">
                        <c:v>0.76200000000000001</c:v>
                      </c:pt>
                      <c:pt idx="50">
                        <c:v>0.77600000000000002</c:v>
                      </c:pt>
                      <c:pt idx="51">
                        <c:v>0.78900000000000003</c:v>
                      </c:pt>
                      <c:pt idx="52">
                        <c:v>0.80200000000000005</c:v>
                      </c:pt>
                      <c:pt idx="53">
                        <c:v>0.81499999999999995</c:v>
                      </c:pt>
                      <c:pt idx="54">
                        <c:v>0.84399999999999997</c:v>
                      </c:pt>
                      <c:pt idx="55">
                        <c:v>0.85699999999999998</c:v>
                      </c:pt>
                      <c:pt idx="56">
                        <c:v>0.871</c:v>
                      </c:pt>
                      <c:pt idx="57">
                        <c:v>0.88400000000000001</c:v>
                      </c:pt>
                      <c:pt idx="58">
                        <c:v>0.89900000000000002</c:v>
                      </c:pt>
                      <c:pt idx="59">
                        <c:v>0.91200000000000003</c:v>
                      </c:pt>
                      <c:pt idx="60">
                        <c:v>0.92600000000000005</c:v>
                      </c:pt>
                      <c:pt idx="61">
                        <c:v>0.93899999999999995</c:v>
                      </c:pt>
                      <c:pt idx="62">
                        <c:v>1.0029999999999999</c:v>
                      </c:pt>
                      <c:pt idx="63">
                        <c:v>1.016</c:v>
                      </c:pt>
                      <c:pt idx="64">
                        <c:v>1.0289999999999999</c:v>
                      </c:pt>
                      <c:pt idx="65">
                        <c:v>1.044</c:v>
                      </c:pt>
                      <c:pt idx="66">
                        <c:v>1.0580000000000001</c:v>
                      </c:pt>
                      <c:pt idx="67">
                        <c:v>1.071</c:v>
                      </c:pt>
                      <c:pt idx="68">
                        <c:v>1.0840000000000001</c:v>
                      </c:pt>
                      <c:pt idx="69">
                        <c:v>1.0980000000000001</c:v>
                      </c:pt>
                      <c:pt idx="70">
                        <c:v>1.125</c:v>
                      </c:pt>
                      <c:pt idx="71">
                        <c:v>1.1379999999999999</c:v>
                      </c:pt>
                      <c:pt idx="72">
                        <c:v>1.1519999999999999</c:v>
                      </c:pt>
                      <c:pt idx="73">
                        <c:v>1.165</c:v>
                      </c:pt>
                      <c:pt idx="74">
                        <c:v>1.18</c:v>
                      </c:pt>
                      <c:pt idx="75">
                        <c:v>1.1930000000000001</c:v>
                      </c:pt>
                      <c:pt idx="76">
                        <c:v>1.206</c:v>
                      </c:pt>
                      <c:pt idx="77">
                        <c:v>1.2190000000000001</c:v>
                      </c:pt>
                      <c:pt idx="78">
                        <c:v>1.2509999999999999</c:v>
                      </c:pt>
                      <c:pt idx="79">
                        <c:v>1.264</c:v>
                      </c:pt>
                      <c:pt idx="80">
                        <c:v>1.278</c:v>
                      </c:pt>
                      <c:pt idx="81">
                        <c:v>1.2909999999999999</c:v>
                      </c:pt>
                      <c:pt idx="82">
                        <c:v>1.3049999999999999</c:v>
                      </c:pt>
                      <c:pt idx="83">
                        <c:v>1.3180000000000001</c:v>
                      </c:pt>
                      <c:pt idx="84">
                        <c:v>1.331</c:v>
                      </c:pt>
                      <c:pt idx="85">
                        <c:v>1.3460000000000001</c:v>
                      </c:pt>
                      <c:pt idx="86">
                        <c:v>1.3720000000000001</c:v>
                      </c:pt>
                      <c:pt idx="87">
                        <c:v>1.385</c:v>
                      </c:pt>
                      <c:pt idx="88">
                        <c:v>1.3979999999999999</c:v>
                      </c:pt>
                      <c:pt idx="89">
                        <c:v>1.4139999999999999</c:v>
                      </c:pt>
                      <c:pt idx="90">
                        <c:v>1.427</c:v>
                      </c:pt>
                      <c:pt idx="91">
                        <c:v>1.44</c:v>
                      </c:pt>
                      <c:pt idx="92">
                        <c:v>1.454</c:v>
                      </c:pt>
                      <c:pt idx="93">
                        <c:v>1.4670000000000001</c:v>
                      </c:pt>
                      <c:pt idx="94">
                        <c:v>1.4950000000000001</c:v>
                      </c:pt>
                      <c:pt idx="95">
                        <c:v>1.5089999999999999</c:v>
                      </c:pt>
                      <c:pt idx="96">
                        <c:v>1.522</c:v>
                      </c:pt>
                      <c:pt idx="97">
                        <c:v>1.5349999999999999</c:v>
                      </c:pt>
                      <c:pt idx="98">
                        <c:v>1.55</c:v>
                      </c:pt>
                      <c:pt idx="99">
                        <c:v>1.5640000000000001</c:v>
                      </c:pt>
                      <c:pt idx="100">
                        <c:v>1.577</c:v>
                      </c:pt>
                      <c:pt idx="101">
                        <c:v>1.59</c:v>
                      </c:pt>
                      <c:pt idx="102">
                        <c:v>1.6220000000000001</c:v>
                      </c:pt>
                      <c:pt idx="103">
                        <c:v>1.6359999999999999</c:v>
                      </c:pt>
                      <c:pt idx="104">
                        <c:v>1.65</c:v>
                      </c:pt>
                      <c:pt idx="105">
                        <c:v>1.663</c:v>
                      </c:pt>
                      <c:pt idx="106">
                        <c:v>1.6759999999999999</c:v>
                      </c:pt>
                      <c:pt idx="107">
                        <c:v>1.6890000000000001</c:v>
                      </c:pt>
                      <c:pt idx="108">
                        <c:v>1.702</c:v>
                      </c:pt>
                      <c:pt idx="109">
                        <c:v>1.718</c:v>
                      </c:pt>
                      <c:pt idx="110">
                        <c:v>1.744</c:v>
                      </c:pt>
                      <c:pt idx="111">
                        <c:v>1.7569999999999999</c:v>
                      </c:pt>
                      <c:pt idx="112">
                        <c:v>1.7709999999999999</c:v>
                      </c:pt>
                      <c:pt idx="113">
                        <c:v>1.7869999999999999</c:v>
                      </c:pt>
                      <c:pt idx="114">
                        <c:v>1.8</c:v>
                      </c:pt>
                      <c:pt idx="115">
                        <c:v>1.8129999999999999</c:v>
                      </c:pt>
                      <c:pt idx="116">
                        <c:v>1.8260000000000001</c:v>
                      </c:pt>
                      <c:pt idx="117">
                        <c:v>1.84</c:v>
                      </c:pt>
                      <c:pt idx="118">
                        <c:v>1.869</c:v>
                      </c:pt>
                      <c:pt idx="119">
                        <c:v>1.8819999999999999</c:v>
                      </c:pt>
                      <c:pt idx="120">
                        <c:v>1.895</c:v>
                      </c:pt>
                      <c:pt idx="121">
                        <c:v>1.909</c:v>
                      </c:pt>
                      <c:pt idx="122">
                        <c:v>1.9239999999999999</c:v>
                      </c:pt>
                      <c:pt idx="123">
                        <c:v>1.9370000000000001</c:v>
                      </c:pt>
                      <c:pt idx="124">
                        <c:v>1.9510000000000001</c:v>
                      </c:pt>
                      <c:pt idx="125">
                        <c:v>1.964</c:v>
                      </c:pt>
                      <c:pt idx="126">
                        <c:v>1.996</c:v>
                      </c:pt>
                      <c:pt idx="127">
                        <c:v>2.0089999999999999</c:v>
                      </c:pt>
                      <c:pt idx="128">
                        <c:v>2.0230000000000001</c:v>
                      </c:pt>
                      <c:pt idx="129">
                        <c:v>2.036</c:v>
                      </c:pt>
                      <c:pt idx="130">
                        <c:v>2.0499999999999998</c:v>
                      </c:pt>
                      <c:pt idx="131">
                        <c:v>2.0630000000000002</c:v>
                      </c:pt>
                      <c:pt idx="132">
                        <c:v>2.0760000000000001</c:v>
                      </c:pt>
                      <c:pt idx="133">
                        <c:v>2.0920000000000001</c:v>
                      </c:pt>
                      <c:pt idx="134">
                        <c:v>2.1560000000000001</c:v>
                      </c:pt>
                      <c:pt idx="135">
                        <c:v>2.17</c:v>
                      </c:pt>
                      <c:pt idx="136">
                        <c:v>2.1829999999999998</c:v>
                      </c:pt>
                      <c:pt idx="137">
                        <c:v>2.198</c:v>
                      </c:pt>
                      <c:pt idx="138">
                        <c:v>2.2109999999999999</c:v>
                      </c:pt>
                      <c:pt idx="139">
                        <c:v>2.2240000000000002</c:v>
                      </c:pt>
                      <c:pt idx="140">
                        <c:v>2.2370000000000001</c:v>
                      </c:pt>
                      <c:pt idx="141">
                        <c:v>2.2509999999999999</c:v>
                      </c:pt>
                      <c:pt idx="142">
                        <c:v>2.2789999999999999</c:v>
                      </c:pt>
                      <c:pt idx="143">
                        <c:v>2.2919999999999998</c:v>
                      </c:pt>
                      <c:pt idx="144">
                        <c:v>2.3050000000000002</c:v>
                      </c:pt>
                      <c:pt idx="145">
                        <c:v>2.319</c:v>
                      </c:pt>
                      <c:pt idx="146">
                        <c:v>2.3340000000000001</c:v>
                      </c:pt>
                      <c:pt idx="147">
                        <c:v>2.347</c:v>
                      </c:pt>
                      <c:pt idx="148">
                        <c:v>2.3610000000000002</c:v>
                      </c:pt>
                      <c:pt idx="149">
                        <c:v>2.3740000000000001</c:v>
                      </c:pt>
                      <c:pt idx="150">
                        <c:v>2.4060000000000001</c:v>
                      </c:pt>
                      <c:pt idx="151">
                        <c:v>2.419</c:v>
                      </c:pt>
                      <c:pt idx="152">
                        <c:v>2.4329999999999998</c:v>
                      </c:pt>
                      <c:pt idx="153">
                        <c:v>2.4470000000000001</c:v>
                      </c:pt>
                      <c:pt idx="154">
                        <c:v>2.46</c:v>
                      </c:pt>
                      <c:pt idx="155">
                        <c:v>2.4729999999999999</c:v>
                      </c:pt>
                      <c:pt idx="156">
                        <c:v>2.4860000000000002</c:v>
                      </c:pt>
                      <c:pt idx="157">
                        <c:v>2.5019999999999998</c:v>
                      </c:pt>
                      <c:pt idx="158">
                        <c:v>2.528</c:v>
                      </c:pt>
                      <c:pt idx="159">
                        <c:v>2.5409999999999999</c:v>
                      </c:pt>
                      <c:pt idx="160">
                        <c:v>2.5550000000000002</c:v>
                      </c:pt>
                      <c:pt idx="161">
                        <c:v>2.57</c:v>
                      </c:pt>
                      <c:pt idx="162">
                        <c:v>2.5830000000000002</c:v>
                      </c:pt>
                      <c:pt idx="163">
                        <c:v>2.5960000000000001</c:v>
                      </c:pt>
                      <c:pt idx="164">
                        <c:v>2.609</c:v>
                      </c:pt>
                      <c:pt idx="165">
                        <c:v>2.6230000000000002</c:v>
                      </c:pt>
                      <c:pt idx="166">
                        <c:v>2.6509999999999998</c:v>
                      </c:pt>
                      <c:pt idx="167">
                        <c:v>2.665</c:v>
                      </c:pt>
                      <c:pt idx="168">
                        <c:v>2.6779999999999999</c:v>
                      </c:pt>
                      <c:pt idx="169">
                        <c:v>2.6909999999999998</c:v>
                      </c:pt>
                      <c:pt idx="170">
                        <c:v>2.706</c:v>
                      </c:pt>
                      <c:pt idx="171">
                        <c:v>2.7189999999999999</c:v>
                      </c:pt>
                      <c:pt idx="172">
                        <c:v>2.7330000000000001</c:v>
                      </c:pt>
                      <c:pt idx="173">
                        <c:v>2.746</c:v>
                      </c:pt>
                      <c:pt idx="174">
                        <c:v>2.778</c:v>
                      </c:pt>
                      <c:pt idx="175">
                        <c:v>2.7909999999999999</c:v>
                      </c:pt>
                      <c:pt idx="176">
                        <c:v>2.8050000000000002</c:v>
                      </c:pt>
                      <c:pt idx="177">
                        <c:v>2.8180000000000001</c:v>
                      </c:pt>
                      <c:pt idx="178">
                        <c:v>2.831</c:v>
                      </c:pt>
                      <c:pt idx="179">
                        <c:v>2.8439999999999999</c:v>
                      </c:pt>
                      <c:pt idx="180">
                        <c:v>2.8580000000000001</c:v>
                      </c:pt>
                      <c:pt idx="181">
                        <c:v>2.8730000000000002</c:v>
                      </c:pt>
                      <c:pt idx="182">
                        <c:v>2.899</c:v>
                      </c:pt>
                      <c:pt idx="183">
                        <c:v>2.9119999999999999</c:v>
                      </c:pt>
                      <c:pt idx="184">
                        <c:v>2.9260000000000002</c:v>
                      </c:pt>
                      <c:pt idx="185">
                        <c:v>2.9409999999999998</c:v>
                      </c:pt>
                      <c:pt idx="186">
                        <c:v>2.9540000000000002</c:v>
                      </c:pt>
                      <c:pt idx="187">
                        <c:v>2.968</c:v>
                      </c:pt>
                      <c:pt idx="188">
                        <c:v>2.9809999999999999</c:v>
                      </c:pt>
                      <c:pt idx="189">
                        <c:v>2.9940000000000002</c:v>
                      </c:pt>
                      <c:pt idx="190">
                        <c:v>3.0219999999999998</c:v>
                      </c:pt>
                      <c:pt idx="191">
                        <c:v>3.036</c:v>
                      </c:pt>
                      <c:pt idx="192">
                        <c:v>3.0489999999999999</c:v>
                      </c:pt>
                      <c:pt idx="193">
                        <c:v>3.0630000000000002</c:v>
                      </c:pt>
                      <c:pt idx="194">
                        <c:v>3.077</c:v>
                      </c:pt>
                      <c:pt idx="195">
                        <c:v>3.09</c:v>
                      </c:pt>
                      <c:pt idx="196">
                        <c:v>3.1040000000000001</c:v>
                      </c:pt>
                      <c:pt idx="197">
                        <c:v>3.117</c:v>
                      </c:pt>
                      <c:pt idx="198">
                        <c:v>3.149</c:v>
                      </c:pt>
                      <c:pt idx="199">
                        <c:v>3.1619999999999999</c:v>
                      </c:pt>
                      <c:pt idx="200">
                        <c:v>3.1760000000000002</c:v>
                      </c:pt>
                      <c:pt idx="201">
                        <c:v>3.1890000000000001</c:v>
                      </c:pt>
                      <c:pt idx="202">
                        <c:v>3.202</c:v>
                      </c:pt>
                      <c:pt idx="203">
                        <c:v>3.2149999999999999</c:v>
                      </c:pt>
                      <c:pt idx="204">
                        <c:v>3.2290000000000001</c:v>
                      </c:pt>
                      <c:pt idx="205">
                        <c:v>3.2450000000000001</c:v>
                      </c:pt>
                      <c:pt idx="206">
                        <c:v>3.3090000000000002</c:v>
                      </c:pt>
                      <c:pt idx="207">
                        <c:v>3.323</c:v>
                      </c:pt>
                      <c:pt idx="208">
                        <c:v>3.3359999999999999</c:v>
                      </c:pt>
                      <c:pt idx="209">
                        <c:v>3.351</c:v>
                      </c:pt>
                      <c:pt idx="210">
                        <c:v>3.3639999999999999</c:v>
                      </c:pt>
                      <c:pt idx="211">
                        <c:v>3.3769999999999998</c:v>
                      </c:pt>
                      <c:pt idx="212">
                        <c:v>3.39</c:v>
                      </c:pt>
                      <c:pt idx="213">
                        <c:v>3.4039999999999999</c:v>
                      </c:pt>
                      <c:pt idx="214">
                        <c:v>3.4319999999999999</c:v>
                      </c:pt>
                      <c:pt idx="215">
                        <c:v>3.4449999999999998</c:v>
                      </c:pt>
                      <c:pt idx="216">
                        <c:v>3.4580000000000002</c:v>
                      </c:pt>
                      <c:pt idx="217">
                        <c:v>3.472</c:v>
                      </c:pt>
                      <c:pt idx="218">
                        <c:v>3.4870000000000001</c:v>
                      </c:pt>
                      <c:pt idx="219">
                        <c:v>3.5</c:v>
                      </c:pt>
                      <c:pt idx="220">
                        <c:v>3.5129999999999999</c:v>
                      </c:pt>
                      <c:pt idx="221">
                        <c:v>3.5259999999999998</c:v>
                      </c:pt>
                      <c:pt idx="222">
                        <c:v>3.5579999999999998</c:v>
                      </c:pt>
                      <c:pt idx="223">
                        <c:v>3.5720000000000001</c:v>
                      </c:pt>
                      <c:pt idx="224">
                        <c:v>3.5859999999999999</c:v>
                      </c:pt>
                      <c:pt idx="225">
                        <c:v>3.5990000000000002</c:v>
                      </c:pt>
                      <c:pt idx="226">
                        <c:v>3.6120000000000001</c:v>
                      </c:pt>
                      <c:pt idx="227">
                        <c:v>3.625</c:v>
                      </c:pt>
                      <c:pt idx="228">
                        <c:v>3.6389999999999998</c:v>
                      </c:pt>
                      <c:pt idx="229">
                        <c:v>3.6539999999999999</c:v>
                      </c:pt>
                      <c:pt idx="230">
                        <c:v>3.68</c:v>
                      </c:pt>
                      <c:pt idx="231">
                        <c:v>3.6930000000000001</c:v>
                      </c:pt>
                      <c:pt idx="232">
                        <c:v>3.7069999999999999</c:v>
                      </c:pt>
                      <c:pt idx="233">
                        <c:v>3.722</c:v>
                      </c:pt>
                      <c:pt idx="234">
                        <c:v>3.7360000000000002</c:v>
                      </c:pt>
                      <c:pt idx="235">
                        <c:v>3.7490000000000001</c:v>
                      </c:pt>
                      <c:pt idx="236">
                        <c:v>3.762</c:v>
                      </c:pt>
                      <c:pt idx="237">
                        <c:v>3.7759999999999998</c:v>
                      </c:pt>
                      <c:pt idx="238">
                        <c:v>3.8039999999999998</c:v>
                      </c:pt>
                      <c:pt idx="239">
                        <c:v>3.8170000000000002</c:v>
                      </c:pt>
                      <c:pt idx="240">
                        <c:v>3.83</c:v>
                      </c:pt>
                      <c:pt idx="241">
                        <c:v>3.8439999999999999</c:v>
                      </c:pt>
                      <c:pt idx="242">
                        <c:v>3.859</c:v>
                      </c:pt>
                      <c:pt idx="243">
                        <c:v>3.8719999999999999</c:v>
                      </c:pt>
                      <c:pt idx="244">
                        <c:v>3.8849999999999998</c:v>
                      </c:pt>
                      <c:pt idx="245">
                        <c:v>3.8980000000000001</c:v>
                      </c:pt>
                      <c:pt idx="246">
                        <c:v>3.931</c:v>
                      </c:pt>
                      <c:pt idx="247">
                        <c:v>3.944</c:v>
                      </c:pt>
                      <c:pt idx="248">
                        <c:v>3.9580000000000002</c:v>
                      </c:pt>
                      <c:pt idx="249">
                        <c:v>3.9710000000000001</c:v>
                      </c:pt>
                      <c:pt idx="250">
                        <c:v>3.9849999999999999</c:v>
                      </c:pt>
                      <c:pt idx="251">
                        <c:v>3.9980000000000002</c:v>
                      </c:pt>
                      <c:pt idx="252">
                        <c:v>4.0110000000000001</c:v>
                      </c:pt>
                      <c:pt idx="253">
                        <c:v>4.0270000000000001</c:v>
                      </c:pt>
                      <c:pt idx="254">
                        <c:v>4.0529999999999999</c:v>
                      </c:pt>
                      <c:pt idx="255">
                        <c:v>4.0659999999999998</c:v>
                      </c:pt>
                      <c:pt idx="256">
                        <c:v>4.08</c:v>
                      </c:pt>
                      <c:pt idx="257">
                        <c:v>4.0949999999999998</c:v>
                      </c:pt>
                      <c:pt idx="258">
                        <c:v>4.1079999999999997</c:v>
                      </c:pt>
                      <c:pt idx="259">
                        <c:v>4.1219999999999999</c:v>
                      </c:pt>
                      <c:pt idx="260">
                        <c:v>4.1349999999999998</c:v>
                      </c:pt>
                      <c:pt idx="261">
                        <c:v>4.149</c:v>
                      </c:pt>
                      <c:pt idx="262">
                        <c:v>4.1760000000000002</c:v>
                      </c:pt>
                      <c:pt idx="263">
                        <c:v>4.1890000000000001</c:v>
                      </c:pt>
                      <c:pt idx="264">
                        <c:v>4.202</c:v>
                      </c:pt>
                      <c:pt idx="265">
                        <c:v>4.2160000000000002</c:v>
                      </c:pt>
                      <c:pt idx="266">
                        <c:v>4.2309999999999999</c:v>
                      </c:pt>
                      <c:pt idx="267">
                        <c:v>4.2439999999999998</c:v>
                      </c:pt>
                      <c:pt idx="268">
                        <c:v>4.2569999999999997</c:v>
                      </c:pt>
                      <c:pt idx="269">
                        <c:v>4.2699999999999996</c:v>
                      </c:pt>
                      <c:pt idx="270">
                        <c:v>4.3029999999999999</c:v>
                      </c:pt>
                      <c:pt idx="271">
                        <c:v>4.3159999999999998</c:v>
                      </c:pt>
                      <c:pt idx="272">
                        <c:v>4.33</c:v>
                      </c:pt>
                      <c:pt idx="273">
                        <c:v>4.343</c:v>
                      </c:pt>
                      <c:pt idx="274">
                        <c:v>4.3559999999999999</c:v>
                      </c:pt>
                      <c:pt idx="275">
                        <c:v>4.3689999999999998</c:v>
                      </c:pt>
                      <c:pt idx="276">
                        <c:v>4.383</c:v>
                      </c:pt>
                      <c:pt idx="277">
                        <c:v>4.3979999999999997</c:v>
                      </c:pt>
                      <c:pt idx="278">
                        <c:v>4.4619999999999997</c:v>
                      </c:pt>
                      <c:pt idx="279">
                        <c:v>4.4749999999999996</c:v>
                      </c:pt>
                      <c:pt idx="280">
                        <c:v>4.4889999999999999</c:v>
                      </c:pt>
                      <c:pt idx="281">
                        <c:v>4.5039999999999996</c:v>
                      </c:pt>
                      <c:pt idx="282">
                        <c:v>4.5170000000000003</c:v>
                      </c:pt>
                      <c:pt idx="283">
                        <c:v>4.53</c:v>
                      </c:pt>
                      <c:pt idx="284">
                        <c:v>4.5430000000000001</c:v>
                      </c:pt>
                      <c:pt idx="285">
                        <c:v>4.5570000000000004</c:v>
                      </c:pt>
                      <c:pt idx="286">
                        <c:v>4.585</c:v>
                      </c:pt>
                      <c:pt idx="287">
                        <c:v>4.5979999999999999</c:v>
                      </c:pt>
                      <c:pt idx="288">
                        <c:v>4.6109999999999998</c:v>
                      </c:pt>
                      <c:pt idx="289">
                        <c:v>4.625</c:v>
                      </c:pt>
                      <c:pt idx="290">
                        <c:v>4.6399999999999997</c:v>
                      </c:pt>
                      <c:pt idx="291">
                        <c:v>4.6529999999999996</c:v>
                      </c:pt>
                      <c:pt idx="292">
                        <c:v>4.6660000000000004</c:v>
                      </c:pt>
                      <c:pt idx="293">
                        <c:v>4.68</c:v>
                      </c:pt>
                      <c:pt idx="294">
                        <c:v>4.7119999999999997</c:v>
                      </c:pt>
                      <c:pt idx="295">
                        <c:v>4.7249999999999996</c:v>
                      </c:pt>
                      <c:pt idx="296">
                        <c:v>4.7389999999999999</c:v>
                      </c:pt>
                      <c:pt idx="297">
                        <c:v>4.7519999999999998</c:v>
                      </c:pt>
                      <c:pt idx="298">
                        <c:v>4.766</c:v>
                      </c:pt>
                      <c:pt idx="299">
                        <c:v>4.7789999999999999</c:v>
                      </c:pt>
                      <c:pt idx="300">
                        <c:v>4.7930000000000001</c:v>
                      </c:pt>
                      <c:pt idx="301">
                        <c:v>4.8079999999999998</c:v>
                      </c:pt>
                      <c:pt idx="302">
                        <c:v>4.8339999999999996</c:v>
                      </c:pt>
                      <c:pt idx="303">
                        <c:v>4.8470000000000004</c:v>
                      </c:pt>
                      <c:pt idx="304">
                        <c:v>4.8609999999999998</c:v>
                      </c:pt>
                      <c:pt idx="305">
                        <c:v>4.8760000000000003</c:v>
                      </c:pt>
                      <c:pt idx="306">
                        <c:v>4.8899999999999997</c:v>
                      </c:pt>
                      <c:pt idx="307">
                        <c:v>4.9029999999999996</c:v>
                      </c:pt>
                      <c:pt idx="308">
                        <c:v>4.9160000000000004</c:v>
                      </c:pt>
                      <c:pt idx="309">
                        <c:v>4.93</c:v>
                      </c:pt>
                      <c:pt idx="310">
                        <c:v>4.9580000000000002</c:v>
                      </c:pt>
                      <c:pt idx="311">
                        <c:v>4.9710000000000001</c:v>
                      </c:pt>
                      <c:pt idx="312">
                        <c:v>4.984</c:v>
                      </c:pt>
                      <c:pt idx="313">
                        <c:v>4.9980000000000002</c:v>
                      </c:pt>
                      <c:pt idx="314">
                        <c:v>5.0129999999999999</c:v>
                      </c:pt>
                      <c:pt idx="315">
                        <c:v>5.0259999999999998</c:v>
                      </c:pt>
                      <c:pt idx="316">
                        <c:v>5.0389999999999997</c:v>
                      </c:pt>
                      <c:pt idx="317">
                        <c:v>5.0519999999999996</c:v>
                      </c:pt>
                      <c:pt idx="318">
                        <c:v>5.0839999999999996</c:v>
                      </c:pt>
                      <c:pt idx="319">
                        <c:v>5.0970000000000004</c:v>
                      </c:pt>
                      <c:pt idx="320">
                        <c:v>5.1109999999999998</c:v>
                      </c:pt>
                      <c:pt idx="321">
                        <c:v>5.125</c:v>
                      </c:pt>
                      <c:pt idx="322">
                        <c:v>5.1379999999999999</c:v>
                      </c:pt>
                      <c:pt idx="323">
                        <c:v>5.1509999999999998</c:v>
                      </c:pt>
                      <c:pt idx="324">
                        <c:v>5.165</c:v>
                      </c:pt>
                      <c:pt idx="325">
                        <c:v>5.18</c:v>
                      </c:pt>
                      <c:pt idx="326">
                        <c:v>5.2060000000000004</c:v>
                      </c:pt>
                      <c:pt idx="327">
                        <c:v>5.2190000000000003</c:v>
                      </c:pt>
                      <c:pt idx="328">
                        <c:v>5.2329999999999997</c:v>
                      </c:pt>
                      <c:pt idx="329">
                        <c:v>5.2480000000000002</c:v>
                      </c:pt>
                      <c:pt idx="330">
                        <c:v>5.2610000000000001</c:v>
                      </c:pt>
                      <c:pt idx="331">
                        <c:v>5.2750000000000004</c:v>
                      </c:pt>
                      <c:pt idx="332">
                        <c:v>5.2880000000000003</c:v>
                      </c:pt>
                      <c:pt idx="333">
                        <c:v>5.3010000000000002</c:v>
                      </c:pt>
                      <c:pt idx="334">
                        <c:v>5.3289999999999997</c:v>
                      </c:pt>
                      <c:pt idx="335">
                        <c:v>5.343</c:v>
                      </c:pt>
                      <c:pt idx="336">
                        <c:v>5.3559999999999999</c:v>
                      </c:pt>
                      <c:pt idx="337">
                        <c:v>5.3689999999999998</c:v>
                      </c:pt>
                      <c:pt idx="338">
                        <c:v>5.3840000000000003</c:v>
                      </c:pt>
                      <c:pt idx="339">
                        <c:v>5.3970000000000002</c:v>
                      </c:pt>
                      <c:pt idx="340">
                        <c:v>5.4109999999999996</c:v>
                      </c:pt>
                      <c:pt idx="341">
                        <c:v>5.4240000000000004</c:v>
                      </c:pt>
                      <c:pt idx="342">
                        <c:v>5.4560000000000004</c:v>
                      </c:pt>
                      <c:pt idx="343">
                        <c:v>5.47</c:v>
                      </c:pt>
                      <c:pt idx="344">
                        <c:v>5.4829999999999997</c:v>
                      </c:pt>
                      <c:pt idx="345">
                        <c:v>5.4960000000000004</c:v>
                      </c:pt>
                      <c:pt idx="346">
                        <c:v>5.51</c:v>
                      </c:pt>
                      <c:pt idx="347">
                        <c:v>5.5229999999999997</c:v>
                      </c:pt>
                      <c:pt idx="348">
                        <c:v>5.5369999999999999</c:v>
                      </c:pt>
                      <c:pt idx="349">
                        <c:v>5.5510000000000002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tightly_wound_coil_9!$J$18:$J$367</c15:sqref>
                        </c15:formulaRef>
                      </c:ext>
                    </c:extLst>
                    <c:numCache>
                      <c:formatCode>General</c:formatCode>
                      <c:ptCount val="350"/>
                      <c:pt idx="0">
                        <c:v>1.9999999999999999E-6</c:v>
                      </c:pt>
                      <c:pt idx="1">
                        <c:v>1.9999999999999999E-6</c:v>
                      </c:pt>
                      <c:pt idx="2">
                        <c:v>3.0000000000000001E-6</c:v>
                      </c:pt>
                      <c:pt idx="3">
                        <c:v>3.9999999999999998E-6</c:v>
                      </c:pt>
                      <c:pt idx="4">
                        <c:v>3.0000000000000001E-6</c:v>
                      </c:pt>
                      <c:pt idx="5">
                        <c:v>1.9999999999999999E-6</c:v>
                      </c:pt>
                      <c:pt idx="6">
                        <c:v>3.9999999999999998E-6</c:v>
                      </c:pt>
                      <c:pt idx="7">
                        <c:v>9.9999999999999995E-7</c:v>
                      </c:pt>
                      <c:pt idx="8">
                        <c:v>3.0000000000000001E-6</c:v>
                      </c:pt>
                      <c:pt idx="9">
                        <c:v>1.9999999999999999E-6</c:v>
                      </c:pt>
                      <c:pt idx="10">
                        <c:v>3.0000000000000001E-6</c:v>
                      </c:pt>
                      <c:pt idx="11">
                        <c:v>1.9999999999999999E-6</c:v>
                      </c:pt>
                      <c:pt idx="12">
                        <c:v>3.9999999999999998E-6</c:v>
                      </c:pt>
                      <c:pt idx="13">
                        <c:v>3.0000000000000001E-6</c:v>
                      </c:pt>
                      <c:pt idx="14">
                        <c:v>3.0000000000000001E-6</c:v>
                      </c:pt>
                      <c:pt idx="15">
                        <c:v>9.9999999999999995E-7</c:v>
                      </c:pt>
                      <c:pt idx="16">
                        <c:v>1.9999999999999999E-6</c:v>
                      </c:pt>
                      <c:pt idx="17">
                        <c:v>9.9999999999999995E-7</c:v>
                      </c:pt>
                      <c:pt idx="18">
                        <c:v>3.0000000000000001E-6</c:v>
                      </c:pt>
                      <c:pt idx="19">
                        <c:v>3.9999999999999998E-6</c:v>
                      </c:pt>
                      <c:pt idx="20">
                        <c:v>3.0000000000000001E-6</c:v>
                      </c:pt>
                      <c:pt idx="21">
                        <c:v>0</c:v>
                      </c:pt>
                      <c:pt idx="22">
                        <c:v>3.0000000000000001E-6</c:v>
                      </c:pt>
                      <c:pt idx="23">
                        <c:v>3.9999999999999998E-6</c:v>
                      </c:pt>
                      <c:pt idx="24">
                        <c:v>1.9999999999999999E-6</c:v>
                      </c:pt>
                      <c:pt idx="25">
                        <c:v>3.0000000000000001E-6</c:v>
                      </c:pt>
                      <c:pt idx="26">
                        <c:v>3.9999999999999998E-6</c:v>
                      </c:pt>
                      <c:pt idx="27">
                        <c:v>3.0000000000000001E-6</c:v>
                      </c:pt>
                      <c:pt idx="28">
                        <c:v>3.0000000000000001E-6</c:v>
                      </c:pt>
                      <c:pt idx="29">
                        <c:v>3.9999999999999998E-6</c:v>
                      </c:pt>
                      <c:pt idx="30">
                        <c:v>1.9999999999999999E-6</c:v>
                      </c:pt>
                      <c:pt idx="31">
                        <c:v>3.0000000000000001E-6</c:v>
                      </c:pt>
                      <c:pt idx="32">
                        <c:v>5.0000000000000004E-6</c:v>
                      </c:pt>
                      <c:pt idx="33">
                        <c:v>5.0000000000000004E-6</c:v>
                      </c:pt>
                      <c:pt idx="34">
                        <c:v>5.0000000000000004E-6</c:v>
                      </c:pt>
                      <c:pt idx="35">
                        <c:v>5.0000000000000004E-6</c:v>
                      </c:pt>
                      <c:pt idx="36">
                        <c:v>3.9999999999999998E-6</c:v>
                      </c:pt>
                      <c:pt idx="37">
                        <c:v>5.0000000000000004E-6</c:v>
                      </c:pt>
                      <c:pt idx="38">
                        <c:v>6.0000000000000002E-6</c:v>
                      </c:pt>
                      <c:pt idx="39">
                        <c:v>6.0000000000000002E-6</c:v>
                      </c:pt>
                      <c:pt idx="40">
                        <c:v>6.0000000000000002E-6</c:v>
                      </c:pt>
                      <c:pt idx="41">
                        <c:v>6.9999999999999999E-6</c:v>
                      </c:pt>
                      <c:pt idx="42">
                        <c:v>6.9999999999999999E-6</c:v>
                      </c:pt>
                      <c:pt idx="43">
                        <c:v>7.9999999999999996E-6</c:v>
                      </c:pt>
                      <c:pt idx="44">
                        <c:v>9.0000000000000002E-6</c:v>
                      </c:pt>
                      <c:pt idx="45">
                        <c:v>1.0000000000000001E-5</c:v>
                      </c:pt>
                      <c:pt idx="46">
                        <c:v>1.2999999999999999E-5</c:v>
                      </c:pt>
                      <c:pt idx="47">
                        <c:v>1.2999999999999999E-5</c:v>
                      </c:pt>
                      <c:pt idx="48">
                        <c:v>1.5E-5</c:v>
                      </c:pt>
                      <c:pt idx="49">
                        <c:v>1.7E-5</c:v>
                      </c:pt>
                      <c:pt idx="50">
                        <c:v>1.9000000000000001E-5</c:v>
                      </c:pt>
                      <c:pt idx="51">
                        <c:v>2.5000000000000001E-5</c:v>
                      </c:pt>
                      <c:pt idx="52">
                        <c:v>3.6000000000000001E-5</c:v>
                      </c:pt>
                      <c:pt idx="53">
                        <c:v>4.8000000000000001E-5</c:v>
                      </c:pt>
                      <c:pt idx="54">
                        <c:v>8.5000000000000006E-5</c:v>
                      </c:pt>
                      <c:pt idx="55">
                        <c:v>1.1400000000000001E-4</c:v>
                      </c:pt>
                      <c:pt idx="56">
                        <c:v>1.5200000000000001E-4</c:v>
                      </c:pt>
                      <c:pt idx="57">
                        <c:v>1.8799999999999999E-4</c:v>
                      </c:pt>
                      <c:pt idx="58">
                        <c:v>2.42E-4</c:v>
                      </c:pt>
                      <c:pt idx="59">
                        <c:v>3.0299999999999999E-4</c:v>
                      </c:pt>
                      <c:pt idx="60">
                        <c:v>3.6900000000000002E-4</c:v>
                      </c:pt>
                      <c:pt idx="61">
                        <c:v>4.6099999999999998E-4</c:v>
                      </c:pt>
                      <c:pt idx="62">
                        <c:v>1.052E-3</c:v>
                      </c:pt>
                      <c:pt idx="63">
                        <c:v>1.2130000000000001E-3</c:v>
                      </c:pt>
                      <c:pt idx="64">
                        <c:v>1.3990000000000001E-3</c:v>
                      </c:pt>
                      <c:pt idx="65">
                        <c:v>1.598E-3</c:v>
                      </c:pt>
                      <c:pt idx="66">
                        <c:v>1.8140000000000001E-3</c:v>
                      </c:pt>
                      <c:pt idx="67">
                        <c:v>2.0709999999999999E-3</c:v>
                      </c:pt>
                      <c:pt idx="68">
                        <c:v>2.349E-3</c:v>
                      </c:pt>
                      <c:pt idx="69">
                        <c:v>2.6359999999999999E-3</c:v>
                      </c:pt>
                      <c:pt idx="70">
                        <c:v>3.2000000000000002E-3</c:v>
                      </c:pt>
                      <c:pt idx="71">
                        <c:v>3.4559999999999999E-3</c:v>
                      </c:pt>
                      <c:pt idx="72">
                        <c:v>3.7079999999999999E-3</c:v>
                      </c:pt>
                      <c:pt idx="73">
                        <c:v>3.9579999999999997E-3</c:v>
                      </c:pt>
                      <c:pt idx="74">
                        <c:v>4.2370000000000003E-3</c:v>
                      </c:pt>
                      <c:pt idx="75">
                        <c:v>4.4520000000000002E-3</c:v>
                      </c:pt>
                      <c:pt idx="76">
                        <c:v>4.6870000000000002E-3</c:v>
                      </c:pt>
                      <c:pt idx="77">
                        <c:v>4.9449999999999997E-3</c:v>
                      </c:pt>
                      <c:pt idx="78">
                        <c:v>5.5970000000000004E-3</c:v>
                      </c:pt>
                      <c:pt idx="79">
                        <c:v>5.868E-3</c:v>
                      </c:pt>
                      <c:pt idx="80">
                        <c:v>6.1440000000000002E-3</c:v>
                      </c:pt>
                      <c:pt idx="81">
                        <c:v>6.3959999999999998E-3</c:v>
                      </c:pt>
                      <c:pt idx="82">
                        <c:v>6.6490000000000004E-3</c:v>
                      </c:pt>
                      <c:pt idx="83">
                        <c:v>6.8859999999999998E-3</c:v>
                      </c:pt>
                      <c:pt idx="84">
                        <c:v>7.1209999999999997E-3</c:v>
                      </c:pt>
                      <c:pt idx="85">
                        <c:v>7.3740000000000003E-3</c:v>
                      </c:pt>
                      <c:pt idx="86">
                        <c:v>7.8480000000000008E-3</c:v>
                      </c:pt>
                      <c:pt idx="87">
                        <c:v>8.0890000000000007E-3</c:v>
                      </c:pt>
                      <c:pt idx="88">
                        <c:v>8.319E-3</c:v>
                      </c:pt>
                      <c:pt idx="89">
                        <c:v>8.5719999999999998E-3</c:v>
                      </c:pt>
                      <c:pt idx="90">
                        <c:v>8.8070000000000006E-3</c:v>
                      </c:pt>
                      <c:pt idx="91">
                        <c:v>9.0629999999999999E-3</c:v>
                      </c:pt>
                      <c:pt idx="92">
                        <c:v>9.3170000000000006E-3</c:v>
                      </c:pt>
                      <c:pt idx="93">
                        <c:v>9.5589999999999998E-3</c:v>
                      </c:pt>
                      <c:pt idx="94">
                        <c:v>1.0087E-2</c:v>
                      </c:pt>
                      <c:pt idx="95">
                        <c:v>1.0338999999999999E-2</c:v>
                      </c:pt>
                      <c:pt idx="96">
                        <c:v>1.0588E-2</c:v>
                      </c:pt>
                      <c:pt idx="97">
                        <c:v>1.0847000000000001E-2</c:v>
                      </c:pt>
                      <c:pt idx="98">
                        <c:v>1.1145E-2</c:v>
                      </c:pt>
                      <c:pt idx="99">
                        <c:v>1.1403999999999999E-2</c:v>
                      </c:pt>
                      <c:pt idx="100">
                        <c:v>1.1663E-2</c:v>
                      </c:pt>
                      <c:pt idx="101">
                        <c:v>1.1901E-2</c:v>
                      </c:pt>
                      <c:pt idx="102">
                        <c:v>1.2503999999999999E-2</c:v>
                      </c:pt>
                      <c:pt idx="103">
                        <c:v>1.2754E-2</c:v>
                      </c:pt>
                      <c:pt idx="104">
                        <c:v>1.3004E-2</c:v>
                      </c:pt>
                      <c:pt idx="105">
                        <c:v>1.3251000000000001E-2</c:v>
                      </c:pt>
                      <c:pt idx="106">
                        <c:v>1.35E-2</c:v>
                      </c:pt>
                      <c:pt idx="107">
                        <c:v>1.3743999999999999E-2</c:v>
                      </c:pt>
                      <c:pt idx="108">
                        <c:v>1.3981E-2</c:v>
                      </c:pt>
                      <c:pt idx="109">
                        <c:v>1.4255E-2</c:v>
                      </c:pt>
                      <c:pt idx="110">
                        <c:v>1.4735E-2</c:v>
                      </c:pt>
                      <c:pt idx="111">
                        <c:v>1.4966999999999999E-2</c:v>
                      </c:pt>
                      <c:pt idx="112">
                        <c:v>1.5211000000000001E-2</c:v>
                      </c:pt>
                      <c:pt idx="113">
                        <c:v>1.5504E-2</c:v>
                      </c:pt>
                      <c:pt idx="114">
                        <c:v>1.5741999999999999E-2</c:v>
                      </c:pt>
                      <c:pt idx="115">
                        <c:v>1.5989E-2</c:v>
                      </c:pt>
                      <c:pt idx="116">
                        <c:v>1.6237000000000001E-2</c:v>
                      </c:pt>
                      <c:pt idx="117">
                        <c:v>1.6482E-2</c:v>
                      </c:pt>
                      <c:pt idx="118">
                        <c:v>1.7027E-2</c:v>
                      </c:pt>
                      <c:pt idx="119">
                        <c:v>1.7269E-2</c:v>
                      </c:pt>
                      <c:pt idx="120">
                        <c:v>1.7500999999999999E-2</c:v>
                      </c:pt>
                      <c:pt idx="121">
                        <c:v>1.7762E-2</c:v>
                      </c:pt>
                      <c:pt idx="122">
                        <c:v>1.8075000000000001E-2</c:v>
                      </c:pt>
                      <c:pt idx="123">
                        <c:v>1.8346999999999999E-2</c:v>
                      </c:pt>
                      <c:pt idx="124">
                        <c:v>1.8617000000000002E-2</c:v>
                      </c:pt>
                      <c:pt idx="125">
                        <c:v>1.8887000000000001E-2</c:v>
                      </c:pt>
                      <c:pt idx="126">
                        <c:v>1.9549E-2</c:v>
                      </c:pt>
                      <c:pt idx="127">
                        <c:v>1.9823E-2</c:v>
                      </c:pt>
                      <c:pt idx="128">
                        <c:v>2.0115000000000001E-2</c:v>
                      </c:pt>
                      <c:pt idx="129">
                        <c:v>1.5647999999999999E-2</c:v>
                      </c:pt>
                      <c:pt idx="130">
                        <c:v>6.3599999999999996E-4</c:v>
                      </c:pt>
                      <c:pt idx="131">
                        <c:v>7.6000000000000004E-5</c:v>
                      </c:pt>
                      <c:pt idx="132">
                        <c:v>5.3999999999999998E-5</c:v>
                      </c:pt>
                      <c:pt idx="133">
                        <c:v>5.3000000000000001E-5</c:v>
                      </c:pt>
                      <c:pt idx="134">
                        <c:v>4.8000000000000001E-5</c:v>
                      </c:pt>
                      <c:pt idx="135">
                        <c:v>5.0000000000000002E-5</c:v>
                      </c:pt>
                      <c:pt idx="136">
                        <c:v>5.1E-5</c:v>
                      </c:pt>
                      <c:pt idx="137">
                        <c:v>5.0000000000000002E-5</c:v>
                      </c:pt>
                      <c:pt idx="138">
                        <c:v>5.1E-5</c:v>
                      </c:pt>
                      <c:pt idx="139">
                        <c:v>5.0000000000000002E-5</c:v>
                      </c:pt>
                      <c:pt idx="140">
                        <c:v>4.8000000000000001E-5</c:v>
                      </c:pt>
                      <c:pt idx="141">
                        <c:v>5.1E-5</c:v>
                      </c:pt>
                      <c:pt idx="142">
                        <c:v>4.8999999999999998E-5</c:v>
                      </c:pt>
                      <c:pt idx="143">
                        <c:v>5.0000000000000002E-5</c:v>
                      </c:pt>
                      <c:pt idx="144">
                        <c:v>4.8999999999999998E-5</c:v>
                      </c:pt>
                      <c:pt idx="145">
                        <c:v>5.1E-5</c:v>
                      </c:pt>
                      <c:pt idx="146">
                        <c:v>5.0000000000000002E-5</c:v>
                      </c:pt>
                      <c:pt idx="147">
                        <c:v>5.0000000000000002E-5</c:v>
                      </c:pt>
                      <c:pt idx="148">
                        <c:v>5.0000000000000002E-5</c:v>
                      </c:pt>
                      <c:pt idx="149">
                        <c:v>5.0000000000000002E-5</c:v>
                      </c:pt>
                      <c:pt idx="150">
                        <c:v>4.8999999999999998E-5</c:v>
                      </c:pt>
                      <c:pt idx="151">
                        <c:v>4.8000000000000001E-5</c:v>
                      </c:pt>
                      <c:pt idx="152">
                        <c:v>4.8999999999999998E-5</c:v>
                      </c:pt>
                      <c:pt idx="153">
                        <c:v>4.8999999999999998E-5</c:v>
                      </c:pt>
                      <c:pt idx="154">
                        <c:v>4.8000000000000001E-5</c:v>
                      </c:pt>
                      <c:pt idx="155">
                        <c:v>5.0000000000000002E-5</c:v>
                      </c:pt>
                      <c:pt idx="156">
                        <c:v>4.6999999999999997E-5</c:v>
                      </c:pt>
                      <c:pt idx="157">
                        <c:v>4.8000000000000001E-5</c:v>
                      </c:pt>
                      <c:pt idx="158">
                        <c:v>4.8999999999999998E-5</c:v>
                      </c:pt>
                      <c:pt idx="159">
                        <c:v>4.8000000000000001E-5</c:v>
                      </c:pt>
                      <c:pt idx="160">
                        <c:v>5.0000000000000002E-5</c:v>
                      </c:pt>
                      <c:pt idx="161">
                        <c:v>4.8000000000000001E-5</c:v>
                      </c:pt>
                      <c:pt idx="162">
                        <c:v>4.8000000000000001E-5</c:v>
                      </c:pt>
                      <c:pt idx="163">
                        <c:v>4.8999999999999998E-5</c:v>
                      </c:pt>
                      <c:pt idx="164">
                        <c:v>4.8999999999999998E-5</c:v>
                      </c:pt>
                      <c:pt idx="165">
                        <c:v>4.8000000000000001E-5</c:v>
                      </c:pt>
                      <c:pt idx="166">
                        <c:v>4.8999999999999998E-5</c:v>
                      </c:pt>
                      <c:pt idx="167">
                        <c:v>4.6999999999999997E-5</c:v>
                      </c:pt>
                      <c:pt idx="168">
                        <c:v>4.8999999999999998E-5</c:v>
                      </c:pt>
                      <c:pt idx="169">
                        <c:v>4.8999999999999998E-5</c:v>
                      </c:pt>
                      <c:pt idx="170">
                        <c:v>4.6999999999999997E-5</c:v>
                      </c:pt>
                      <c:pt idx="171">
                        <c:v>4.8000000000000001E-5</c:v>
                      </c:pt>
                      <c:pt idx="172">
                        <c:v>4.8000000000000001E-5</c:v>
                      </c:pt>
                      <c:pt idx="173">
                        <c:v>4.8000000000000001E-5</c:v>
                      </c:pt>
                      <c:pt idx="174">
                        <c:v>4.8000000000000001E-5</c:v>
                      </c:pt>
                      <c:pt idx="175">
                        <c:v>4.6999999999999997E-5</c:v>
                      </c:pt>
                      <c:pt idx="176">
                        <c:v>4.6E-5</c:v>
                      </c:pt>
                      <c:pt idx="177">
                        <c:v>4.6E-5</c:v>
                      </c:pt>
                      <c:pt idx="178">
                        <c:v>4.5000000000000003E-5</c:v>
                      </c:pt>
                      <c:pt idx="179">
                        <c:v>4.6999999999999997E-5</c:v>
                      </c:pt>
                      <c:pt idx="180">
                        <c:v>4.5000000000000003E-5</c:v>
                      </c:pt>
                      <c:pt idx="181">
                        <c:v>4.5000000000000003E-5</c:v>
                      </c:pt>
                      <c:pt idx="182">
                        <c:v>4.3999999999999999E-5</c:v>
                      </c:pt>
                      <c:pt idx="183">
                        <c:v>4.6E-5</c:v>
                      </c:pt>
                      <c:pt idx="184">
                        <c:v>4.3999999999999999E-5</c:v>
                      </c:pt>
                      <c:pt idx="185">
                        <c:v>4.3999999999999999E-5</c:v>
                      </c:pt>
                      <c:pt idx="186">
                        <c:v>4.3999999999999999E-5</c:v>
                      </c:pt>
                      <c:pt idx="187">
                        <c:v>4.6E-5</c:v>
                      </c:pt>
                      <c:pt idx="188">
                        <c:v>4.3999999999999999E-5</c:v>
                      </c:pt>
                      <c:pt idx="189">
                        <c:v>4.5000000000000003E-5</c:v>
                      </c:pt>
                      <c:pt idx="190">
                        <c:v>4.6E-5</c:v>
                      </c:pt>
                      <c:pt idx="191">
                        <c:v>4.5000000000000003E-5</c:v>
                      </c:pt>
                      <c:pt idx="192">
                        <c:v>4.3999999999999999E-5</c:v>
                      </c:pt>
                      <c:pt idx="193">
                        <c:v>4.5000000000000003E-5</c:v>
                      </c:pt>
                      <c:pt idx="194">
                        <c:v>4.5000000000000003E-5</c:v>
                      </c:pt>
                      <c:pt idx="195">
                        <c:v>4.3999999999999999E-5</c:v>
                      </c:pt>
                      <c:pt idx="196">
                        <c:v>4.3000000000000002E-5</c:v>
                      </c:pt>
                      <c:pt idx="197">
                        <c:v>4.3999999999999999E-5</c:v>
                      </c:pt>
                      <c:pt idx="198">
                        <c:v>4.3999999999999999E-5</c:v>
                      </c:pt>
                      <c:pt idx="199">
                        <c:v>4.5000000000000003E-5</c:v>
                      </c:pt>
                      <c:pt idx="200">
                        <c:v>4.1999999999999998E-5</c:v>
                      </c:pt>
                      <c:pt idx="201">
                        <c:v>4.5000000000000003E-5</c:v>
                      </c:pt>
                      <c:pt idx="202">
                        <c:v>4.3000000000000002E-5</c:v>
                      </c:pt>
                      <c:pt idx="203">
                        <c:v>4.3999999999999999E-5</c:v>
                      </c:pt>
                      <c:pt idx="204">
                        <c:v>4.3999999999999999E-5</c:v>
                      </c:pt>
                      <c:pt idx="205">
                        <c:v>4.3999999999999999E-5</c:v>
                      </c:pt>
                      <c:pt idx="206">
                        <c:v>4.1999999999999998E-5</c:v>
                      </c:pt>
                      <c:pt idx="207">
                        <c:v>4.3000000000000002E-5</c:v>
                      </c:pt>
                      <c:pt idx="208">
                        <c:v>4.1999999999999998E-5</c:v>
                      </c:pt>
                      <c:pt idx="209">
                        <c:v>4.3000000000000002E-5</c:v>
                      </c:pt>
                      <c:pt idx="210">
                        <c:v>4.1999999999999998E-5</c:v>
                      </c:pt>
                      <c:pt idx="211">
                        <c:v>4.1999999999999998E-5</c:v>
                      </c:pt>
                      <c:pt idx="212">
                        <c:v>4.1999999999999998E-5</c:v>
                      </c:pt>
                      <c:pt idx="213">
                        <c:v>4.1E-5</c:v>
                      </c:pt>
                      <c:pt idx="214">
                        <c:v>4.1999999999999998E-5</c:v>
                      </c:pt>
                      <c:pt idx="215">
                        <c:v>4.1999999999999998E-5</c:v>
                      </c:pt>
                      <c:pt idx="216">
                        <c:v>4.3000000000000002E-5</c:v>
                      </c:pt>
                      <c:pt idx="217">
                        <c:v>4.1E-5</c:v>
                      </c:pt>
                      <c:pt idx="218">
                        <c:v>3.8999999999999999E-5</c:v>
                      </c:pt>
                      <c:pt idx="219">
                        <c:v>4.1999999999999998E-5</c:v>
                      </c:pt>
                      <c:pt idx="220">
                        <c:v>4.1999999999999998E-5</c:v>
                      </c:pt>
                      <c:pt idx="221">
                        <c:v>4.0000000000000003E-5</c:v>
                      </c:pt>
                      <c:pt idx="222">
                        <c:v>4.1E-5</c:v>
                      </c:pt>
                      <c:pt idx="223">
                        <c:v>4.1E-5</c:v>
                      </c:pt>
                      <c:pt idx="224">
                        <c:v>4.1E-5</c:v>
                      </c:pt>
                      <c:pt idx="225">
                        <c:v>4.1999999999999998E-5</c:v>
                      </c:pt>
                      <c:pt idx="226">
                        <c:v>4.1E-5</c:v>
                      </c:pt>
                      <c:pt idx="227">
                        <c:v>4.1E-5</c:v>
                      </c:pt>
                      <c:pt idx="228">
                        <c:v>4.1999999999999998E-5</c:v>
                      </c:pt>
                      <c:pt idx="229">
                        <c:v>4.1E-5</c:v>
                      </c:pt>
                      <c:pt idx="230">
                        <c:v>4.1999999999999998E-5</c:v>
                      </c:pt>
                      <c:pt idx="231">
                        <c:v>4.1999999999999998E-5</c:v>
                      </c:pt>
                      <c:pt idx="232">
                        <c:v>4.1999999999999998E-5</c:v>
                      </c:pt>
                      <c:pt idx="233">
                        <c:v>3.8999999999999999E-5</c:v>
                      </c:pt>
                      <c:pt idx="234">
                        <c:v>4.1E-5</c:v>
                      </c:pt>
                      <c:pt idx="235">
                        <c:v>4.1E-5</c:v>
                      </c:pt>
                      <c:pt idx="236">
                        <c:v>4.1E-5</c:v>
                      </c:pt>
                      <c:pt idx="237">
                        <c:v>4.1E-5</c:v>
                      </c:pt>
                      <c:pt idx="238">
                        <c:v>4.0000000000000003E-5</c:v>
                      </c:pt>
                      <c:pt idx="239">
                        <c:v>4.1E-5</c:v>
                      </c:pt>
                      <c:pt idx="240">
                        <c:v>3.8000000000000002E-5</c:v>
                      </c:pt>
                      <c:pt idx="241">
                        <c:v>4.1E-5</c:v>
                      </c:pt>
                      <c:pt idx="242">
                        <c:v>4.0000000000000003E-5</c:v>
                      </c:pt>
                      <c:pt idx="243">
                        <c:v>3.8999999999999999E-5</c:v>
                      </c:pt>
                      <c:pt idx="244">
                        <c:v>3.8999999999999999E-5</c:v>
                      </c:pt>
                      <c:pt idx="245">
                        <c:v>4.1E-5</c:v>
                      </c:pt>
                      <c:pt idx="246">
                        <c:v>3.8999999999999999E-5</c:v>
                      </c:pt>
                      <c:pt idx="247">
                        <c:v>4.0000000000000003E-5</c:v>
                      </c:pt>
                      <c:pt idx="248">
                        <c:v>3.8999999999999999E-5</c:v>
                      </c:pt>
                      <c:pt idx="249">
                        <c:v>3.8999999999999999E-5</c:v>
                      </c:pt>
                      <c:pt idx="250">
                        <c:v>4.0000000000000003E-5</c:v>
                      </c:pt>
                      <c:pt idx="251">
                        <c:v>3.8999999999999999E-5</c:v>
                      </c:pt>
                      <c:pt idx="252">
                        <c:v>3.8999999999999999E-5</c:v>
                      </c:pt>
                      <c:pt idx="253">
                        <c:v>4.1E-5</c:v>
                      </c:pt>
                      <c:pt idx="254">
                        <c:v>4.0000000000000003E-5</c:v>
                      </c:pt>
                      <c:pt idx="255">
                        <c:v>4.0000000000000003E-5</c:v>
                      </c:pt>
                      <c:pt idx="256">
                        <c:v>3.8000000000000002E-5</c:v>
                      </c:pt>
                      <c:pt idx="257">
                        <c:v>3.8999999999999999E-5</c:v>
                      </c:pt>
                      <c:pt idx="258">
                        <c:v>3.6999999999999998E-5</c:v>
                      </c:pt>
                      <c:pt idx="259">
                        <c:v>3.8999999999999999E-5</c:v>
                      </c:pt>
                      <c:pt idx="260">
                        <c:v>3.8000000000000002E-5</c:v>
                      </c:pt>
                      <c:pt idx="261">
                        <c:v>3.8000000000000002E-5</c:v>
                      </c:pt>
                      <c:pt idx="262">
                        <c:v>4.0000000000000003E-5</c:v>
                      </c:pt>
                      <c:pt idx="263">
                        <c:v>3.8999999999999999E-5</c:v>
                      </c:pt>
                      <c:pt idx="264">
                        <c:v>3.6999999999999998E-5</c:v>
                      </c:pt>
                      <c:pt idx="265">
                        <c:v>3.8999999999999999E-5</c:v>
                      </c:pt>
                      <c:pt idx="266">
                        <c:v>3.8000000000000002E-5</c:v>
                      </c:pt>
                      <c:pt idx="267">
                        <c:v>3.8999999999999999E-5</c:v>
                      </c:pt>
                      <c:pt idx="268">
                        <c:v>3.8000000000000002E-5</c:v>
                      </c:pt>
                      <c:pt idx="269">
                        <c:v>3.8999999999999999E-5</c:v>
                      </c:pt>
                      <c:pt idx="270">
                        <c:v>3.8999999999999999E-5</c:v>
                      </c:pt>
                      <c:pt idx="271">
                        <c:v>3.6999999999999998E-5</c:v>
                      </c:pt>
                      <c:pt idx="272">
                        <c:v>3.8000000000000002E-5</c:v>
                      </c:pt>
                      <c:pt idx="273">
                        <c:v>3.6999999999999998E-5</c:v>
                      </c:pt>
                      <c:pt idx="274">
                        <c:v>3.8000000000000002E-5</c:v>
                      </c:pt>
                      <c:pt idx="275">
                        <c:v>3.6000000000000001E-5</c:v>
                      </c:pt>
                      <c:pt idx="276">
                        <c:v>3.6999999999999998E-5</c:v>
                      </c:pt>
                      <c:pt idx="277">
                        <c:v>3.6999999999999998E-5</c:v>
                      </c:pt>
                      <c:pt idx="278">
                        <c:v>3.8999999999999999E-5</c:v>
                      </c:pt>
                      <c:pt idx="279">
                        <c:v>3.8000000000000002E-5</c:v>
                      </c:pt>
                      <c:pt idx="280">
                        <c:v>3.6999999999999998E-5</c:v>
                      </c:pt>
                      <c:pt idx="281">
                        <c:v>3.8000000000000002E-5</c:v>
                      </c:pt>
                      <c:pt idx="282">
                        <c:v>3.8000000000000002E-5</c:v>
                      </c:pt>
                      <c:pt idx="283">
                        <c:v>3.6000000000000001E-5</c:v>
                      </c:pt>
                      <c:pt idx="284">
                        <c:v>3.8000000000000002E-5</c:v>
                      </c:pt>
                      <c:pt idx="285">
                        <c:v>3.8000000000000002E-5</c:v>
                      </c:pt>
                      <c:pt idx="286">
                        <c:v>3.6999999999999998E-5</c:v>
                      </c:pt>
                      <c:pt idx="287">
                        <c:v>3.6000000000000001E-5</c:v>
                      </c:pt>
                      <c:pt idx="288">
                        <c:v>3.8999999999999999E-5</c:v>
                      </c:pt>
                      <c:pt idx="289">
                        <c:v>3.6000000000000001E-5</c:v>
                      </c:pt>
                      <c:pt idx="290">
                        <c:v>3.8999999999999999E-5</c:v>
                      </c:pt>
                      <c:pt idx="291">
                        <c:v>3.6999999999999998E-5</c:v>
                      </c:pt>
                      <c:pt idx="292">
                        <c:v>3.6999999999999998E-5</c:v>
                      </c:pt>
                      <c:pt idx="293">
                        <c:v>3.6999999999999998E-5</c:v>
                      </c:pt>
                      <c:pt idx="294">
                        <c:v>3.8000000000000002E-5</c:v>
                      </c:pt>
                      <c:pt idx="295">
                        <c:v>3.6999999999999998E-5</c:v>
                      </c:pt>
                      <c:pt idx="296">
                        <c:v>3.6999999999999998E-5</c:v>
                      </c:pt>
                      <c:pt idx="297">
                        <c:v>3.6000000000000001E-5</c:v>
                      </c:pt>
                      <c:pt idx="298">
                        <c:v>3.6999999999999998E-5</c:v>
                      </c:pt>
                      <c:pt idx="299">
                        <c:v>3.6999999999999998E-5</c:v>
                      </c:pt>
                      <c:pt idx="300">
                        <c:v>3.6999999999999998E-5</c:v>
                      </c:pt>
                      <c:pt idx="301">
                        <c:v>3.6000000000000001E-5</c:v>
                      </c:pt>
                      <c:pt idx="302">
                        <c:v>3.6999999999999998E-5</c:v>
                      </c:pt>
                      <c:pt idx="303">
                        <c:v>3.8000000000000002E-5</c:v>
                      </c:pt>
                      <c:pt idx="304">
                        <c:v>3.8000000000000002E-5</c:v>
                      </c:pt>
                      <c:pt idx="305">
                        <c:v>3.6999999999999998E-5</c:v>
                      </c:pt>
                      <c:pt idx="306">
                        <c:v>3.8000000000000002E-5</c:v>
                      </c:pt>
                      <c:pt idx="307">
                        <c:v>3.6999999999999998E-5</c:v>
                      </c:pt>
                      <c:pt idx="308">
                        <c:v>3.6000000000000001E-5</c:v>
                      </c:pt>
                      <c:pt idx="309">
                        <c:v>3.6999999999999998E-5</c:v>
                      </c:pt>
                      <c:pt idx="310">
                        <c:v>3.6000000000000001E-5</c:v>
                      </c:pt>
                      <c:pt idx="311">
                        <c:v>3.6000000000000001E-5</c:v>
                      </c:pt>
                      <c:pt idx="312">
                        <c:v>3.8000000000000002E-5</c:v>
                      </c:pt>
                      <c:pt idx="313">
                        <c:v>3.6000000000000001E-5</c:v>
                      </c:pt>
                      <c:pt idx="314">
                        <c:v>3.6999999999999998E-5</c:v>
                      </c:pt>
                      <c:pt idx="315">
                        <c:v>3.6000000000000001E-5</c:v>
                      </c:pt>
                      <c:pt idx="316">
                        <c:v>3.4999999999999997E-5</c:v>
                      </c:pt>
                      <c:pt idx="317">
                        <c:v>3.6000000000000001E-5</c:v>
                      </c:pt>
                      <c:pt idx="318">
                        <c:v>3.6000000000000001E-5</c:v>
                      </c:pt>
                      <c:pt idx="319">
                        <c:v>3.6000000000000001E-5</c:v>
                      </c:pt>
                      <c:pt idx="320">
                        <c:v>3.6999999999999998E-5</c:v>
                      </c:pt>
                      <c:pt idx="321">
                        <c:v>3.6000000000000001E-5</c:v>
                      </c:pt>
                      <c:pt idx="322">
                        <c:v>3.6000000000000001E-5</c:v>
                      </c:pt>
                      <c:pt idx="323">
                        <c:v>3.6000000000000001E-5</c:v>
                      </c:pt>
                      <c:pt idx="324">
                        <c:v>3.6000000000000001E-5</c:v>
                      </c:pt>
                      <c:pt idx="325">
                        <c:v>3.6999999999999998E-5</c:v>
                      </c:pt>
                      <c:pt idx="326">
                        <c:v>3.6999999999999998E-5</c:v>
                      </c:pt>
                      <c:pt idx="327">
                        <c:v>3.4999999999999997E-5</c:v>
                      </c:pt>
                      <c:pt idx="328">
                        <c:v>3.6999999999999998E-5</c:v>
                      </c:pt>
                      <c:pt idx="329">
                        <c:v>3.4999999999999997E-5</c:v>
                      </c:pt>
                      <c:pt idx="330">
                        <c:v>3.6999999999999998E-5</c:v>
                      </c:pt>
                      <c:pt idx="331">
                        <c:v>3.6000000000000001E-5</c:v>
                      </c:pt>
                      <c:pt idx="332">
                        <c:v>3.8000000000000002E-5</c:v>
                      </c:pt>
                      <c:pt idx="333">
                        <c:v>3.4999999999999997E-5</c:v>
                      </c:pt>
                      <c:pt idx="334">
                        <c:v>3.6000000000000001E-5</c:v>
                      </c:pt>
                      <c:pt idx="335">
                        <c:v>3.6000000000000001E-5</c:v>
                      </c:pt>
                      <c:pt idx="336">
                        <c:v>3.6000000000000001E-5</c:v>
                      </c:pt>
                      <c:pt idx="337">
                        <c:v>3.4999999999999997E-5</c:v>
                      </c:pt>
                      <c:pt idx="338">
                        <c:v>3.6000000000000001E-5</c:v>
                      </c:pt>
                      <c:pt idx="339">
                        <c:v>3.6000000000000001E-5</c:v>
                      </c:pt>
                      <c:pt idx="340">
                        <c:v>3.6000000000000001E-5</c:v>
                      </c:pt>
                      <c:pt idx="341">
                        <c:v>3.6000000000000001E-5</c:v>
                      </c:pt>
                      <c:pt idx="342">
                        <c:v>3.6999999999999998E-5</c:v>
                      </c:pt>
                      <c:pt idx="343">
                        <c:v>3.6000000000000001E-5</c:v>
                      </c:pt>
                      <c:pt idx="344">
                        <c:v>3.6000000000000001E-5</c:v>
                      </c:pt>
                      <c:pt idx="345">
                        <c:v>3.6000000000000001E-5</c:v>
                      </c:pt>
                      <c:pt idx="346">
                        <c:v>3.4999999999999997E-5</c:v>
                      </c:pt>
                      <c:pt idx="347">
                        <c:v>3.6000000000000001E-5</c:v>
                      </c:pt>
                      <c:pt idx="348">
                        <c:v>3.6000000000000001E-5</c:v>
                      </c:pt>
                      <c:pt idx="349">
                        <c:v>3.4999999999999997E-5</c:v>
                      </c:pt>
                    </c:numCache>
                  </c:numRef>
                </c:yVal>
                <c:smooth val="0"/>
              </c15:ser>
            </c15:filteredScatterSeries>
          </c:ext>
        </c:extLst>
      </c:scatterChart>
      <c:scatterChart>
        <c:scatterStyle val="lineMarker"/>
        <c:varyColors val="0"/>
        <c:ser>
          <c:idx val="0"/>
          <c:order val="0"/>
          <c:tx>
            <c:strRef>
              <c:f>tightly_wound_coil_9!$B$16</c:f>
              <c:strCache>
                <c:ptCount val="1"/>
                <c:pt idx="0">
                  <c:v>V_heater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tightly_wound_coil_9!$A$18:$A$367</c:f>
              <c:numCache>
                <c:formatCode>General</c:formatCode>
                <c:ptCount val="350"/>
                <c:pt idx="0">
                  <c:v>0.0</c:v>
                </c:pt>
                <c:pt idx="1">
                  <c:v>0.014344</c:v>
                </c:pt>
                <c:pt idx="2">
                  <c:v>0.028945</c:v>
                </c:pt>
                <c:pt idx="3">
                  <c:v>0.043855</c:v>
                </c:pt>
                <c:pt idx="4">
                  <c:v>0.05879</c:v>
                </c:pt>
                <c:pt idx="5">
                  <c:v>0.074134</c:v>
                </c:pt>
                <c:pt idx="6">
                  <c:v>0.099785</c:v>
                </c:pt>
                <c:pt idx="7">
                  <c:v>0.114728</c:v>
                </c:pt>
                <c:pt idx="8">
                  <c:v>0.130081</c:v>
                </c:pt>
                <c:pt idx="9">
                  <c:v>0.145018</c:v>
                </c:pt>
                <c:pt idx="10">
                  <c:v>0.159953</c:v>
                </c:pt>
                <c:pt idx="11">
                  <c:v>0.175161</c:v>
                </c:pt>
                <c:pt idx="12">
                  <c:v>0.190519</c:v>
                </c:pt>
                <c:pt idx="13">
                  <c:v>0.205918</c:v>
                </c:pt>
                <c:pt idx="14">
                  <c:v>0.236684</c:v>
                </c:pt>
                <c:pt idx="15">
                  <c:v>0.262188</c:v>
                </c:pt>
                <c:pt idx="16">
                  <c:v>0.277121</c:v>
                </c:pt>
                <c:pt idx="17">
                  <c:v>0.292048</c:v>
                </c:pt>
                <c:pt idx="18">
                  <c:v>0.306985</c:v>
                </c:pt>
                <c:pt idx="19">
                  <c:v>0.327691</c:v>
                </c:pt>
                <c:pt idx="20">
                  <c:v>0.34261</c:v>
                </c:pt>
                <c:pt idx="21">
                  <c:v>0.357455</c:v>
                </c:pt>
                <c:pt idx="22">
                  <c:v>0.372357</c:v>
                </c:pt>
                <c:pt idx="23">
                  <c:v>0.398195</c:v>
                </c:pt>
                <c:pt idx="24">
                  <c:v>0.41311</c:v>
                </c:pt>
                <c:pt idx="25">
                  <c:v>0.428029</c:v>
                </c:pt>
                <c:pt idx="26">
                  <c:v>0.442959</c:v>
                </c:pt>
                <c:pt idx="27">
                  <c:v>0.457854</c:v>
                </c:pt>
                <c:pt idx="28">
                  <c:v>0.472749</c:v>
                </c:pt>
                <c:pt idx="29">
                  <c:v>0.487663</c:v>
                </c:pt>
                <c:pt idx="30">
                  <c:v>0.502516</c:v>
                </c:pt>
                <c:pt idx="31">
                  <c:v>0.527229</c:v>
                </c:pt>
                <c:pt idx="32">
                  <c:v>0.542264</c:v>
                </c:pt>
                <c:pt idx="33">
                  <c:v>0.557165</c:v>
                </c:pt>
                <c:pt idx="34">
                  <c:v>0.572088</c:v>
                </c:pt>
                <c:pt idx="35">
                  <c:v>0.587005</c:v>
                </c:pt>
                <c:pt idx="36">
                  <c:v>0.601931</c:v>
                </c:pt>
                <c:pt idx="37">
                  <c:v>0.616827</c:v>
                </c:pt>
                <c:pt idx="38">
                  <c:v>0.631749</c:v>
                </c:pt>
                <c:pt idx="39">
                  <c:v>0.656385</c:v>
                </c:pt>
                <c:pt idx="40">
                  <c:v>0.690686</c:v>
                </c:pt>
                <c:pt idx="41">
                  <c:v>0.706035</c:v>
                </c:pt>
                <c:pt idx="42">
                  <c:v>0.720985</c:v>
                </c:pt>
                <c:pt idx="43">
                  <c:v>0.736295</c:v>
                </c:pt>
                <c:pt idx="44">
                  <c:v>0.757057</c:v>
                </c:pt>
                <c:pt idx="45">
                  <c:v>0.772006</c:v>
                </c:pt>
                <c:pt idx="46">
                  <c:v>0.786962</c:v>
                </c:pt>
                <c:pt idx="47">
                  <c:v>0.812071</c:v>
                </c:pt>
                <c:pt idx="48">
                  <c:v>0.827689</c:v>
                </c:pt>
                <c:pt idx="49">
                  <c:v>0.842645</c:v>
                </c:pt>
                <c:pt idx="50">
                  <c:v>0.857525</c:v>
                </c:pt>
                <c:pt idx="51">
                  <c:v>0.872931</c:v>
                </c:pt>
                <c:pt idx="52">
                  <c:v>0.888263</c:v>
                </c:pt>
                <c:pt idx="53">
                  <c:v>0.903133</c:v>
                </c:pt>
                <c:pt idx="54">
                  <c:v>0.918457</c:v>
                </c:pt>
                <c:pt idx="55">
                  <c:v>0.944635</c:v>
                </c:pt>
                <c:pt idx="56">
                  <c:v>0.959525</c:v>
                </c:pt>
                <c:pt idx="57">
                  <c:v>0.974797</c:v>
                </c:pt>
                <c:pt idx="58">
                  <c:v>0.990133</c:v>
                </c:pt>
                <c:pt idx="59">
                  <c:v>1.005098</c:v>
                </c:pt>
                <c:pt idx="60">
                  <c:v>1.020066</c:v>
                </c:pt>
                <c:pt idx="61">
                  <c:v>1.03541</c:v>
                </c:pt>
                <c:pt idx="62">
                  <c:v>1.050384</c:v>
                </c:pt>
                <c:pt idx="63">
                  <c:v>1.076114</c:v>
                </c:pt>
                <c:pt idx="64">
                  <c:v>1.091045</c:v>
                </c:pt>
                <c:pt idx="65">
                  <c:v>1.106392</c:v>
                </c:pt>
                <c:pt idx="66">
                  <c:v>1.121306</c:v>
                </c:pt>
                <c:pt idx="67">
                  <c:v>1.152065</c:v>
                </c:pt>
                <c:pt idx="68">
                  <c:v>1.167389</c:v>
                </c:pt>
                <c:pt idx="69">
                  <c:v>1.182824</c:v>
                </c:pt>
                <c:pt idx="70">
                  <c:v>1.197449</c:v>
                </c:pt>
                <c:pt idx="71">
                  <c:v>1.222197</c:v>
                </c:pt>
                <c:pt idx="72">
                  <c:v>1.237543</c:v>
                </c:pt>
                <c:pt idx="73">
                  <c:v>1.252932</c:v>
                </c:pt>
                <c:pt idx="74">
                  <c:v>1.268928</c:v>
                </c:pt>
                <c:pt idx="75">
                  <c:v>1.284263</c:v>
                </c:pt>
                <c:pt idx="76">
                  <c:v>1.299671</c:v>
                </c:pt>
                <c:pt idx="77">
                  <c:v>1.314538</c:v>
                </c:pt>
                <c:pt idx="78">
                  <c:v>1.329486</c:v>
                </c:pt>
                <c:pt idx="79">
                  <c:v>1.354628</c:v>
                </c:pt>
                <c:pt idx="80">
                  <c:v>1.369975</c:v>
                </c:pt>
                <c:pt idx="81">
                  <c:v>1.385262</c:v>
                </c:pt>
                <c:pt idx="82">
                  <c:v>1.400684</c:v>
                </c:pt>
                <c:pt idx="83">
                  <c:v>1.415891</c:v>
                </c:pt>
                <c:pt idx="84">
                  <c:v>1.43084</c:v>
                </c:pt>
                <c:pt idx="85">
                  <c:v>1.445782</c:v>
                </c:pt>
                <c:pt idx="86">
                  <c:v>1.460702</c:v>
                </c:pt>
                <c:pt idx="87">
                  <c:v>1.486068</c:v>
                </c:pt>
                <c:pt idx="88">
                  <c:v>1.501386</c:v>
                </c:pt>
                <c:pt idx="89">
                  <c:v>1.5168</c:v>
                </c:pt>
                <c:pt idx="90">
                  <c:v>1.531732</c:v>
                </c:pt>
                <c:pt idx="91">
                  <c:v>1.546685</c:v>
                </c:pt>
                <c:pt idx="92">
                  <c:v>1.56142</c:v>
                </c:pt>
                <c:pt idx="93">
                  <c:v>1.576358</c:v>
                </c:pt>
                <c:pt idx="94">
                  <c:v>1.606736</c:v>
                </c:pt>
                <c:pt idx="95">
                  <c:v>1.639389</c:v>
                </c:pt>
                <c:pt idx="96">
                  <c:v>1.654804</c:v>
                </c:pt>
                <c:pt idx="97">
                  <c:v>1.669766</c:v>
                </c:pt>
                <c:pt idx="98">
                  <c:v>1.685118</c:v>
                </c:pt>
                <c:pt idx="99">
                  <c:v>1.700455</c:v>
                </c:pt>
                <c:pt idx="100">
                  <c:v>1.714921</c:v>
                </c:pt>
                <c:pt idx="101">
                  <c:v>1.729847</c:v>
                </c:pt>
                <c:pt idx="102">
                  <c:v>1.744776</c:v>
                </c:pt>
                <c:pt idx="103">
                  <c:v>1.76945</c:v>
                </c:pt>
                <c:pt idx="104">
                  <c:v>1.785138</c:v>
                </c:pt>
                <c:pt idx="105">
                  <c:v>1.800499</c:v>
                </c:pt>
                <c:pt idx="106">
                  <c:v>1.815451</c:v>
                </c:pt>
                <c:pt idx="107">
                  <c:v>1.830391</c:v>
                </c:pt>
                <c:pt idx="108">
                  <c:v>1.845333</c:v>
                </c:pt>
                <c:pt idx="109">
                  <c:v>1.859813</c:v>
                </c:pt>
                <c:pt idx="110">
                  <c:v>1.87475</c:v>
                </c:pt>
                <c:pt idx="111">
                  <c:v>1.900869</c:v>
                </c:pt>
                <c:pt idx="112">
                  <c:v>1.916231</c:v>
                </c:pt>
                <c:pt idx="113">
                  <c:v>1.930926</c:v>
                </c:pt>
                <c:pt idx="114">
                  <c:v>1.945836</c:v>
                </c:pt>
                <c:pt idx="115">
                  <c:v>1.960776</c:v>
                </c:pt>
                <c:pt idx="116">
                  <c:v>1.975732</c:v>
                </c:pt>
                <c:pt idx="117">
                  <c:v>1.990663</c:v>
                </c:pt>
                <c:pt idx="118">
                  <c:v>2.005681</c:v>
                </c:pt>
                <c:pt idx="119">
                  <c:v>2.031343</c:v>
                </c:pt>
                <c:pt idx="120">
                  <c:v>2.061715</c:v>
                </c:pt>
                <c:pt idx="121">
                  <c:v>2.07614</c:v>
                </c:pt>
                <c:pt idx="122">
                  <c:v>2.091079999999998</c:v>
                </c:pt>
                <c:pt idx="123">
                  <c:v>2.106414</c:v>
                </c:pt>
                <c:pt idx="124">
                  <c:v>2.12181</c:v>
                </c:pt>
                <c:pt idx="125">
                  <c:v>2.137149</c:v>
                </c:pt>
                <c:pt idx="126">
                  <c:v>2.152028</c:v>
                </c:pt>
                <c:pt idx="127">
                  <c:v>2.177162</c:v>
                </c:pt>
                <c:pt idx="128">
                  <c:v>2.192107</c:v>
                </c:pt>
                <c:pt idx="129">
                  <c:v>2.207457</c:v>
                </c:pt>
                <c:pt idx="130">
                  <c:v>2.229164</c:v>
                </c:pt>
                <c:pt idx="131">
                  <c:v>2.244113</c:v>
                </c:pt>
                <c:pt idx="132">
                  <c:v>2.259059</c:v>
                </c:pt>
                <c:pt idx="133">
                  <c:v>2.27398</c:v>
                </c:pt>
                <c:pt idx="134">
                  <c:v>2.28931</c:v>
                </c:pt>
                <c:pt idx="135">
                  <c:v>2.314859999999988</c:v>
                </c:pt>
                <c:pt idx="136">
                  <c:v>2.329792</c:v>
                </c:pt>
                <c:pt idx="137">
                  <c:v>2.344751</c:v>
                </c:pt>
                <c:pt idx="138">
                  <c:v>2.359691999999999</c:v>
                </c:pt>
                <c:pt idx="139">
                  <c:v>2.374881999999999</c:v>
                </c:pt>
                <c:pt idx="140">
                  <c:v>2.390198</c:v>
                </c:pt>
                <c:pt idx="141">
                  <c:v>2.405538</c:v>
                </c:pt>
                <c:pt idx="142">
                  <c:v>2.42091</c:v>
                </c:pt>
                <c:pt idx="143">
                  <c:v>2.44645</c:v>
                </c:pt>
                <c:pt idx="144">
                  <c:v>2.461388</c:v>
                </c:pt>
                <c:pt idx="145">
                  <c:v>2.476313</c:v>
                </c:pt>
                <c:pt idx="146">
                  <c:v>2.491229</c:v>
                </c:pt>
                <c:pt idx="147">
                  <c:v>2.521288</c:v>
                </c:pt>
                <c:pt idx="148">
                  <c:v>2.536689</c:v>
                </c:pt>
                <c:pt idx="149">
                  <c:v>2.552047999999997</c:v>
                </c:pt>
                <c:pt idx="150">
                  <c:v>2.567392</c:v>
                </c:pt>
                <c:pt idx="151">
                  <c:v>2.597681</c:v>
                </c:pt>
                <c:pt idx="152">
                  <c:v>2.612543</c:v>
                </c:pt>
                <c:pt idx="153">
                  <c:v>2.627451</c:v>
                </c:pt>
                <c:pt idx="154">
                  <c:v>2.642412</c:v>
                </c:pt>
                <c:pt idx="155">
                  <c:v>2.65769</c:v>
                </c:pt>
                <c:pt idx="156">
                  <c:v>2.673037</c:v>
                </c:pt>
                <c:pt idx="157">
                  <c:v>2.688001</c:v>
                </c:pt>
                <c:pt idx="158">
                  <c:v>2.70294</c:v>
                </c:pt>
                <c:pt idx="159">
                  <c:v>2.728516</c:v>
                </c:pt>
                <c:pt idx="160">
                  <c:v>2.74345</c:v>
                </c:pt>
                <c:pt idx="161">
                  <c:v>2.758376</c:v>
                </c:pt>
                <c:pt idx="162">
                  <c:v>2.773319</c:v>
                </c:pt>
                <c:pt idx="163">
                  <c:v>2.788741</c:v>
                </c:pt>
                <c:pt idx="164">
                  <c:v>2.803636</c:v>
                </c:pt>
                <c:pt idx="165">
                  <c:v>2.81897</c:v>
                </c:pt>
                <c:pt idx="166">
                  <c:v>2.834264999999998</c:v>
                </c:pt>
                <c:pt idx="167">
                  <c:v>2.860379</c:v>
                </c:pt>
                <c:pt idx="168">
                  <c:v>2.874988999999998</c:v>
                </c:pt>
                <c:pt idx="169">
                  <c:v>2.889928</c:v>
                </c:pt>
                <c:pt idx="170">
                  <c:v>2.904866</c:v>
                </c:pt>
                <c:pt idx="171">
                  <c:v>2.919802999999988</c:v>
                </c:pt>
                <c:pt idx="172">
                  <c:v>2.935159</c:v>
                </c:pt>
                <c:pt idx="173">
                  <c:v>2.95004</c:v>
                </c:pt>
                <c:pt idx="174">
                  <c:v>2.980343</c:v>
                </c:pt>
                <c:pt idx="175">
                  <c:v>3.006079</c:v>
                </c:pt>
                <c:pt idx="176">
                  <c:v>3.020799</c:v>
                </c:pt>
                <c:pt idx="177">
                  <c:v>3.036135</c:v>
                </c:pt>
                <c:pt idx="178">
                  <c:v>3.051492</c:v>
                </c:pt>
                <c:pt idx="179">
                  <c:v>3.066894</c:v>
                </c:pt>
                <c:pt idx="180">
                  <c:v>3.082224</c:v>
                </c:pt>
                <c:pt idx="181">
                  <c:v>3.096735</c:v>
                </c:pt>
                <c:pt idx="182">
                  <c:v>3.111656</c:v>
                </c:pt>
                <c:pt idx="183">
                  <c:v>3.136338</c:v>
                </c:pt>
                <c:pt idx="184">
                  <c:v>3.151715</c:v>
                </c:pt>
                <c:pt idx="185">
                  <c:v>3.167736</c:v>
                </c:pt>
                <c:pt idx="186">
                  <c:v>3.183088</c:v>
                </c:pt>
                <c:pt idx="187">
                  <c:v>3.19803</c:v>
                </c:pt>
                <c:pt idx="188">
                  <c:v>3.212994</c:v>
                </c:pt>
                <c:pt idx="189">
                  <c:v>3.227946</c:v>
                </c:pt>
                <c:pt idx="190">
                  <c:v>3.242355</c:v>
                </c:pt>
                <c:pt idx="191">
                  <c:v>3.267099</c:v>
                </c:pt>
                <c:pt idx="192">
                  <c:v>3.282414</c:v>
                </c:pt>
                <c:pt idx="193">
                  <c:v>3.297349</c:v>
                </c:pt>
                <c:pt idx="194">
                  <c:v>3.312850999999988</c:v>
                </c:pt>
                <c:pt idx="195">
                  <c:v>3.327814</c:v>
                </c:pt>
                <c:pt idx="196">
                  <c:v>3.342753999999998</c:v>
                </c:pt>
                <c:pt idx="197">
                  <c:v>3.357708</c:v>
                </c:pt>
                <c:pt idx="198">
                  <c:v>3.373050999999998</c:v>
                </c:pt>
                <c:pt idx="199">
                  <c:v>3.397647999999997</c:v>
                </c:pt>
                <c:pt idx="200">
                  <c:v>3.427979</c:v>
                </c:pt>
                <c:pt idx="201">
                  <c:v>3.442895</c:v>
                </c:pt>
                <c:pt idx="202">
                  <c:v>3.458123</c:v>
                </c:pt>
                <c:pt idx="203">
                  <c:v>3.473091</c:v>
                </c:pt>
                <c:pt idx="204">
                  <c:v>3.488416</c:v>
                </c:pt>
                <c:pt idx="205">
                  <c:v>3.503821</c:v>
                </c:pt>
                <c:pt idx="206">
                  <c:v>3.519164</c:v>
                </c:pt>
                <c:pt idx="207">
                  <c:v>3.544834</c:v>
                </c:pt>
                <c:pt idx="208">
                  <c:v>3.559772</c:v>
                </c:pt>
                <c:pt idx="209">
                  <c:v>3.574727</c:v>
                </c:pt>
                <c:pt idx="210">
                  <c:v>3.589662</c:v>
                </c:pt>
                <c:pt idx="211">
                  <c:v>3.604497</c:v>
                </c:pt>
                <c:pt idx="212">
                  <c:v>3.619421</c:v>
                </c:pt>
                <c:pt idx="213">
                  <c:v>3.634815</c:v>
                </c:pt>
                <c:pt idx="214">
                  <c:v>3.650151</c:v>
                </c:pt>
                <c:pt idx="215">
                  <c:v>3.675955</c:v>
                </c:pt>
                <c:pt idx="216">
                  <c:v>3.690905</c:v>
                </c:pt>
                <c:pt idx="217">
                  <c:v>3.706227</c:v>
                </c:pt>
                <c:pt idx="218">
                  <c:v>3.721645</c:v>
                </c:pt>
                <c:pt idx="219">
                  <c:v>3.736992</c:v>
                </c:pt>
                <c:pt idx="220">
                  <c:v>3.752079999999998</c:v>
                </c:pt>
                <c:pt idx="221">
                  <c:v>3.767423</c:v>
                </c:pt>
                <c:pt idx="222">
                  <c:v>3.782846999999998</c:v>
                </c:pt>
                <c:pt idx="223">
                  <c:v>3.808525</c:v>
                </c:pt>
                <c:pt idx="224">
                  <c:v>3.823004</c:v>
                </c:pt>
                <c:pt idx="225">
                  <c:v>3.83834</c:v>
                </c:pt>
                <c:pt idx="226">
                  <c:v>3.853294</c:v>
                </c:pt>
                <c:pt idx="227">
                  <c:v>3.884078999999998</c:v>
                </c:pt>
                <c:pt idx="228">
                  <c:v>3.899147999999998</c:v>
                </c:pt>
                <c:pt idx="229">
                  <c:v>3.914098</c:v>
                </c:pt>
                <c:pt idx="230">
                  <c:v>3.92904</c:v>
                </c:pt>
                <c:pt idx="231">
                  <c:v>3.954769999999999</c:v>
                </c:pt>
                <c:pt idx="232">
                  <c:v>3.969342</c:v>
                </c:pt>
                <c:pt idx="233">
                  <c:v>3.984719</c:v>
                </c:pt>
                <c:pt idx="234">
                  <c:v>4.00005</c:v>
                </c:pt>
                <c:pt idx="235">
                  <c:v>4.015386999999988</c:v>
                </c:pt>
                <c:pt idx="236">
                  <c:v>4.030345</c:v>
                </c:pt>
                <c:pt idx="237">
                  <c:v>4.044832</c:v>
                </c:pt>
                <c:pt idx="238">
                  <c:v>4.059755</c:v>
                </c:pt>
                <c:pt idx="239">
                  <c:v>4.084420999999995</c:v>
                </c:pt>
                <c:pt idx="240">
                  <c:v>4.099821</c:v>
                </c:pt>
                <c:pt idx="241">
                  <c:v>4.115418999999985</c:v>
                </c:pt>
                <c:pt idx="242">
                  <c:v>4.130335999999994</c:v>
                </c:pt>
                <c:pt idx="243">
                  <c:v>4.145262</c:v>
                </c:pt>
                <c:pt idx="244">
                  <c:v>4.160195999999985</c:v>
                </c:pt>
                <c:pt idx="245">
                  <c:v>4.175149999999999</c:v>
                </c:pt>
                <c:pt idx="246">
                  <c:v>4.190354999999987</c:v>
                </c:pt>
                <c:pt idx="247">
                  <c:v>4.215456999999994</c:v>
                </c:pt>
                <c:pt idx="248">
                  <c:v>4.230387</c:v>
                </c:pt>
                <c:pt idx="249">
                  <c:v>4.245334999999995</c:v>
                </c:pt>
                <c:pt idx="250">
                  <c:v>4.259815999999994</c:v>
                </c:pt>
                <c:pt idx="251">
                  <c:v>4.274757</c:v>
                </c:pt>
                <c:pt idx="252">
                  <c:v>4.289689</c:v>
                </c:pt>
                <c:pt idx="253">
                  <c:v>4.305025999999994</c:v>
                </c:pt>
                <c:pt idx="254">
                  <c:v>4.33526</c:v>
                </c:pt>
                <c:pt idx="255">
                  <c:v>4.360388999999988</c:v>
                </c:pt>
                <c:pt idx="256">
                  <c:v>4.375319</c:v>
                </c:pt>
                <c:pt idx="257">
                  <c:v>4.390229</c:v>
                </c:pt>
                <c:pt idx="258">
                  <c:v>4.405262</c:v>
                </c:pt>
                <c:pt idx="259">
                  <c:v>4.420656</c:v>
                </c:pt>
                <c:pt idx="260">
                  <c:v>4.435974</c:v>
                </c:pt>
                <c:pt idx="261">
                  <c:v>4.451298</c:v>
                </c:pt>
                <c:pt idx="262">
                  <c:v>4.466696</c:v>
                </c:pt>
                <c:pt idx="263">
                  <c:v>4.492931999999988</c:v>
                </c:pt>
                <c:pt idx="264">
                  <c:v>4.507844999999988</c:v>
                </c:pt>
                <c:pt idx="265">
                  <c:v>4.522810999999983</c:v>
                </c:pt>
                <c:pt idx="266">
                  <c:v>4.538161</c:v>
                </c:pt>
                <c:pt idx="267">
                  <c:v>4.552655999999994</c:v>
                </c:pt>
                <c:pt idx="268">
                  <c:v>4.567988999999983</c:v>
                </c:pt>
                <c:pt idx="269">
                  <c:v>4.583306</c:v>
                </c:pt>
                <c:pt idx="270">
                  <c:v>4.598704</c:v>
                </c:pt>
                <c:pt idx="271">
                  <c:v>4.629817999999985</c:v>
                </c:pt>
                <c:pt idx="272">
                  <c:v>4.644738999999987</c:v>
                </c:pt>
                <c:pt idx="273">
                  <c:v>4.659663</c:v>
                </c:pt>
                <c:pt idx="274">
                  <c:v>4.674529999999994</c:v>
                </c:pt>
                <c:pt idx="275">
                  <c:v>4.68946</c:v>
                </c:pt>
                <c:pt idx="276">
                  <c:v>4.704343</c:v>
                </c:pt>
                <c:pt idx="277">
                  <c:v>4.719748</c:v>
                </c:pt>
                <c:pt idx="278">
                  <c:v>4.735076</c:v>
                </c:pt>
                <c:pt idx="279">
                  <c:v>4.761194999999994</c:v>
                </c:pt>
                <c:pt idx="280">
                  <c:v>4.791724</c:v>
                </c:pt>
                <c:pt idx="281">
                  <c:v>4.806656</c:v>
                </c:pt>
                <c:pt idx="282">
                  <c:v>4.821624</c:v>
                </c:pt>
                <c:pt idx="283">
                  <c:v>4.836503</c:v>
                </c:pt>
                <c:pt idx="284">
                  <c:v>4.850981999999985</c:v>
                </c:pt>
                <c:pt idx="285">
                  <c:v>4.866261</c:v>
                </c:pt>
                <c:pt idx="286">
                  <c:v>4.881198</c:v>
                </c:pt>
                <c:pt idx="287">
                  <c:v>4.906914999999988</c:v>
                </c:pt>
                <c:pt idx="288">
                  <c:v>4.921481</c:v>
                </c:pt>
                <c:pt idx="289">
                  <c:v>4.93642</c:v>
                </c:pt>
                <c:pt idx="290">
                  <c:v>4.951823</c:v>
                </c:pt>
                <c:pt idx="291">
                  <c:v>4.967164999999988</c:v>
                </c:pt>
                <c:pt idx="292">
                  <c:v>4.982499</c:v>
                </c:pt>
                <c:pt idx="293">
                  <c:v>4.997794</c:v>
                </c:pt>
                <c:pt idx="294">
                  <c:v>5.012707999999995</c:v>
                </c:pt>
                <c:pt idx="295">
                  <c:v>5.037389</c:v>
                </c:pt>
                <c:pt idx="296">
                  <c:v>5.052808999999995</c:v>
                </c:pt>
                <c:pt idx="297">
                  <c:v>5.067685999999985</c:v>
                </c:pt>
                <c:pt idx="298">
                  <c:v>5.083015999999994</c:v>
                </c:pt>
                <c:pt idx="299">
                  <c:v>5.09835</c:v>
                </c:pt>
                <c:pt idx="300">
                  <c:v>5.11329</c:v>
                </c:pt>
                <c:pt idx="301">
                  <c:v>5.128228</c:v>
                </c:pt>
                <c:pt idx="302">
                  <c:v>5.142694</c:v>
                </c:pt>
                <c:pt idx="303">
                  <c:v>5.167357999999985</c:v>
                </c:pt>
                <c:pt idx="304">
                  <c:v>5.182744999999988</c:v>
                </c:pt>
                <c:pt idx="305">
                  <c:v>5.198088999999987</c:v>
                </c:pt>
                <c:pt idx="306">
                  <c:v>5.213493</c:v>
                </c:pt>
                <c:pt idx="307">
                  <c:v>5.243888</c:v>
                </c:pt>
                <c:pt idx="308">
                  <c:v>5.258832</c:v>
                </c:pt>
                <c:pt idx="309">
                  <c:v>5.273756</c:v>
                </c:pt>
                <c:pt idx="310">
                  <c:v>5.289386</c:v>
                </c:pt>
                <c:pt idx="311">
                  <c:v>5.314519999999983</c:v>
                </c:pt>
                <c:pt idx="312">
                  <c:v>5.329421</c:v>
                </c:pt>
                <c:pt idx="313">
                  <c:v>5.344352999999995</c:v>
                </c:pt>
                <c:pt idx="314">
                  <c:v>5.358833999999994</c:v>
                </c:pt>
                <c:pt idx="315">
                  <c:v>5.373776</c:v>
                </c:pt>
                <c:pt idx="316">
                  <c:v>5.388721</c:v>
                </c:pt>
                <c:pt idx="317">
                  <c:v>5.404063</c:v>
                </c:pt>
                <c:pt idx="318">
                  <c:v>5.419384</c:v>
                </c:pt>
                <c:pt idx="319">
                  <c:v>5.444936999999987</c:v>
                </c:pt>
                <c:pt idx="320">
                  <c:v>5.459862</c:v>
                </c:pt>
                <c:pt idx="321">
                  <c:v>5.474815999999988</c:v>
                </c:pt>
                <c:pt idx="322">
                  <c:v>5.48976</c:v>
                </c:pt>
                <c:pt idx="323">
                  <c:v>5.505361</c:v>
                </c:pt>
                <c:pt idx="324">
                  <c:v>5.520325999999995</c:v>
                </c:pt>
                <c:pt idx="325">
                  <c:v>5.535266</c:v>
                </c:pt>
                <c:pt idx="326">
                  <c:v>5.550674</c:v>
                </c:pt>
                <c:pt idx="327">
                  <c:v>5.57626</c:v>
                </c:pt>
                <c:pt idx="328">
                  <c:v>5.591193</c:v>
                </c:pt>
                <c:pt idx="329">
                  <c:v>5.606122</c:v>
                </c:pt>
                <c:pt idx="330">
                  <c:v>5.621451999999988</c:v>
                </c:pt>
                <c:pt idx="331">
                  <c:v>5.636391</c:v>
                </c:pt>
                <c:pt idx="332">
                  <c:v>5.651667</c:v>
                </c:pt>
                <c:pt idx="333">
                  <c:v>5.666988999999985</c:v>
                </c:pt>
                <c:pt idx="334">
                  <c:v>5.697739999999987</c:v>
                </c:pt>
                <c:pt idx="335">
                  <c:v>5.722745999999994</c:v>
                </c:pt>
                <c:pt idx="336">
                  <c:v>5.737695</c:v>
                </c:pt>
                <c:pt idx="337">
                  <c:v>5.752627</c:v>
                </c:pt>
                <c:pt idx="338">
                  <c:v>5.767510999999981</c:v>
                </c:pt>
                <c:pt idx="339">
                  <c:v>5.782904999999987</c:v>
                </c:pt>
                <c:pt idx="340">
                  <c:v>5.797932999999987</c:v>
                </c:pt>
                <c:pt idx="341">
                  <c:v>5.812859</c:v>
                </c:pt>
                <c:pt idx="342">
                  <c:v>5.827786999999981</c:v>
                </c:pt>
                <c:pt idx="343">
                  <c:v>5.85345</c:v>
                </c:pt>
                <c:pt idx="344">
                  <c:v>5.868739999999994</c:v>
                </c:pt>
                <c:pt idx="345">
                  <c:v>5.884069999999999</c:v>
                </c:pt>
                <c:pt idx="346">
                  <c:v>5.899384999999988</c:v>
                </c:pt>
                <c:pt idx="347">
                  <c:v>5.914804999999987</c:v>
                </c:pt>
                <c:pt idx="348">
                  <c:v>5.929753</c:v>
                </c:pt>
                <c:pt idx="349">
                  <c:v>5.944164</c:v>
                </c:pt>
              </c:numCache>
            </c:numRef>
          </c:xVal>
          <c:yVal>
            <c:numRef>
              <c:f>tightly_wound_coil_9!$B$18:$B$367</c:f>
              <c:numCache>
                <c:formatCode>General</c:formatCode>
                <c:ptCount val="350"/>
                <c:pt idx="0">
                  <c:v>0.0</c:v>
                </c:pt>
                <c:pt idx="1">
                  <c:v>0.0</c:v>
                </c:pt>
                <c:pt idx="2">
                  <c:v>1.0E-6</c:v>
                </c:pt>
                <c:pt idx="3">
                  <c:v>1.0E-6</c:v>
                </c:pt>
                <c:pt idx="4">
                  <c:v>0.0</c:v>
                </c:pt>
                <c:pt idx="5">
                  <c:v>0.0</c:v>
                </c:pt>
                <c:pt idx="6">
                  <c:v>0.0</c:v>
                </c:pt>
                <c:pt idx="7">
                  <c:v>0.0</c:v>
                </c:pt>
                <c:pt idx="8">
                  <c:v>0.0</c:v>
                </c:pt>
                <c:pt idx="9">
                  <c:v>1.0E-6</c:v>
                </c:pt>
                <c:pt idx="10">
                  <c:v>0.0</c:v>
                </c:pt>
                <c:pt idx="11">
                  <c:v>-1.0E-6</c:v>
                </c:pt>
                <c:pt idx="12">
                  <c:v>0.0</c:v>
                </c:pt>
                <c:pt idx="13">
                  <c:v>0.0</c:v>
                </c:pt>
                <c:pt idx="14">
                  <c:v>-1.0E-6</c:v>
                </c:pt>
                <c:pt idx="15">
                  <c:v>1.0E-6</c:v>
                </c:pt>
                <c:pt idx="16">
                  <c:v>0.065146</c:v>
                </c:pt>
                <c:pt idx="17">
                  <c:v>0.065065</c:v>
                </c:pt>
                <c:pt idx="18">
                  <c:v>0.06507</c:v>
                </c:pt>
                <c:pt idx="19">
                  <c:v>0.064928</c:v>
                </c:pt>
                <c:pt idx="20">
                  <c:v>0.064816</c:v>
                </c:pt>
                <c:pt idx="21">
                  <c:v>0.064709</c:v>
                </c:pt>
                <c:pt idx="22">
                  <c:v>0.06459</c:v>
                </c:pt>
                <c:pt idx="23">
                  <c:v>0.064393</c:v>
                </c:pt>
                <c:pt idx="24">
                  <c:v>0.064312</c:v>
                </c:pt>
                <c:pt idx="25">
                  <c:v>0.064233</c:v>
                </c:pt>
                <c:pt idx="26">
                  <c:v>0.064156</c:v>
                </c:pt>
                <c:pt idx="27">
                  <c:v>0.064086</c:v>
                </c:pt>
                <c:pt idx="28">
                  <c:v>0.064018</c:v>
                </c:pt>
                <c:pt idx="29">
                  <c:v>0.063945</c:v>
                </c:pt>
                <c:pt idx="30">
                  <c:v>0.063886</c:v>
                </c:pt>
                <c:pt idx="31">
                  <c:v>0.063806</c:v>
                </c:pt>
                <c:pt idx="32">
                  <c:v>0.063745</c:v>
                </c:pt>
                <c:pt idx="33">
                  <c:v>0.063686</c:v>
                </c:pt>
                <c:pt idx="34">
                  <c:v>0.063626</c:v>
                </c:pt>
                <c:pt idx="35">
                  <c:v>0.063565</c:v>
                </c:pt>
                <c:pt idx="36">
                  <c:v>0.063516</c:v>
                </c:pt>
                <c:pt idx="37">
                  <c:v>0.063464</c:v>
                </c:pt>
                <c:pt idx="38">
                  <c:v>0.063405</c:v>
                </c:pt>
                <c:pt idx="39">
                  <c:v>0.063308</c:v>
                </c:pt>
                <c:pt idx="40">
                  <c:v>0.0</c:v>
                </c:pt>
                <c:pt idx="41">
                  <c:v>0.0</c:v>
                </c:pt>
                <c:pt idx="42">
                  <c:v>0.0</c:v>
                </c:pt>
                <c:pt idx="43">
                  <c:v>-1.0E-6</c:v>
                </c:pt>
                <c:pt idx="44">
                  <c:v>0.0</c:v>
                </c:pt>
                <c:pt idx="45">
                  <c:v>0.0</c:v>
                </c:pt>
                <c:pt idx="46">
                  <c:v>-1.0E-6</c:v>
                </c:pt>
                <c:pt idx="47">
                  <c:v>2.0E-6</c:v>
                </c:pt>
                <c:pt idx="48">
                  <c:v>2.0E-6</c:v>
                </c:pt>
                <c:pt idx="49">
                  <c:v>0.0</c:v>
                </c:pt>
                <c:pt idx="50">
                  <c:v>0.0</c:v>
                </c:pt>
                <c:pt idx="51">
                  <c:v>0.0</c:v>
                </c:pt>
                <c:pt idx="52">
                  <c:v>0.0</c:v>
                </c:pt>
                <c:pt idx="53">
                  <c:v>-1.0E-6</c:v>
                </c:pt>
                <c:pt idx="54">
                  <c:v>-1.0E-6</c:v>
                </c:pt>
                <c:pt idx="55">
                  <c:v>1.0E-6</c:v>
                </c:pt>
                <c:pt idx="56">
                  <c:v>1.0E-6</c:v>
                </c:pt>
                <c:pt idx="57">
                  <c:v>0.0</c:v>
                </c:pt>
                <c:pt idx="58">
                  <c:v>0.0</c:v>
                </c:pt>
                <c:pt idx="59">
                  <c:v>0.0</c:v>
                </c:pt>
                <c:pt idx="60">
                  <c:v>-1.0E-6</c:v>
                </c:pt>
                <c:pt idx="61">
                  <c:v>-1.0E-6</c:v>
                </c:pt>
                <c:pt idx="62">
                  <c:v>1.0E-6</c:v>
                </c:pt>
                <c:pt idx="63">
                  <c:v>0.0</c:v>
                </c:pt>
                <c:pt idx="64">
                  <c:v>0.0</c:v>
                </c:pt>
                <c:pt idx="65">
                  <c:v>0.0</c:v>
                </c:pt>
                <c:pt idx="66">
                  <c:v>0.0</c:v>
                </c:pt>
                <c:pt idx="67">
                  <c:v>-1.0E-6</c:v>
                </c:pt>
                <c:pt idx="68">
                  <c:v>0.0</c:v>
                </c:pt>
                <c:pt idx="69">
                  <c:v>0.0</c:v>
                </c:pt>
                <c:pt idx="70">
                  <c:v>0.0</c:v>
                </c:pt>
                <c:pt idx="71">
                  <c:v>0.0</c:v>
                </c:pt>
                <c:pt idx="72">
                  <c:v>-1.0E-6</c:v>
                </c:pt>
                <c:pt idx="73">
                  <c:v>-1.0E-6</c:v>
                </c:pt>
                <c:pt idx="74">
                  <c:v>-1.0E-6</c:v>
                </c:pt>
                <c:pt idx="75">
                  <c:v>0.0</c:v>
                </c:pt>
                <c:pt idx="76">
                  <c:v>0.0</c:v>
                </c:pt>
                <c:pt idx="77">
                  <c:v>0.0</c:v>
                </c:pt>
                <c:pt idx="78">
                  <c:v>1.0E-6</c:v>
                </c:pt>
                <c:pt idx="79">
                  <c:v>-1.0E-6</c:v>
                </c:pt>
                <c:pt idx="80">
                  <c:v>-1.0E-6</c:v>
                </c:pt>
                <c:pt idx="81">
                  <c:v>-1.0E-6</c:v>
                </c:pt>
                <c:pt idx="82">
                  <c:v>0.0</c:v>
                </c:pt>
                <c:pt idx="83">
                  <c:v>0.0</c:v>
                </c:pt>
                <c:pt idx="84">
                  <c:v>0.0</c:v>
                </c:pt>
                <c:pt idx="85">
                  <c:v>1.0E-6</c:v>
                </c:pt>
                <c:pt idx="86">
                  <c:v>1.0E-6</c:v>
                </c:pt>
                <c:pt idx="87">
                  <c:v>-1.0E-6</c:v>
                </c:pt>
                <c:pt idx="88">
                  <c:v>-1.0E-6</c:v>
                </c:pt>
                <c:pt idx="89">
                  <c:v>0.0</c:v>
                </c:pt>
                <c:pt idx="90">
                  <c:v>0.0</c:v>
                </c:pt>
                <c:pt idx="91">
                  <c:v>0.0</c:v>
                </c:pt>
                <c:pt idx="92">
                  <c:v>1.0E-6</c:v>
                </c:pt>
                <c:pt idx="93">
                  <c:v>1.0E-6</c:v>
                </c:pt>
                <c:pt idx="94">
                  <c:v>0.0</c:v>
                </c:pt>
                <c:pt idx="95">
                  <c:v>0.0</c:v>
                </c:pt>
                <c:pt idx="96">
                  <c:v>0.0</c:v>
                </c:pt>
                <c:pt idx="97">
                  <c:v>-1.0E-6</c:v>
                </c:pt>
                <c:pt idx="98">
                  <c:v>0.0</c:v>
                </c:pt>
                <c:pt idx="99">
                  <c:v>0.0</c:v>
                </c:pt>
                <c:pt idx="100">
                  <c:v>0.0</c:v>
                </c:pt>
                <c:pt idx="101">
                  <c:v>1.0E-6</c:v>
                </c:pt>
                <c:pt idx="102">
                  <c:v>1.0E-6</c:v>
                </c:pt>
                <c:pt idx="103">
                  <c:v>-1.0E-6</c:v>
                </c:pt>
                <c:pt idx="104">
                  <c:v>-1.0E-6</c:v>
                </c:pt>
                <c:pt idx="105">
                  <c:v>0.0</c:v>
                </c:pt>
                <c:pt idx="106">
                  <c:v>0.0</c:v>
                </c:pt>
                <c:pt idx="107">
                  <c:v>0.0</c:v>
                </c:pt>
                <c:pt idx="108">
                  <c:v>1.0E-6</c:v>
                </c:pt>
                <c:pt idx="109">
                  <c:v>1.0E-6</c:v>
                </c:pt>
                <c:pt idx="110">
                  <c:v>0.0</c:v>
                </c:pt>
                <c:pt idx="111">
                  <c:v>0.0</c:v>
                </c:pt>
                <c:pt idx="112">
                  <c:v>1.0E-6</c:v>
                </c:pt>
                <c:pt idx="113">
                  <c:v>1.0E-6</c:v>
                </c:pt>
                <c:pt idx="114">
                  <c:v>1.0E-6</c:v>
                </c:pt>
                <c:pt idx="115">
                  <c:v>2.0E-6</c:v>
                </c:pt>
                <c:pt idx="116">
                  <c:v>1.0E-6</c:v>
                </c:pt>
                <c:pt idx="117">
                  <c:v>-2.0E-6</c:v>
                </c:pt>
                <c:pt idx="118">
                  <c:v>0.0</c:v>
                </c:pt>
                <c:pt idx="119">
                  <c:v>0.0</c:v>
                </c:pt>
                <c:pt idx="120">
                  <c:v>1.0E-6</c:v>
                </c:pt>
                <c:pt idx="121">
                  <c:v>1.0E-6</c:v>
                </c:pt>
                <c:pt idx="122">
                  <c:v>0.0</c:v>
                </c:pt>
                <c:pt idx="123">
                  <c:v>0.0</c:v>
                </c:pt>
                <c:pt idx="124">
                  <c:v>0.0</c:v>
                </c:pt>
                <c:pt idx="125">
                  <c:v>-1.0E-6</c:v>
                </c:pt>
                <c:pt idx="126">
                  <c:v>-1.0E-6</c:v>
                </c:pt>
                <c:pt idx="127">
                  <c:v>1.0E-6</c:v>
                </c:pt>
                <c:pt idx="128">
                  <c:v>0.0</c:v>
                </c:pt>
                <c:pt idx="129">
                  <c:v>0.0</c:v>
                </c:pt>
                <c:pt idx="130">
                  <c:v>0.0</c:v>
                </c:pt>
                <c:pt idx="131">
                  <c:v>1.0E-6</c:v>
                </c:pt>
                <c:pt idx="132">
                  <c:v>1.0E-6</c:v>
                </c:pt>
                <c:pt idx="133">
                  <c:v>0.0</c:v>
                </c:pt>
                <c:pt idx="134">
                  <c:v>0.0</c:v>
                </c:pt>
                <c:pt idx="135">
                  <c:v>0.0</c:v>
                </c:pt>
                <c:pt idx="136">
                  <c:v>0.0</c:v>
                </c:pt>
                <c:pt idx="137">
                  <c:v>1.0E-6</c:v>
                </c:pt>
                <c:pt idx="138">
                  <c:v>1.0E-6</c:v>
                </c:pt>
                <c:pt idx="139">
                  <c:v>0.0</c:v>
                </c:pt>
                <c:pt idx="140">
                  <c:v>0.0</c:v>
                </c:pt>
                <c:pt idx="141">
                  <c:v>0.0</c:v>
                </c:pt>
                <c:pt idx="142">
                  <c:v>0.0</c:v>
                </c:pt>
                <c:pt idx="143">
                  <c:v>0.0</c:v>
                </c:pt>
                <c:pt idx="144">
                  <c:v>1.0E-6</c:v>
                </c:pt>
                <c:pt idx="145">
                  <c:v>1.0E-6</c:v>
                </c:pt>
                <c:pt idx="146">
                  <c:v>0.0</c:v>
                </c:pt>
                <c:pt idx="147">
                  <c:v>0.0</c:v>
                </c:pt>
                <c:pt idx="148">
                  <c:v>-1.0E-6</c:v>
                </c:pt>
                <c:pt idx="149">
                  <c:v>-1.0E-6</c:v>
                </c:pt>
                <c:pt idx="150">
                  <c:v>0.0</c:v>
                </c:pt>
                <c:pt idx="151">
                  <c:v>0.0</c:v>
                </c:pt>
                <c:pt idx="152">
                  <c:v>1.0E-6</c:v>
                </c:pt>
                <c:pt idx="153">
                  <c:v>2.0E-6</c:v>
                </c:pt>
                <c:pt idx="154">
                  <c:v>1.0E-6</c:v>
                </c:pt>
                <c:pt idx="155">
                  <c:v>0.0</c:v>
                </c:pt>
                <c:pt idx="156">
                  <c:v>0.0</c:v>
                </c:pt>
                <c:pt idx="157">
                  <c:v>0.0</c:v>
                </c:pt>
                <c:pt idx="158">
                  <c:v>-1.0E-6</c:v>
                </c:pt>
                <c:pt idx="159">
                  <c:v>1.0E-6</c:v>
                </c:pt>
                <c:pt idx="160">
                  <c:v>1.0E-6</c:v>
                </c:pt>
                <c:pt idx="161">
                  <c:v>0.0</c:v>
                </c:pt>
                <c:pt idx="162">
                  <c:v>0.0</c:v>
                </c:pt>
                <c:pt idx="163">
                  <c:v>0.0</c:v>
                </c:pt>
                <c:pt idx="164">
                  <c:v>0.0</c:v>
                </c:pt>
                <c:pt idx="165">
                  <c:v>-1.0E-6</c:v>
                </c:pt>
                <c:pt idx="166">
                  <c:v>-1.0E-6</c:v>
                </c:pt>
                <c:pt idx="167">
                  <c:v>2.0E-6</c:v>
                </c:pt>
                <c:pt idx="168">
                  <c:v>0.0</c:v>
                </c:pt>
                <c:pt idx="169">
                  <c:v>0.0</c:v>
                </c:pt>
                <c:pt idx="170">
                  <c:v>0.0</c:v>
                </c:pt>
                <c:pt idx="171">
                  <c:v>0.0</c:v>
                </c:pt>
                <c:pt idx="172">
                  <c:v>-1.0E-6</c:v>
                </c:pt>
                <c:pt idx="173">
                  <c:v>0.0</c:v>
                </c:pt>
                <c:pt idx="174">
                  <c:v>1.0E-6</c:v>
                </c:pt>
                <c:pt idx="175">
                  <c:v>0.0</c:v>
                </c:pt>
                <c:pt idx="176">
                  <c:v>0.0</c:v>
                </c:pt>
                <c:pt idx="177">
                  <c:v>-1.0E-6</c:v>
                </c:pt>
                <c:pt idx="178">
                  <c:v>-1.0E-6</c:v>
                </c:pt>
                <c:pt idx="179">
                  <c:v>0.0</c:v>
                </c:pt>
                <c:pt idx="180">
                  <c:v>0.0</c:v>
                </c:pt>
                <c:pt idx="181">
                  <c:v>0.0</c:v>
                </c:pt>
                <c:pt idx="182">
                  <c:v>1.0E-6</c:v>
                </c:pt>
                <c:pt idx="183">
                  <c:v>-1.0E-6</c:v>
                </c:pt>
                <c:pt idx="184">
                  <c:v>-1.0E-6</c:v>
                </c:pt>
                <c:pt idx="185">
                  <c:v>-1.0E-6</c:v>
                </c:pt>
                <c:pt idx="186">
                  <c:v>0.0</c:v>
                </c:pt>
                <c:pt idx="187">
                  <c:v>0.0</c:v>
                </c:pt>
                <c:pt idx="188">
                  <c:v>0.0</c:v>
                </c:pt>
                <c:pt idx="189">
                  <c:v>1.0E-6</c:v>
                </c:pt>
                <c:pt idx="190">
                  <c:v>1.0E-6</c:v>
                </c:pt>
                <c:pt idx="191">
                  <c:v>0.0</c:v>
                </c:pt>
                <c:pt idx="192">
                  <c:v>0.0</c:v>
                </c:pt>
                <c:pt idx="193">
                  <c:v>0.0</c:v>
                </c:pt>
                <c:pt idx="194">
                  <c:v>0.0</c:v>
                </c:pt>
                <c:pt idx="195">
                  <c:v>1.0E-6</c:v>
                </c:pt>
                <c:pt idx="196">
                  <c:v>1.0E-6</c:v>
                </c:pt>
                <c:pt idx="197">
                  <c:v>0.0</c:v>
                </c:pt>
                <c:pt idx="198">
                  <c:v>0.0</c:v>
                </c:pt>
                <c:pt idx="199">
                  <c:v>0.0</c:v>
                </c:pt>
                <c:pt idx="200">
                  <c:v>1.0E-6</c:v>
                </c:pt>
                <c:pt idx="201">
                  <c:v>1.0E-6</c:v>
                </c:pt>
                <c:pt idx="202">
                  <c:v>0.0</c:v>
                </c:pt>
                <c:pt idx="203">
                  <c:v>0.0</c:v>
                </c:pt>
                <c:pt idx="204">
                  <c:v>0.0</c:v>
                </c:pt>
                <c:pt idx="205">
                  <c:v>-1.0E-6</c:v>
                </c:pt>
                <c:pt idx="206">
                  <c:v>-1.0E-6</c:v>
                </c:pt>
                <c:pt idx="207">
                  <c:v>1.0E-6</c:v>
                </c:pt>
                <c:pt idx="208">
                  <c:v>1.0E-6</c:v>
                </c:pt>
                <c:pt idx="209">
                  <c:v>0.0</c:v>
                </c:pt>
                <c:pt idx="210">
                  <c:v>0.0</c:v>
                </c:pt>
                <c:pt idx="211">
                  <c:v>0.0</c:v>
                </c:pt>
                <c:pt idx="212">
                  <c:v>-1.0E-6</c:v>
                </c:pt>
                <c:pt idx="213">
                  <c:v>-1.0E-6</c:v>
                </c:pt>
                <c:pt idx="214">
                  <c:v>0.0</c:v>
                </c:pt>
                <c:pt idx="215">
                  <c:v>2.0E-6</c:v>
                </c:pt>
                <c:pt idx="216">
                  <c:v>0.0</c:v>
                </c:pt>
                <c:pt idx="217">
                  <c:v>0.0</c:v>
                </c:pt>
                <c:pt idx="218">
                  <c:v>0.0</c:v>
                </c:pt>
                <c:pt idx="219">
                  <c:v>0.0</c:v>
                </c:pt>
                <c:pt idx="220">
                  <c:v>-1.0E-6</c:v>
                </c:pt>
                <c:pt idx="221">
                  <c:v>-1.0E-6</c:v>
                </c:pt>
                <c:pt idx="222">
                  <c:v>0.0</c:v>
                </c:pt>
                <c:pt idx="223">
                  <c:v>1.0E-6</c:v>
                </c:pt>
                <c:pt idx="224">
                  <c:v>0.0</c:v>
                </c:pt>
                <c:pt idx="225">
                  <c:v>0.0</c:v>
                </c:pt>
                <c:pt idx="226">
                  <c:v>0.0</c:v>
                </c:pt>
                <c:pt idx="227">
                  <c:v>-1.0E-6</c:v>
                </c:pt>
                <c:pt idx="228">
                  <c:v>1.0E-6</c:v>
                </c:pt>
                <c:pt idx="229">
                  <c:v>1.0E-6</c:v>
                </c:pt>
                <c:pt idx="230">
                  <c:v>1.0E-6</c:v>
                </c:pt>
                <c:pt idx="231">
                  <c:v>0.0</c:v>
                </c:pt>
                <c:pt idx="232">
                  <c:v>-1.0E-6</c:v>
                </c:pt>
                <c:pt idx="233">
                  <c:v>-1.0E-6</c:v>
                </c:pt>
                <c:pt idx="234">
                  <c:v>0.0</c:v>
                </c:pt>
                <c:pt idx="235">
                  <c:v>0.0</c:v>
                </c:pt>
                <c:pt idx="236">
                  <c:v>0.0</c:v>
                </c:pt>
                <c:pt idx="237">
                  <c:v>1.0E-6</c:v>
                </c:pt>
                <c:pt idx="238">
                  <c:v>1.0E-6</c:v>
                </c:pt>
                <c:pt idx="239">
                  <c:v>-1.0E-6</c:v>
                </c:pt>
                <c:pt idx="240">
                  <c:v>0.0</c:v>
                </c:pt>
                <c:pt idx="241">
                  <c:v>1.0E-6</c:v>
                </c:pt>
                <c:pt idx="242">
                  <c:v>0.0</c:v>
                </c:pt>
                <c:pt idx="243">
                  <c:v>1.0E-6</c:v>
                </c:pt>
                <c:pt idx="244">
                  <c:v>1.0E-6</c:v>
                </c:pt>
                <c:pt idx="245">
                  <c:v>1.0E-6</c:v>
                </c:pt>
                <c:pt idx="246">
                  <c:v>0.0</c:v>
                </c:pt>
                <c:pt idx="247">
                  <c:v>1.0E-6</c:v>
                </c:pt>
                <c:pt idx="248">
                  <c:v>0.0</c:v>
                </c:pt>
                <c:pt idx="249">
                  <c:v>0.0</c:v>
                </c:pt>
                <c:pt idx="250">
                  <c:v>1.0E-6</c:v>
                </c:pt>
                <c:pt idx="251">
                  <c:v>0.0</c:v>
                </c:pt>
                <c:pt idx="252">
                  <c:v>0.0</c:v>
                </c:pt>
                <c:pt idx="253">
                  <c:v>0.0</c:v>
                </c:pt>
                <c:pt idx="254">
                  <c:v>-1.0E-6</c:v>
                </c:pt>
                <c:pt idx="255">
                  <c:v>1.0E-6</c:v>
                </c:pt>
                <c:pt idx="256">
                  <c:v>1.0E-6</c:v>
                </c:pt>
                <c:pt idx="257">
                  <c:v>0.0</c:v>
                </c:pt>
                <c:pt idx="258">
                  <c:v>0.0</c:v>
                </c:pt>
                <c:pt idx="259">
                  <c:v>0.0</c:v>
                </c:pt>
                <c:pt idx="260">
                  <c:v>-1.0E-6</c:v>
                </c:pt>
                <c:pt idx="261">
                  <c:v>-1.0E-6</c:v>
                </c:pt>
                <c:pt idx="262">
                  <c:v>0.0</c:v>
                </c:pt>
                <c:pt idx="263">
                  <c:v>1.0E-6</c:v>
                </c:pt>
                <c:pt idx="264">
                  <c:v>0.0</c:v>
                </c:pt>
                <c:pt idx="265">
                  <c:v>0.0</c:v>
                </c:pt>
                <c:pt idx="266">
                  <c:v>0.0</c:v>
                </c:pt>
                <c:pt idx="267">
                  <c:v>0.0</c:v>
                </c:pt>
                <c:pt idx="268">
                  <c:v>-1.0E-6</c:v>
                </c:pt>
                <c:pt idx="269">
                  <c:v>0.0</c:v>
                </c:pt>
                <c:pt idx="270">
                  <c:v>1.0E-6</c:v>
                </c:pt>
                <c:pt idx="271">
                  <c:v>0.0</c:v>
                </c:pt>
                <c:pt idx="272">
                  <c:v>1.0E-6</c:v>
                </c:pt>
                <c:pt idx="273">
                  <c:v>1.0E-6</c:v>
                </c:pt>
                <c:pt idx="274">
                  <c:v>0.0</c:v>
                </c:pt>
                <c:pt idx="275">
                  <c:v>0.0</c:v>
                </c:pt>
                <c:pt idx="276">
                  <c:v>0.0</c:v>
                </c:pt>
                <c:pt idx="277">
                  <c:v>0.0</c:v>
                </c:pt>
                <c:pt idx="278">
                  <c:v>-1.0E-6</c:v>
                </c:pt>
                <c:pt idx="279">
                  <c:v>1.0E-6</c:v>
                </c:pt>
                <c:pt idx="280">
                  <c:v>2.0E-6</c:v>
                </c:pt>
                <c:pt idx="281">
                  <c:v>0.0</c:v>
                </c:pt>
                <c:pt idx="282">
                  <c:v>0.0</c:v>
                </c:pt>
                <c:pt idx="283">
                  <c:v>0.0</c:v>
                </c:pt>
                <c:pt idx="284">
                  <c:v>0.0</c:v>
                </c:pt>
                <c:pt idx="285">
                  <c:v>0.0</c:v>
                </c:pt>
                <c:pt idx="286">
                  <c:v>1.0E-6</c:v>
                </c:pt>
                <c:pt idx="287">
                  <c:v>0.0</c:v>
                </c:pt>
                <c:pt idx="288">
                  <c:v>0.0</c:v>
                </c:pt>
                <c:pt idx="289">
                  <c:v>0.0</c:v>
                </c:pt>
                <c:pt idx="290">
                  <c:v>-1.0E-6</c:v>
                </c:pt>
                <c:pt idx="291">
                  <c:v>-1.0E-6</c:v>
                </c:pt>
                <c:pt idx="292">
                  <c:v>0.0</c:v>
                </c:pt>
                <c:pt idx="293">
                  <c:v>1.0E-6</c:v>
                </c:pt>
                <c:pt idx="294">
                  <c:v>0.0</c:v>
                </c:pt>
                <c:pt idx="295">
                  <c:v>0.0</c:v>
                </c:pt>
                <c:pt idx="296">
                  <c:v>0.0</c:v>
                </c:pt>
                <c:pt idx="297">
                  <c:v>-1.0E-6</c:v>
                </c:pt>
                <c:pt idx="298">
                  <c:v>0.0</c:v>
                </c:pt>
                <c:pt idx="299">
                  <c:v>1.0E-6</c:v>
                </c:pt>
                <c:pt idx="300">
                  <c:v>0.0</c:v>
                </c:pt>
                <c:pt idx="301">
                  <c:v>1.0E-6</c:v>
                </c:pt>
                <c:pt idx="302">
                  <c:v>1.0E-6</c:v>
                </c:pt>
                <c:pt idx="303">
                  <c:v>-1.0E-6</c:v>
                </c:pt>
                <c:pt idx="304">
                  <c:v>0.0</c:v>
                </c:pt>
                <c:pt idx="305">
                  <c:v>0.0</c:v>
                </c:pt>
                <c:pt idx="306">
                  <c:v>0.0</c:v>
                </c:pt>
                <c:pt idx="307">
                  <c:v>1.0E-6</c:v>
                </c:pt>
                <c:pt idx="308">
                  <c:v>1.0E-6</c:v>
                </c:pt>
                <c:pt idx="309">
                  <c:v>0.0</c:v>
                </c:pt>
                <c:pt idx="310">
                  <c:v>0.0</c:v>
                </c:pt>
                <c:pt idx="311">
                  <c:v>1.0E-6</c:v>
                </c:pt>
                <c:pt idx="312">
                  <c:v>0.0</c:v>
                </c:pt>
                <c:pt idx="313">
                  <c:v>0.0</c:v>
                </c:pt>
                <c:pt idx="314">
                  <c:v>1.0E-6</c:v>
                </c:pt>
                <c:pt idx="315">
                  <c:v>0.0</c:v>
                </c:pt>
                <c:pt idx="316">
                  <c:v>0.0</c:v>
                </c:pt>
                <c:pt idx="317">
                  <c:v>0.0</c:v>
                </c:pt>
                <c:pt idx="318">
                  <c:v>0.0</c:v>
                </c:pt>
                <c:pt idx="319">
                  <c:v>1.0E-6</c:v>
                </c:pt>
                <c:pt idx="320">
                  <c:v>2.0E-6</c:v>
                </c:pt>
                <c:pt idx="321">
                  <c:v>1.0E-6</c:v>
                </c:pt>
                <c:pt idx="322">
                  <c:v>0.0</c:v>
                </c:pt>
                <c:pt idx="323">
                  <c:v>0.0</c:v>
                </c:pt>
                <c:pt idx="324">
                  <c:v>0.0</c:v>
                </c:pt>
                <c:pt idx="325">
                  <c:v>0.0</c:v>
                </c:pt>
                <c:pt idx="326">
                  <c:v>-1.0E-6</c:v>
                </c:pt>
                <c:pt idx="327">
                  <c:v>2.0E-6</c:v>
                </c:pt>
                <c:pt idx="328">
                  <c:v>1.0E-6</c:v>
                </c:pt>
                <c:pt idx="329">
                  <c:v>0.0</c:v>
                </c:pt>
                <c:pt idx="330">
                  <c:v>0.0</c:v>
                </c:pt>
                <c:pt idx="331">
                  <c:v>0.0</c:v>
                </c:pt>
                <c:pt idx="332">
                  <c:v>-1.0E-6</c:v>
                </c:pt>
                <c:pt idx="333">
                  <c:v>-1.0E-6</c:v>
                </c:pt>
                <c:pt idx="334">
                  <c:v>1.0E-6</c:v>
                </c:pt>
                <c:pt idx="335">
                  <c:v>0.0</c:v>
                </c:pt>
                <c:pt idx="336">
                  <c:v>0.0</c:v>
                </c:pt>
                <c:pt idx="337">
                  <c:v>0.0</c:v>
                </c:pt>
                <c:pt idx="338">
                  <c:v>-1.0E-6</c:v>
                </c:pt>
                <c:pt idx="339">
                  <c:v>0.0</c:v>
                </c:pt>
                <c:pt idx="340">
                  <c:v>1.0E-6</c:v>
                </c:pt>
                <c:pt idx="341">
                  <c:v>1.0E-6</c:v>
                </c:pt>
                <c:pt idx="342">
                  <c:v>1.0E-6</c:v>
                </c:pt>
                <c:pt idx="343">
                  <c:v>0.0</c:v>
                </c:pt>
                <c:pt idx="344">
                  <c:v>0.0</c:v>
                </c:pt>
                <c:pt idx="345">
                  <c:v>-1.0E-6</c:v>
                </c:pt>
                <c:pt idx="346">
                  <c:v>0.0</c:v>
                </c:pt>
                <c:pt idx="347">
                  <c:v>0.0</c:v>
                </c:pt>
                <c:pt idx="348">
                  <c:v>0.0</c:v>
                </c:pt>
                <c:pt idx="349">
                  <c:v>1.0E-6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33483288"/>
        <c:axId val="-2133486808"/>
      </c:scatterChart>
      <c:valAx>
        <c:axId val="-2133499416"/>
        <c:scaling>
          <c:orientation val="minMax"/>
          <c:max val="5.0"/>
          <c:min val="0.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133493416"/>
        <c:crosses val="autoZero"/>
        <c:crossBetween val="midCat"/>
      </c:valAx>
      <c:valAx>
        <c:axId val="-2133493416"/>
        <c:scaling>
          <c:orientation val="minMax"/>
          <c:max val="0.06"/>
          <c:min val="-2.0E-5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000"/>
                  <a:t>voltage [V]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0.00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133499416"/>
        <c:crosses val="autoZero"/>
        <c:crossBetween val="midCat"/>
      </c:valAx>
      <c:valAx>
        <c:axId val="-2133486808"/>
        <c:scaling>
          <c:orientation val="minMax"/>
          <c:min val="0.0"/>
        </c:scaling>
        <c:delete val="0"/>
        <c:axPos val="r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133483288"/>
        <c:crosses val="max"/>
        <c:crossBetween val="midCat"/>
      </c:valAx>
      <c:valAx>
        <c:axId val="-213348328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-213348680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2">
    <c:autoUpdate val="0"/>
  </c:externalData>
  <c:userShapes r:id="rId3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400" dirty="0" smtClean="0"/>
              <a:t>Time evolution of spectral </a:t>
            </a:r>
            <a:r>
              <a:rPr lang="en-US" sz="1400" dirty="0"/>
              <a:t>shift at</a:t>
            </a:r>
            <a:r>
              <a:rPr lang="en-US" sz="1400" baseline="0" dirty="0"/>
              <a:t> the hottest </a:t>
            </a:r>
            <a:r>
              <a:rPr lang="en-US" sz="1400" baseline="0" dirty="0" smtClean="0"/>
              <a:t>spot</a:t>
            </a:r>
            <a:endParaRPr lang="en-US" sz="1400" dirty="0"/>
          </a:p>
        </c:rich>
      </c:tx>
      <c:layout>
        <c:manualLayout>
          <c:xMode val="edge"/>
          <c:yMode val="edge"/>
          <c:x val="0.319654088050314"/>
          <c:y val="0.0242647273257509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19010279965004"/>
          <c:y val="0.0621580635753864"/>
          <c:w val="0.806546681664792"/>
          <c:h val="0.769748833479149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Sheet1!$L$1</c:f>
              <c:strCache>
                <c:ptCount val="1"/>
                <c:pt idx="0">
                  <c:v>Amplitude - Plot 5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Sheet1!$AI$2:$AI$3845</c:f>
              <c:numCache>
                <c:formatCode>General</c:formatCode>
                <c:ptCount val="3844"/>
                <c:pt idx="0">
                  <c:v>-60.5</c:v>
                </c:pt>
                <c:pt idx="1">
                  <c:v>-60.47</c:v>
                </c:pt>
                <c:pt idx="2">
                  <c:v>-60.44</c:v>
                </c:pt>
                <c:pt idx="3">
                  <c:v>-60.41</c:v>
                </c:pt>
                <c:pt idx="4">
                  <c:v>-60.38</c:v>
                </c:pt>
                <c:pt idx="5">
                  <c:v>-60.35</c:v>
                </c:pt>
                <c:pt idx="6">
                  <c:v>-60.32</c:v>
                </c:pt>
                <c:pt idx="7">
                  <c:v>-60.29</c:v>
                </c:pt>
                <c:pt idx="8">
                  <c:v>-60.26</c:v>
                </c:pt>
                <c:pt idx="9">
                  <c:v>-60.23</c:v>
                </c:pt>
                <c:pt idx="10">
                  <c:v>-60.2</c:v>
                </c:pt>
                <c:pt idx="11">
                  <c:v>-60.17</c:v>
                </c:pt>
                <c:pt idx="12">
                  <c:v>-60.14</c:v>
                </c:pt>
                <c:pt idx="13">
                  <c:v>-60.11</c:v>
                </c:pt>
                <c:pt idx="14">
                  <c:v>-60.08</c:v>
                </c:pt>
                <c:pt idx="15">
                  <c:v>-60.05</c:v>
                </c:pt>
                <c:pt idx="16">
                  <c:v>-60.02</c:v>
                </c:pt>
                <c:pt idx="17">
                  <c:v>-59.99</c:v>
                </c:pt>
                <c:pt idx="18">
                  <c:v>-59.96</c:v>
                </c:pt>
                <c:pt idx="19">
                  <c:v>-59.93</c:v>
                </c:pt>
                <c:pt idx="20">
                  <c:v>-59.9</c:v>
                </c:pt>
                <c:pt idx="21">
                  <c:v>-59.87</c:v>
                </c:pt>
                <c:pt idx="22">
                  <c:v>-59.84</c:v>
                </c:pt>
                <c:pt idx="23">
                  <c:v>-59.81</c:v>
                </c:pt>
                <c:pt idx="24">
                  <c:v>-59.78</c:v>
                </c:pt>
                <c:pt idx="25">
                  <c:v>-59.75</c:v>
                </c:pt>
                <c:pt idx="26">
                  <c:v>-59.72</c:v>
                </c:pt>
                <c:pt idx="27">
                  <c:v>-59.69</c:v>
                </c:pt>
                <c:pt idx="28">
                  <c:v>-59.66</c:v>
                </c:pt>
                <c:pt idx="29">
                  <c:v>-59.63</c:v>
                </c:pt>
                <c:pt idx="30">
                  <c:v>-59.6</c:v>
                </c:pt>
                <c:pt idx="31">
                  <c:v>-59.57</c:v>
                </c:pt>
                <c:pt idx="32">
                  <c:v>-59.54</c:v>
                </c:pt>
                <c:pt idx="33">
                  <c:v>-59.51</c:v>
                </c:pt>
                <c:pt idx="34">
                  <c:v>-59.48</c:v>
                </c:pt>
                <c:pt idx="35">
                  <c:v>-59.45</c:v>
                </c:pt>
                <c:pt idx="36">
                  <c:v>-59.42</c:v>
                </c:pt>
                <c:pt idx="37">
                  <c:v>-59.39</c:v>
                </c:pt>
                <c:pt idx="38">
                  <c:v>-59.36</c:v>
                </c:pt>
                <c:pt idx="39">
                  <c:v>-59.33</c:v>
                </c:pt>
                <c:pt idx="40">
                  <c:v>-59.3</c:v>
                </c:pt>
                <c:pt idx="41">
                  <c:v>-59.27</c:v>
                </c:pt>
                <c:pt idx="42">
                  <c:v>-59.24</c:v>
                </c:pt>
                <c:pt idx="43">
                  <c:v>-59.21</c:v>
                </c:pt>
                <c:pt idx="44">
                  <c:v>-59.18</c:v>
                </c:pt>
                <c:pt idx="45">
                  <c:v>-59.15</c:v>
                </c:pt>
                <c:pt idx="46">
                  <c:v>-59.12</c:v>
                </c:pt>
                <c:pt idx="47">
                  <c:v>-59.09</c:v>
                </c:pt>
                <c:pt idx="48">
                  <c:v>-59.06</c:v>
                </c:pt>
                <c:pt idx="49">
                  <c:v>-59.03</c:v>
                </c:pt>
                <c:pt idx="50">
                  <c:v>-59.0</c:v>
                </c:pt>
                <c:pt idx="51">
                  <c:v>-58.97</c:v>
                </c:pt>
                <c:pt idx="52">
                  <c:v>-58.94</c:v>
                </c:pt>
                <c:pt idx="53">
                  <c:v>-58.91</c:v>
                </c:pt>
                <c:pt idx="54">
                  <c:v>-58.88</c:v>
                </c:pt>
                <c:pt idx="55">
                  <c:v>-58.85</c:v>
                </c:pt>
                <c:pt idx="56">
                  <c:v>-58.82</c:v>
                </c:pt>
                <c:pt idx="57">
                  <c:v>-58.79</c:v>
                </c:pt>
                <c:pt idx="58">
                  <c:v>-58.76</c:v>
                </c:pt>
                <c:pt idx="59">
                  <c:v>-58.73</c:v>
                </c:pt>
                <c:pt idx="60">
                  <c:v>-58.7</c:v>
                </c:pt>
                <c:pt idx="61">
                  <c:v>-58.67</c:v>
                </c:pt>
                <c:pt idx="62">
                  <c:v>-58.64</c:v>
                </c:pt>
                <c:pt idx="63">
                  <c:v>-58.61</c:v>
                </c:pt>
                <c:pt idx="64">
                  <c:v>-58.58</c:v>
                </c:pt>
                <c:pt idx="65">
                  <c:v>-58.55</c:v>
                </c:pt>
                <c:pt idx="66">
                  <c:v>-58.52</c:v>
                </c:pt>
                <c:pt idx="67">
                  <c:v>-58.49</c:v>
                </c:pt>
                <c:pt idx="68">
                  <c:v>-58.46</c:v>
                </c:pt>
                <c:pt idx="69">
                  <c:v>-58.43</c:v>
                </c:pt>
                <c:pt idx="70">
                  <c:v>-58.4</c:v>
                </c:pt>
                <c:pt idx="71">
                  <c:v>-58.37</c:v>
                </c:pt>
                <c:pt idx="72">
                  <c:v>-58.34</c:v>
                </c:pt>
                <c:pt idx="73">
                  <c:v>-58.31</c:v>
                </c:pt>
                <c:pt idx="74">
                  <c:v>-58.28</c:v>
                </c:pt>
                <c:pt idx="75">
                  <c:v>-58.25</c:v>
                </c:pt>
                <c:pt idx="76">
                  <c:v>-58.22</c:v>
                </c:pt>
                <c:pt idx="77">
                  <c:v>-58.19</c:v>
                </c:pt>
                <c:pt idx="78">
                  <c:v>-58.16</c:v>
                </c:pt>
                <c:pt idx="79">
                  <c:v>-58.13</c:v>
                </c:pt>
                <c:pt idx="80">
                  <c:v>-58.1</c:v>
                </c:pt>
                <c:pt idx="81">
                  <c:v>-58.07</c:v>
                </c:pt>
                <c:pt idx="82">
                  <c:v>-58.04</c:v>
                </c:pt>
                <c:pt idx="83">
                  <c:v>-58.01</c:v>
                </c:pt>
                <c:pt idx="84">
                  <c:v>-57.98</c:v>
                </c:pt>
                <c:pt idx="85">
                  <c:v>-57.95</c:v>
                </c:pt>
                <c:pt idx="86">
                  <c:v>-57.92</c:v>
                </c:pt>
                <c:pt idx="87">
                  <c:v>-57.89</c:v>
                </c:pt>
                <c:pt idx="88">
                  <c:v>-57.86</c:v>
                </c:pt>
                <c:pt idx="89">
                  <c:v>-57.83</c:v>
                </c:pt>
                <c:pt idx="90">
                  <c:v>-57.8</c:v>
                </c:pt>
                <c:pt idx="91">
                  <c:v>-57.77</c:v>
                </c:pt>
                <c:pt idx="92">
                  <c:v>-57.74</c:v>
                </c:pt>
                <c:pt idx="93">
                  <c:v>-57.71</c:v>
                </c:pt>
                <c:pt idx="94">
                  <c:v>-57.68</c:v>
                </c:pt>
                <c:pt idx="95">
                  <c:v>-57.65</c:v>
                </c:pt>
                <c:pt idx="96">
                  <c:v>-57.62</c:v>
                </c:pt>
                <c:pt idx="97">
                  <c:v>-57.59</c:v>
                </c:pt>
                <c:pt idx="98">
                  <c:v>-57.56</c:v>
                </c:pt>
                <c:pt idx="99">
                  <c:v>-57.53</c:v>
                </c:pt>
                <c:pt idx="100">
                  <c:v>-57.5</c:v>
                </c:pt>
                <c:pt idx="101">
                  <c:v>-57.47</c:v>
                </c:pt>
                <c:pt idx="102">
                  <c:v>-57.44</c:v>
                </c:pt>
                <c:pt idx="103">
                  <c:v>-57.41</c:v>
                </c:pt>
                <c:pt idx="104">
                  <c:v>-57.38</c:v>
                </c:pt>
                <c:pt idx="105">
                  <c:v>-57.35</c:v>
                </c:pt>
                <c:pt idx="106">
                  <c:v>-57.32</c:v>
                </c:pt>
                <c:pt idx="107">
                  <c:v>-57.29</c:v>
                </c:pt>
                <c:pt idx="108">
                  <c:v>-57.26</c:v>
                </c:pt>
                <c:pt idx="109">
                  <c:v>-57.23</c:v>
                </c:pt>
                <c:pt idx="110">
                  <c:v>-57.2</c:v>
                </c:pt>
                <c:pt idx="111">
                  <c:v>-57.17</c:v>
                </c:pt>
                <c:pt idx="112">
                  <c:v>-57.14</c:v>
                </c:pt>
                <c:pt idx="113">
                  <c:v>-57.11</c:v>
                </c:pt>
                <c:pt idx="114">
                  <c:v>-57.08</c:v>
                </c:pt>
                <c:pt idx="115">
                  <c:v>-57.05</c:v>
                </c:pt>
                <c:pt idx="116">
                  <c:v>-57.02</c:v>
                </c:pt>
                <c:pt idx="117">
                  <c:v>-56.99</c:v>
                </c:pt>
                <c:pt idx="118">
                  <c:v>-56.96</c:v>
                </c:pt>
                <c:pt idx="119">
                  <c:v>-56.93</c:v>
                </c:pt>
                <c:pt idx="120">
                  <c:v>-56.9</c:v>
                </c:pt>
                <c:pt idx="121">
                  <c:v>-56.87</c:v>
                </c:pt>
                <c:pt idx="122">
                  <c:v>-56.84</c:v>
                </c:pt>
                <c:pt idx="123">
                  <c:v>-56.81</c:v>
                </c:pt>
                <c:pt idx="124">
                  <c:v>-56.78</c:v>
                </c:pt>
                <c:pt idx="125">
                  <c:v>-56.75</c:v>
                </c:pt>
                <c:pt idx="126">
                  <c:v>-56.72</c:v>
                </c:pt>
                <c:pt idx="127">
                  <c:v>-56.69</c:v>
                </c:pt>
                <c:pt idx="128">
                  <c:v>-56.66</c:v>
                </c:pt>
                <c:pt idx="129">
                  <c:v>-56.63</c:v>
                </c:pt>
                <c:pt idx="130">
                  <c:v>-56.6</c:v>
                </c:pt>
                <c:pt idx="131">
                  <c:v>-56.57</c:v>
                </c:pt>
                <c:pt idx="132">
                  <c:v>-56.54</c:v>
                </c:pt>
                <c:pt idx="133">
                  <c:v>-56.51</c:v>
                </c:pt>
                <c:pt idx="134">
                  <c:v>-56.48</c:v>
                </c:pt>
                <c:pt idx="135">
                  <c:v>-56.45</c:v>
                </c:pt>
                <c:pt idx="136">
                  <c:v>-56.42</c:v>
                </c:pt>
                <c:pt idx="137">
                  <c:v>-56.39</c:v>
                </c:pt>
                <c:pt idx="138">
                  <c:v>-56.36</c:v>
                </c:pt>
                <c:pt idx="139">
                  <c:v>-56.33</c:v>
                </c:pt>
                <c:pt idx="140">
                  <c:v>-56.3</c:v>
                </c:pt>
                <c:pt idx="141">
                  <c:v>-56.27</c:v>
                </c:pt>
                <c:pt idx="142">
                  <c:v>-56.24</c:v>
                </c:pt>
                <c:pt idx="143">
                  <c:v>-56.21</c:v>
                </c:pt>
                <c:pt idx="144">
                  <c:v>-56.18</c:v>
                </c:pt>
                <c:pt idx="145">
                  <c:v>-56.15</c:v>
                </c:pt>
                <c:pt idx="146">
                  <c:v>-56.12</c:v>
                </c:pt>
                <c:pt idx="147">
                  <c:v>-56.09</c:v>
                </c:pt>
                <c:pt idx="148">
                  <c:v>-56.06</c:v>
                </c:pt>
                <c:pt idx="149">
                  <c:v>-56.03</c:v>
                </c:pt>
                <c:pt idx="150">
                  <c:v>-56.0</c:v>
                </c:pt>
                <c:pt idx="151">
                  <c:v>-55.97</c:v>
                </c:pt>
                <c:pt idx="152">
                  <c:v>-55.94</c:v>
                </c:pt>
                <c:pt idx="153">
                  <c:v>-55.91</c:v>
                </c:pt>
                <c:pt idx="154">
                  <c:v>-55.88</c:v>
                </c:pt>
                <c:pt idx="155">
                  <c:v>-55.85</c:v>
                </c:pt>
                <c:pt idx="156">
                  <c:v>-55.82</c:v>
                </c:pt>
                <c:pt idx="157">
                  <c:v>-55.79</c:v>
                </c:pt>
                <c:pt idx="158">
                  <c:v>-55.76</c:v>
                </c:pt>
                <c:pt idx="159">
                  <c:v>-55.73000000000001</c:v>
                </c:pt>
                <c:pt idx="160">
                  <c:v>-55.7</c:v>
                </c:pt>
                <c:pt idx="161">
                  <c:v>-55.67</c:v>
                </c:pt>
                <c:pt idx="162">
                  <c:v>-55.64</c:v>
                </c:pt>
                <c:pt idx="163">
                  <c:v>-55.61</c:v>
                </c:pt>
                <c:pt idx="164">
                  <c:v>-55.58</c:v>
                </c:pt>
                <c:pt idx="165">
                  <c:v>-55.55</c:v>
                </c:pt>
                <c:pt idx="166">
                  <c:v>-55.52</c:v>
                </c:pt>
                <c:pt idx="167">
                  <c:v>-55.49</c:v>
                </c:pt>
                <c:pt idx="168">
                  <c:v>-55.46</c:v>
                </c:pt>
                <c:pt idx="169">
                  <c:v>-55.43</c:v>
                </c:pt>
                <c:pt idx="170">
                  <c:v>-55.4</c:v>
                </c:pt>
                <c:pt idx="171">
                  <c:v>-55.37</c:v>
                </c:pt>
                <c:pt idx="172">
                  <c:v>-55.34</c:v>
                </c:pt>
                <c:pt idx="173">
                  <c:v>-55.31</c:v>
                </c:pt>
                <c:pt idx="174">
                  <c:v>-55.28</c:v>
                </c:pt>
                <c:pt idx="175">
                  <c:v>-55.25</c:v>
                </c:pt>
                <c:pt idx="176">
                  <c:v>-55.22</c:v>
                </c:pt>
                <c:pt idx="177">
                  <c:v>-55.19</c:v>
                </c:pt>
                <c:pt idx="178">
                  <c:v>-55.16</c:v>
                </c:pt>
                <c:pt idx="179">
                  <c:v>-55.13</c:v>
                </c:pt>
                <c:pt idx="180">
                  <c:v>-55.1</c:v>
                </c:pt>
                <c:pt idx="181">
                  <c:v>-55.07</c:v>
                </c:pt>
                <c:pt idx="182">
                  <c:v>-55.04</c:v>
                </c:pt>
                <c:pt idx="183">
                  <c:v>-55.01</c:v>
                </c:pt>
                <c:pt idx="184">
                  <c:v>-54.98</c:v>
                </c:pt>
                <c:pt idx="185">
                  <c:v>-54.95</c:v>
                </c:pt>
                <c:pt idx="186">
                  <c:v>-54.92</c:v>
                </c:pt>
                <c:pt idx="187">
                  <c:v>-54.89</c:v>
                </c:pt>
                <c:pt idx="188">
                  <c:v>-54.86</c:v>
                </c:pt>
                <c:pt idx="189">
                  <c:v>-54.83</c:v>
                </c:pt>
                <c:pt idx="190">
                  <c:v>-54.8</c:v>
                </c:pt>
                <c:pt idx="191">
                  <c:v>-54.77</c:v>
                </c:pt>
                <c:pt idx="192">
                  <c:v>-54.74</c:v>
                </c:pt>
                <c:pt idx="193">
                  <c:v>-54.71</c:v>
                </c:pt>
                <c:pt idx="194">
                  <c:v>-54.68</c:v>
                </c:pt>
                <c:pt idx="195">
                  <c:v>-54.65</c:v>
                </c:pt>
                <c:pt idx="196">
                  <c:v>-54.62</c:v>
                </c:pt>
                <c:pt idx="197">
                  <c:v>-54.59</c:v>
                </c:pt>
                <c:pt idx="198">
                  <c:v>-54.56</c:v>
                </c:pt>
                <c:pt idx="199">
                  <c:v>-54.53</c:v>
                </c:pt>
                <c:pt idx="200">
                  <c:v>-54.5</c:v>
                </c:pt>
                <c:pt idx="201">
                  <c:v>-54.47</c:v>
                </c:pt>
                <c:pt idx="202">
                  <c:v>-54.44</c:v>
                </c:pt>
                <c:pt idx="203">
                  <c:v>-54.41</c:v>
                </c:pt>
                <c:pt idx="204">
                  <c:v>-54.38</c:v>
                </c:pt>
                <c:pt idx="205">
                  <c:v>-54.35</c:v>
                </c:pt>
                <c:pt idx="206">
                  <c:v>-54.32</c:v>
                </c:pt>
                <c:pt idx="207">
                  <c:v>-54.29</c:v>
                </c:pt>
                <c:pt idx="208">
                  <c:v>-54.26</c:v>
                </c:pt>
                <c:pt idx="209">
                  <c:v>-54.23000000000001</c:v>
                </c:pt>
                <c:pt idx="210">
                  <c:v>-54.2</c:v>
                </c:pt>
                <c:pt idx="211">
                  <c:v>-54.17</c:v>
                </c:pt>
                <c:pt idx="212">
                  <c:v>-54.14</c:v>
                </c:pt>
                <c:pt idx="213">
                  <c:v>-54.11</c:v>
                </c:pt>
                <c:pt idx="214">
                  <c:v>-54.08</c:v>
                </c:pt>
                <c:pt idx="215">
                  <c:v>-54.05</c:v>
                </c:pt>
                <c:pt idx="216">
                  <c:v>-54.02</c:v>
                </c:pt>
                <c:pt idx="217">
                  <c:v>-53.99</c:v>
                </c:pt>
                <c:pt idx="218">
                  <c:v>-53.96</c:v>
                </c:pt>
                <c:pt idx="219">
                  <c:v>-53.93</c:v>
                </c:pt>
                <c:pt idx="220">
                  <c:v>-53.9</c:v>
                </c:pt>
                <c:pt idx="221">
                  <c:v>-53.87</c:v>
                </c:pt>
                <c:pt idx="222">
                  <c:v>-53.84</c:v>
                </c:pt>
                <c:pt idx="223">
                  <c:v>-53.81</c:v>
                </c:pt>
                <c:pt idx="224">
                  <c:v>-53.78</c:v>
                </c:pt>
                <c:pt idx="225">
                  <c:v>-53.75</c:v>
                </c:pt>
                <c:pt idx="226">
                  <c:v>-53.72</c:v>
                </c:pt>
                <c:pt idx="227">
                  <c:v>-53.69</c:v>
                </c:pt>
                <c:pt idx="228">
                  <c:v>-53.66</c:v>
                </c:pt>
                <c:pt idx="229">
                  <c:v>-53.63</c:v>
                </c:pt>
                <c:pt idx="230">
                  <c:v>-53.6</c:v>
                </c:pt>
                <c:pt idx="231">
                  <c:v>-53.57</c:v>
                </c:pt>
                <c:pt idx="232">
                  <c:v>-53.54</c:v>
                </c:pt>
                <c:pt idx="233">
                  <c:v>-53.51</c:v>
                </c:pt>
                <c:pt idx="234">
                  <c:v>-53.48</c:v>
                </c:pt>
                <c:pt idx="235">
                  <c:v>-53.45</c:v>
                </c:pt>
                <c:pt idx="236">
                  <c:v>-53.42</c:v>
                </c:pt>
                <c:pt idx="237">
                  <c:v>-53.39</c:v>
                </c:pt>
                <c:pt idx="238">
                  <c:v>-53.36</c:v>
                </c:pt>
                <c:pt idx="239">
                  <c:v>-53.33</c:v>
                </c:pt>
                <c:pt idx="240">
                  <c:v>-53.3</c:v>
                </c:pt>
                <c:pt idx="241">
                  <c:v>-53.27</c:v>
                </c:pt>
                <c:pt idx="242">
                  <c:v>-53.24</c:v>
                </c:pt>
                <c:pt idx="243">
                  <c:v>-53.21</c:v>
                </c:pt>
                <c:pt idx="244">
                  <c:v>-53.18</c:v>
                </c:pt>
                <c:pt idx="245">
                  <c:v>-53.15</c:v>
                </c:pt>
                <c:pt idx="246">
                  <c:v>-53.12</c:v>
                </c:pt>
                <c:pt idx="247">
                  <c:v>-53.09</c:v>
                </c:pt>
                <c:pt idx="248">
                  <c:v>-53.06</c:v>
                </c:pt>
                <c:pt idx="249">
                  <c:v>-53.03</c:v>
                </c:pt>
                <c:pt idx="250">
                  <c:v>-53.0</c:v>
                </c:pt>
                <c:pt idx="251">
                  <c:v>-52.97</c:v>
                </c:pt>
                <c:pt idx="252">
                  <c:v>-52.94</c:v>
                </c:pt>
                <c:pt idx="253">
                  <c:v>-52.91</c:v>
                </c:pt>
                <c:pt idx="254">
                  <c:v>-52.88</c:v>
                </c:pt>
                <c:pt idx="255">
                  <c:v>-52.85</c:v>
                </c:pt>
                <c:pt idx="256">
                  <c:v>-52.82</c:v>
                </c:pt>
                <c:pt idx="257">
                  <c:v>-52.79</c:v>
                </c:pt>
                <c:pt idx="258">
                  <c:v>-52.76</c:v>
                </c:pt>
                <c:pt idx="259">
                  <c:v>-52.73000000000001</c:v>
                </c:pt>
                <c:pt idx="260">
                  <c:v>-52.7</c:v>
                </c:pt>
                <c:pt idx="261">
                  <c:v>-52.67</c:v>
                </c:pt>
                <c:pt idx="262">
                  <c:v>-52.64</c:v>
                </c:pt>
                <c:pt idx="263">
                  <c:v>-52.61</c:v>
                </c:pt>
                <c:pt idx="264">
                  <c:v>-52.58</c:v>
                </c:pt>
                <c:pt idx="265">
                  <c:v>-52.55</c:v>
                </c:pt>
                <c:pt idx="266">
                  <c:v>-52.52</c:v>
                </c:pt>
                <c:pt idx="267">
                  <c:v>-52.49</c:v>
                </c:pt>
                <c:pt idx="268">
                  <c:v>-52.46</c:v>
                </c:pt>
                <c:pt idx="269">
                  <c:v>-52.43</c:v>
                </c:pt>
                <c:pt idx="270">
                  <c:v>-52.4</c:v>
                </c:pt>
                <c:pt idx="271">
                  <c:v>-52.37</c:v>
                </c:pt>
                <c:pt idx="272">
                  <c:v>-52.34</c:v>
                </c:pt>
                <c:pt idx="273">
                  <c:v>-52.31</c:v>
                </c:pt>
                <c:pt idx="274">
                  <c:v>-52.28</c:v>
                </c:pt>
                <c:pt idx="275">
                  <c:v>-52.25</c:v>
                </c:pt>
                <c:pt idx="276">
                  <c:v>-52.22</c:v>
                </c:pt>
                <c:pt idx="277">
                  <c:v>-52.19</c:v>
                </c:pt>
                <c:pt idx="278">
                  <c:v>-52.16</c:v>
                </c:pt>
                <c:pt idx="279">
                  <c:v>-52.13</c:v>
                </c:pt>
                <c:pt idx="280">
                  <c:v>-52.1</c:v>
                </c:pt>
                <c:pt idx="281">
                  <c:v>-52.07</c:v>
                </c:pt>
                <c:pt idx="282">
                  <c:v>-52.04</c:v>
                </c:pt>
                <c:pt idx="283">
                  <c:v>-52.01</c:v>
                </c:pt>
                <c:pt idx="284">
                  <c:v>-51.98</c:v>
                </c:pt>
                <c:pt idx="285">
                  <c:v>-51.95</c:v>
                </c:pt>
                <c:pt idx="286">
                  <c:v>-51.92</c:v>
                </c:pt>
                <c:pt idx="287">
                  <c:v>-51.89</c:v>
                </c:pt>
                <c:pt idx="288">
                  <c:v>-51.86</c:v>
                </c:pt>
                <c:pt idx="289">
                  <c:v>-51.83</c:v>
                </c:pt>
                <c:pt idx="290">
                  <c:v>-51.8</c:v>
                </c:pt>
                <c:pt idx="291">
                  <c:v>-51.77000000000001</c:v>
                </c:pt>
                <c:pt idx="292">
                  <c:v>-51.74</c:v>
                </c:pt>
                <c:pt idx="293">
                  <c:v>-51.71</c:v>
                </c:pt>
                <c:pt idx="294">
                  <c:v>-51.68</c:v>
                </c:pt>
                <c:pt idx="295">
                  <c:v>-51.65</c:v>
                </c:pt>
                <c:pt idx="296">
                  <c:v>-51.62000000000001</c:v>
                </c:pt>
                <c:pt idx="297">
                  <c:v>-51.59</c:v>
                </c:pt>
                <c:pt idx="298">
                  <c:v>-51.56</c:v>
                </c:pt>
                <c:pt idx="299">
                  <c:v>-51.53</c:v>
                </c:pt>
                <c:pt idx="300">
                  <c:v>-51.5</c:v>
                </c:pt>
                <c:pt idx="301">
                  <c:v>-51.47</c:v>
                </c:pt>
                <c:pt idx="302">
                  <c:v>-51.44</c:v>
                </c:pt>
                <c:pt idx="303">
                  <c:v>-51.41</c:v>
                </c:pt>
                <c:pt idx="304">
                  <c:v>-51.38</c:v>
                </c:pt>
                <c:pt idx="305">
                  <c:v>-51.35</c:v>
                </c:pt>
                <c:pt idx="306">
                  <c:v>-51.32</c:v>
                </c:pt>
                <c:pt idx="307">
                  <c:v>-51.29</c:v>
                </c:pt>
                <c:pt idx="308">
                  <c:v>-51.26</c:v>
                </c:pt>
                <c:pt idx="309">
                  <c:v>-51.23000000000001</c:v>
                </c:pt>
                <c:pt idx="310">
                  <c:v>-51.2</c:v>
                </c:pt>
                <c:pt idx="311">
                  <c:v>-51.17</c:v>
                </c:pt>
                <c:pt idx="312">
                  <c:v>-51.14</c:v>
                </c:pt>
                <c:pt idx="313">
                  <c:v>-51.11</c:v>
                </c:pt>
                <c:pt idx="314">
                  <c:v>-51.08</c:v>
                </c:pt>
                <c:pt idx="315">
                  <c:v>-51.05</c:v>
                </c:pt>
                <c:pt idx="316">
                  <c:v>-51.02</c:v>
                </c:pt>
                <c:pt idx="317">
                  <c:v>-50.99</c:v>
                </c:pt>
                <c:pt idx="318">
                  <c:v>-50.96</c:v>
                </c:pt>
                <c:pt idx="319">
                  <c:v>-50.93</c:v>
                </c:pt>
                <c:pt idx="320">
                  <c:v>-50.9</c:v>
                </c:pt>
                <c:pt idx="321">
                  <c:v>-50.87</c:v>
                </c:pt>
                <c:pt idx="322">
                  <c:v>-50.84</c:v>
                </c:pt>
                <c:pt idx="323">
                  <c:v>-50.81</c:v>
                </c:pt>
                <c:pt idx="324">
                  <c:v>-50.78</c:v>
                </c:pt>
                <c:pt idx="325">
                  <c:v>-50.75</c:v>
                </c:pt>
                <c:pt idx="326">
                  <c:v>-50.72</c:v>
                </c:pt>
                <c:pt idx="327">
                  <c:v>-50.69</c:v>
                </c:pt>
                <c:pt idx="328">
                  <c:v>-50.66</c:v>
                </c:pt>
                <c:pt idx="329">
                  <c:v>-50.63</c:v>
                </c:pt>
                <c:pt idx="330">
                  <c:v>-50.6</c:v>
                </c:pt>
                <c:pt idx="331">
                  <c:v>-50.57</c:v>
                </c:pt>
                <c:pt idx="332">
                  <c:v>-50.54</c:v>
                </c:pt>
                <c:pt idx="333">
                  <c:v>-50.51</c:v>
                </c:pt>
                <c:pt idx="334">
                  <c:v>-50.48</c:v>
                </c:pt>
                <c:pt idx="335">
                  <c:v>-50.45</c:v>
                </c:pt>
                <c:pt idx="336">
                  <c:v>-50.42</c:v>
                </c:pt>
                <c:pt idx="337">
                  <c:v>-50.39</c:v>
                </c:pt>
                <c:pt idx="338">
                  <c:v>-50.36</c:v>
                </c:pt>
                <c:pt idx="339">
                  <c:v>-50.33</c:v>
                </c:pt>
                <c:pt idx="340">
                  <c:v>-50.3</c:v>
                </c:pt>
                <c:pt idx="341">
                  <c:v>-50.27000000000001</c:v>
                </c:pt>
                <c:pt idx="342">
                  <c:v>-50.24</c:v>
                </c:pt>
                <c:pt idx="343">
                  <c:v>-50.21</c:v>
                </c:pt>
                <c:pt idx="344">
                  <c:v>-50.18</c:v>
                </c:pt>
                <c:pt idx="345">
                  <c:v>-50.15</c:v>
                </c:pt>
                <c:pt idx="346">
                  <c:v>-50.12000000000001</c:v>
                </c:pt>
                <c:pt idx="347">
                  <c:v>-50.09</c:v>
                </c:pt>
                <c:pt idx="348">
                  <c:v>-50.06</c:v>
                </c:pt>
                <c:pt idx="349">
                  <c:v>-50.03</c:v>
                </c:pt>
                <c:pt idx="350">
                  <c:v>-50.0</c:v>
                </c:pt>
                <c:pt idx="351">
                  <c:v>-49.97</c:v>
                </c:pt>
                <c:pt idx="352">
                  <c:v>-49.94</c:v>
                </c:pt>
                <c:pt idx="353">
                  <c:v>-49.91</c:v>
                </c:pt>
                <c:pt idx="354">
                  <c:v>-49.88</c:v>
                </c:pt>
                <c:pt idx="355">
                  <c:v>-49.85</c:v>
                </c:pt>
                <c:pt idx="356">
                  <c:v>-49.82</c:v>
                </c:pt>
                <c:pt idx="357">
                  <c:v>-49.79</c:v>
                </c:pt>
                <c:pt idx="358">
                  <c:v>-49.76</c:v>
                </c:pt>
                <c:pt idx="359">
                  <c:v>-49.73000000000001</c:v>
                </c:pt>
                <c:pt idx="360">
                  <c:v>-49.7</c:v>
                </c:pt>
                <c:pt idx="361">
                  <c:v>-49.67</c:v>
                </c:pt>
                <c:pt idx="362">
                  <c:v>-49.64</c:v>
                </c:pt>
                <c:pt idx="363">
                  <c:v>-49.61</c:v>
                </c:pt>
                <c:pt idx="364">
                  <c:v>-49.58</c:v>
                </c:pt>
                <c:pt idx="365">
                  <c:v>-49.55</c:v>
                </c:pt>
                <c:pt idx="366">
                  <c:v>-49.52</c:v>
                </c:pt>
                <c:pt idx="367">
                  <c:v>-49.49</c:v>
                </c:pt>
                <c:pt idx="368">
                  <c:v>-49.46</c:v>
                </c:pt>
                <c:pt idx="369">
                  <c:v>-49.43</c:v>
                </c:pt>
                <c:pt idx="370">
                  <c:v>-49.4</c:v>
                </c:pt>
                <c:pt idx="371">
                  <c:v>-49.37</c:v>
                </c:pt>
                <c:pt idx="372">
                  <c:v>-49.34</c:v>
                </c:pt>
                <c:pt idx="373">
                  <c:v>-49.31</c:v>
                </c:pt>
                <c:pt idx="374">
                  <c:v>-49.28</c:v>
                </c:pt>
                <c:pt idx="375">
                  <c:v>-49.25</c:v>
                </c:pt>
                <c:pt idx="376">
                  <c:v>-49.22</c:v>
                </c:pt>
                <c:pt idx="377">
                  <c:v>-49.19</c:v>
                </c:pt>
                <c:pt idx="378">
                  <c:v>-49.16</c:v>
                </c:pt>
                <c:pt idx="379">
                  <c:v>-49.13</c:v>
                </c:pt>
                <c:pt idx="380">
                  <c:v>-49.1</c:v>
                </c:pt>
                <c:pt idx="381">
                  <c:v>-49.07</c:v>
                </c:pt>
                <c:pt idx="382">
                  <c:v>-49.04</c:v>
                </c:pt>
                <c:pt idx="383">
                  <c:v>-49.01</c:v>
                </c:pt>
                <c:pt idx="384">
                  <c:v>-48.98</c:v>
                </c:pt>
                <c:pt idx="385">
                  <c:v>-48.95</c:v>
                </c:pt>
                <c:pt idx="386">
                  <c:v>-48.92</c:v>
                </c:pt>
                <c:pt idx="387">
                  <c:v>-48.89</c:v>
                </c:pt>
                <c:pt idx="388">
                  <c:v>-48.86</c:v>
                </c:pt>
                <c:pt idx="389">
                  <c:v>-48.83</c:v>
                </c:pt>
                <c:pt idx="390">
                  <c:v>-48.8</c:v>
                </c:pt>
                <c:pt idx="391">
                  <c:v>-48.77000000000001</c:v>
                </c:pt>
                <c:pt idx="392">
                  <c:v>-48.74</c:v>
                </c:pt>
                <c:pt idx="393">
                  <c:v>-48.71</c:v>
                </c:pt>
                <c:pt idx="394">
                  <c:v>-48.68</c:v>
                </c:pt>
                <c:pt idx="395">
                  <c:v>-48.65</c:v>
                </c:pt>
                <c:pt idx="396">
                  <c:v>-48.62000000000001</c:v>
                </c:pt>
                <c:pt idx="397">
                  <c:v>-48.59</c:v>
                </c:pt>
                <c:pt idx="398">
                  <c:v>-48.56</c:v>
                </c:pt>
                <c:pt idx="399">
                  <c:v>-48.53</c:v>
                </c:pt>
                <c:pt idx="400">
                  <c:v>-48.5</c:v>
                </c:pt>
                <c:pt idx="401">
                  <c:v>-48.47</c:v>
                </c:pt>
                <c:pt idx="402">
                  <c:v>-48.44</c:v>
                </c:pt>
                <c:pt idx="403">
                  <c:v>-48.41</c:v>
                </c:pt>
                <c:pt idx="404">
                  <c:v>-48.38</c:v>
                </c:pt>
                <c:pt idx="405">
                  <c:v>-48.35</c:v>
                </c:pt>
                <c:pt idx="406">
                  <c:v>-48.32</c:v>
                </c:pt>
                <c:pt idx="407">
                  <c:v>-48.29</c:v>
                </c:pt>
                <c:pt idx="408">
                  <c:v>-48.26</c:v>
                </c:pt>
                <c:pt idx="409">
                  <c:v>-48.23000000000001</c:v>
                </c:pt>
                <c:pt idx="410">
                  <c:v>-48.2</c:v>
                </c:pt>
                <c:pt idx="411">
                  <c:v>-48.17</c:v>
                </c:pt>
                <c:pt idx="412">
                  <c:v>-48.14</c:v>
                </c:pt>
                <c:pt idx="413">
                  <c:v>-48.11</c:v>
                </c:pt>
                <c:pt idx="414">
                  <c:v>-48.08</c:v>
                </c:pt>
                <c:pt idx="415">
                  <c:v>-48.05</c:v>
                </c:pt>
                <c:pt idx="416">
                  <c:v>-48.02</c:v>
                </c:pt>
                <c:pt idx="417">
                  <c:v>-47.99</c:v>
                </c:pt>
                <c:pt idx="418">
                  <c:v>-47.96</c:v>
                </c:pt>
                <c:pt idx="419">
                  <c:v>-47.93</c:v>
                </c:pt>
                <c:pt idx="420">
                  <c:v>-47.9</c:v>
                </c:pt>
                <c:pt idx="421">
                  <c:v>-47.87</c:v>
                </c:pt>
                <c:pt idx="422">
                  <c:v>-47.84</c:v>
                </c:pt>
                <c:pt idx="423">
                  <c:v>-47.81</c:v>
                </c:pt>
                <c:pt idx="424">
                  <c:v>-47.78</c:v>
                </c:pt>
                <c:pt idx="425">
                  <c:v>-47.75</c:v>
                </c:pt>
                <c:pt idx="426">
                  <c:v>-47.72</c:v>
                </c:pt>
                <c:pt idx="427">
                  <c:v>-47.69</c:v>
                </c:pt>
                <c:pt idx="428">
                  <c:v>-47.66</c:v>
                </c:pt>
                <c:pt idx="429">
                  <c:v>-47.63</c:v>
                </c:pt>
                <c:pt idx="430">
                  <c:v>-47.6</c:v>
                </c:pt>
                <c:pt idx="431">
                  <c:v>-47.57</c:v>
                </c:pt>
                <c:pt idx="432">
                  <c:v>-47.54</c:v>
                </c:pt>
                <c:pt idx="433">
                  <c:v>-47.51</c:v>
                </c:pt>
                <c:pt idx="434">
                  <c:v>-47.48</c:v>
                </c:pt>
                <c:pt idx="435">
                  <c:v>-47.45</c:v>
                </c:pt>
                <c:pt idx="436">
                  <c:v>-47.42</c:v>
                </c:pt>
                <c:pt idx="437">
                  <c:v>-47.39</c:v>
                </c:pt>
                <c:pt idx="438">
                  <c:v>-47.36</c:v>
                </c:pt>
                <c:pt idx="439">
                  <c:v>-47.33</c:v>
                </c:pt>
                <c:pt idx="440">
                  <c:v>-47.3</c:v>
                </c:pt>
                <c:pt idx="441">
                  <c:v>-47.27</c:v>
                </c:pt>
                <c:pt idx="442">
                  <c:v>-47.24</c:v>
                </c:pt>
                <c:pt idx="443">
                  <c:v>-47.21</c:v>
                </c:pt>
                <c:pt idx="444">
                  <c:v>-47.18</c:v>
                </c:pt>
                <c:pt idx="445">
                  <c:v>-47.15</c:v>
                </c:pt>
                <c:pt idx="446">
                  <c:v>-47.12000000000001</c:v>
                </c:pt>
                <c:pt idx="447">
                  <c:v>-47.09</c:v>
                </c:pt>
                <c:pt idx="448">
                  <c:v>-47.06</c:v>
                </c:pt>
                <c:pt idx="449">
                  <c:v>-47.03</c:v>
                </c:pt>
                <c:pt idx="450">
                  <c:v>-47.0</c:v>
                </c:pt>
                <c:pt idx="451">
                  <c:v>-46.97</c:v>
                </c:pt>
                <c:pt idx="452">
                  <c:v>-46.94</c:v>
                </c:pt>
                <c:pt idx="453">
                  <c:v>-46.91</c:v>
                </c:pt>
                <c:pt idx="454">
                  <c:v>-46.88</c:v>
                </c:pt>
                <c:pt idx="455">
                  <c:v>-46.85</c:v>
                </c:pt>
                <c:pt idx="456">
                  <c:v>-46.82</c:v>
                </c:pt>
                <c:pt idx="457">
                  <c:v>-46.79</c:v>
                </c:pt>
                <c:pt idx="458">
                  <c:v>-46.76</c:v>
                </c:pt>
                <c:pt idx="459">
                  <c:v>-46.73000000000001</c:v>
                </c:pt>
                <c:pt idx="460">
                  <c:v>-46.7</c:v>
                </c:pt>
                <c:pt idx="461">
                  <c:v>-46.67</c:v>
                </c:pt>
                <c:pt idx="462">
                  <c:v>-46.64</c:v>
                </c:pt>
                <c:pt idx="463">
                  <c:v>-46.61</c:v>
                </c:pt>
                <c:pt idx="464">
                  <c:v>-46.58</c:v>
                </c:pt>
                <c:pt idx="465">
                  <c:v>-46.55</c:v>
                </c:pt>
                <c:pt idx="466">
                  <c:v>-46.52</c:v>
                </c:pt>
                <c:pt idx="467">
                  <c:v>-46.49</c:v>
                </c:pt>
                <c:pt idx="468">
                  <c:v>-46.46</c:v>
                </c:pt>
                <c:pt idx="469">
                  <c:v>-46.43</c:v>
                </c:pt>
                <c:pt idx="470">
                  <c:v>-46.4</c:v>
                </c:pt>
                <c:pt idx="471">
                  <c:v>-46.37</c:v>
                </c:pt>
                <c:pt idx="472">
                  <c:v>-46.34</c:v>
                </c:pt>
                <c:pt idx="473">
                  <c:v>-46.31</c:v>
                </c:pt>
                <c:pt idx="474">
                  <c:v>-46.28</c:v>
                </c:pt>
                <c:pt idx="475">
                  <c:v>-46.25</c:v>
                </c:pt>
                <c:pt idx="476">
                  <c:v>-46.22</c:v>
                </c:pt>
                <c:pt idx="477">
                  <c:v>-46.19</c:v>
                </c:pt>
                <c:pt idx="478">
                  <c:v>-46.16</c:v>
                </c:pt>
                <c:pt idx="479">
                  <c:v>-46.13</c:v>
                </c:pt>
                <c:pt idx="480">
                  <c:v>-46.1</c:v>
                </c:pt>
                <c:pt idx="481">
                  <c:v>-46.07</c:v>
                </c:pt>
                <c:pt idx="482">
                  <c:v>-46.04</c:v>
                </c:pt>
                <c:pt idx="483">
                  <c:v>-46.01</c:v>
                </c:pt>
                <c:pt idx="484">
                  <c:v>-45.98</c:v>
                </c:pt>
                <c:pt idx="485">
                  <c:v>-45.95</c:v>
                </c:pt>
                <c:pt idx="486">
                  <c:v>-45.92</c:v>
                </c:pt>
                <c:pt idx="487">
                  <c:v>-45.89</c:v>
                </c:pt>
                <c:pt idx="488">
                  <c:v>-45.86</c:v>
                </c:pt>
                <c:pt idx="489">
                  <c:v>-45.83</c:v>
                </c:pt>
                <c:pt idx="490">
                  <c:v>-45.8</c:v>
                </c:pt>
                <c:pt idx="491">
                  <c:v>-45.77</c:v>
                </c:pt>
                <c:pt idx="492">
                  <c:v>-45.74</c:v>
                </c:pt>
                <c:pt idx="493">
                  <c:v>-45.71</c:v>
                </c:pt>
                <c:pt idx="494">
                  <c:v>-45.68</c:v>
                </c:pt>
                <c:pt idx="495">
                  <c:v>-45.65</c:v>
                </c:pt>
                <c:pt idx="496">
                  <c:v>-45.62000000000001</c:v>
                </c:pt>
                <c:pt idx="497">
                  <c:v>-45.59</c:v>
                </c:pt>
                <c:pt idx="498">
                  <c:v>-45.56</c:v>
                </c:pt>
                <c:pt idx="499">
                  <c:v>-45.53</c:v>
                </c:pt>
                <c:pt idx="500">
                  <c:v>-45.5</c:v>
                </c:pt>
                <c:pt idx="501">
                  <c:v>-45.47</c:v>
                </c:pt>
                <c:pt idx="502">
                  <c:v>-45.44</c:v>
                </c:pt>
                <c:pt idx="503">
                  <c:v>-45.41</c:v>
                </c:pt>
                <c:pt idx="504">
                  <c:v>-45.38</c:v>
                </c:pt>
                <c:pt idx="505">
                  <c:v>-45.35</c:v>
                </c:pt>
                <c:pt idx="506">
                  <c:v>-45.32</c:v>
                </c:pt>
                <c:pt idx="507">
                  <c:v>-45.29</c:v>
                </c:pt>
                <c:pt idx="508">
                  <c:v>-45.26</c:v>
                </c:pt>
                <c:pt idx="509">
                  <c:v>-45.23000000000001</c:v>
                </c:pt>
                <c:pt idx="510">
                  <c:v>-45.2</c:v>
                </c:pt>
                <c:pt idx="511">
                  <c:v>-45.17</c:v>
                </c:pt>
                <c:pt idx="512">
                  <c:v>-45.14</c:v>
                </c:pt>
                <c:pt idx="513">
                  <c:v>-45.11</c:v>
                </c:pt>
                <c:pt idx="514">
                  <c:v>-45.08</c:v>
                </c:pt>
                <c:pt idx="515">
                  <c:v>-45.05</c:v>
                </c:pt>
                <c:pt idx="516">
                  <c:v>-45.02</c:v>
                </c:pt>
                <c:pt idx="517">
                  <c:v>-44.99</c:v>
                </c:pt>
                <c:pt idx="518">
                  <c:v>-44.96</c:v>
                </c:pt>
                <c:pt idx="519">
                  <c:v>-44.93</c:v>
                </c:pt>
                <c:pt idx="520">
                  <c:v>-44.9</c:v>
                </c:pt>
                <c:pt idx="521">
                  <c:v>-44.87</c:v>
                </c:pt>
                <c:pt idx="522">
                  <c:v>-44.84</c:v>
                </c:pt>
                <c:pt idx="523">
                  <c:v>-44.81</c:v>
                </c:pt>
                <c:pt idx="524">
                  <c:v>-44.78</c:v>
                </c:pt>
                <c:pt idx="525">
                  <c:v>-44.75</c:v>
                </c:pt>
                <c:pt idx="526">
                  <c:v>-44.72</c:v>
                </c:pt>
                <c:pt idx="527">
                  <c:v>-44.69</c:v>
                </c:pt>
                <c:pt idx="528">
                  <c:v>-44.66</c:v>
                </c:pt>
                <c:pt idx="529">
                  <c:v>-44.63</c:v>
                </c:pt>
                <c:pt idx="530">
                  <c:v>-44.6</c:v>
                </c:pt>
                <c:pt idx="531">
                  <c:v>-44.57</c:v>
                </c:pt>
                <c:pt idx="532">
                  <c:v>-44.54</c:v>
                </c:pt>
                <c:pt idx="533">
                  <c:v>-44.51</c:v>
                </c:pt>
                <c:pt idx="534">
                  <c:v>-44.48</c:v>
                </c:pt>
                <c:pt idx="535">
                  <c:v>-44.45</c:v>
                </c:pt>
                <c:pt idx="536">
                  <c:v>-44.42</c:v>
                </c:pt>
                <c:pt idx="537">
                  <c:v>-44.39</c:v>
                </c:pt>
                <c:pt idx="538">
                  <c:v>-44.36</c:v>
                </c:pt>
                <c:pt idx="539">
                  <c:v>-44.33</c:v>
                </c:pt>
                <c:pt idx="540">
                  <c:v>-44.3</c:v>
                </c:pt>
                <c:pt idx="541">
                  <c:v>-44.27000000000001</c:v>
                </c:pt>
                <c:pt idx="542">
                  <c:v>-44.24</c:v>
                </c:pt>
                <c:pt idx="543">
                  <c:v>-44.21</c:v>
                </c:pt>
                <c:pt idx="544">
                  <c:v>-44.18</c:v>
                </c:pt>
                <c:pt idx="545">
                  <c:v>-44.15000000000001</c:v>
                </c:pt>
                <c:pt idx="546">
                  <c:v>-44.12000000000001</c:v>
                </c:pt>
                <c:pt idx="547">
                  <c:v>-44.09</c:v>
                </c:pt>
                <c:pt idx="548">
                  <c:v>-44.06</c:v>
                </c:pt>
                <c:pt idx="549">
                  <c:v>-44.03</c:v>
                </c:pt>
                <c:pt idx="550">
                  <c:v>-44.0</c:v>
                </c:pt>
                <c:pt idx="551">
                  <c:v>-43.97</c:v>
                </c:pt>
                <c:pt idx="552">
                  <c:v>-43.94</c:v>
                </c:pt>
                <c:pt idx="553">
                  <c:v>-43.91</c:v>
                </c:pt>
                <c:pt idx="554">
                  <c:v>-43.88</c:v>
                </c:pt>
                <c:pt idx="555">
                  <c:v>-43.85</c:v>
                </c:pt>
                <c:pt idx="556">
                  <c:v>-43.82</c:v>
                </c:pt>
                <c:pt idx="557">
                  <c:v>-43.79</c:v>
                </c:pt>
                <c:pt idx="558">
                  <c:v>-43.76000000000001</c:v>
                </c:pt>
                <c:pt idx="559">
                  <c:v>-43.73000000000001</c:v>
                </c:pt>
                <c:pt idx="560">
                  <c:v>-43.7</c:v>
                </c:pt>
                <c:pt idx="561">
                  <c:v>-43.67</c:v>
                </c:pt>
                <c:pt idx="562">
                  <c:v>-43.64</c:v>
                </c:pt>
                <c:pt idx="563">
                  <c:v>-43.61</c:v>
                </c:pt>
                <c:pt idx="564">
                  <c:v>-43.58</c:v>
                </c:pt>
                <c:pt idx="565">
                  <c:v>-43.55</c:v>
                </c:pt>
                <c:pt idx="566">
                  <c:v>-43.52</c:v>
                </c:pt>
                <c:pt idx="567">
                  <c:v>-43.49</c:v>
                </c:pt>
                <c:pt idx="568">
                  <c:v>-43.46</c:v>
                </c:pt>
                <c:pt idx="569">
                  <c:v>-43.43</c:v>
                </c:pt>
                <c:pt idx="570">
                  <c:v>-43.40000000000001</c:v>
                </c:pt>
                <c:pt idx="571">
                  <c:v>-43.37</c:v>
                </c:pt>
                <c:pt idx="572">
                  <c:v>-43.34</c:v>
                </c:pt>
                <c:pt idx="573">
                  <c:v>-43.31</c:v>
                </c:pt>
                <c:pt idx="574">
                  <c:v>-43.28</c:v>
                </c:pt>
                <c:pt idx="575">
                  <c:v>-43.25</c:v>
                </c:pt>
                <c:pt idx="576">
                  <c:v>-43.22</c:v>
                </c:pt>
                <c:pt idx="577">
                  <c:v>-43.19</c:v>
                </c:pt>
                <c:pt idx="578">
                  <c:v>-43.16</c:v>
                </c:pt>
                <c:pt idx="579">
                  <c:v>-43.13000000000001</c:v>
                </c:pt>
                <c:pt idx="580">
                  <c:v>-43.1</c:v>
                </c:pt>
                <c:pt idx="581">
                  <c:v>-43.07</c:v>
                </c:pt>
                <c:pt idx="582">
                  <c:v>-43.04</c:v>
                </c:pt>
                <c:pt idx="583">
                  <c:v>-43.01000000000001</c:v>
                </c:pt>
                <c:pt idx="584">
                  <c:v>-42.98</c:v>
                </c:pt>
                <c:pt idx="585">
                  <c:v>-42.95</c:v>
                </c:pt>
                <c:pt idx="586">
                  <c:v>-42.92</c:v>
                </c:pt>
                <c:pt idx="587">
                  <c:v>-42.89</c:v>
                </c:pt>
                <c:pt idx="588">
                  <c:v>-42.86</c:v>
                </c:pt>
                <c:pt idx="589">
                  <c:v>-42.83</c:v>
                </c:pt>
                <c:pt idx="590">
                  <c:v>-42.8</c:v>
                </c:pt>
                <c:pt idx="591">
                  <c:v>-42.77000000000001</c:v>
                </c:pt>
                <c:pt idx="592">
                  <c:v>-42.74</c:v>
                </c:pt>
                <c:pt idx="593">
                  <c:v>-42.71</c:v>
                </c:pt>
                <c:pt idx="594">
                  <c:v>-42.68</c:v>
                </c:pt>
                <c:pt idx="595">
                  <c:v>-42.65000000000001</c:v>
                </c:pt>
                <c:pt idx="596">
                  <c:v>-42.62000000000001</c:v>
                </c:pt>
                <c:pt idx="597">
                  <c:v>-42.59</c:v>
                </c:pt>
                <c:pt idx="598">
                  <c:v>-42.56</c:v>
                </c:pt>
                <c:pt idx="599">
                  <c:v>-42.53</c:v>
                </c:pt>
                <c:pt idx="600">
                  <c:v>-42.5</c:v>
                </c:pt>
                <c:pt idx="601">
                  <c:v>-42.47</c:v>
                </c:pt>
                <c:pt idx="602">
                  <c:v>-42.44</c:v>
                </c:pt>
                <c:pt idx="603">
                  <c:v>-42.41</c:v>
                </c:pt>
                <c:pt idx="604">
                  <c:v>-42.38</c:v>
                </c:pt>
                <c:pt idx="605">
                  <c:v>-42.35</c:v>
                </c:pt>
                <c:pt idx="606">
                  <c:v>-42.32</c:v>
                </c:pt>
                <c:pt idx="607">
                  <c:v>-42.29</c:v>
                </c:pt>
                <c:pt idx="608">
                  <c:v>-42.26000000000001</c:v>
                </c:pt>
                <c:pt idx="609">
                  <c:v>-42.23000000000001</c:v>
                </c:pt>
                <c:pt idx="610">
                  <c:v>-42.2</c:v>
                </c:pt>
                <c:pt idx="611">
                  <c:v>-42.17</c:v>
                </c:pt>
                <c:pt idx="612">
                  <c:v>-42.14</c:v>
                </c:pt>
                <c:pt idx="613">
                  <c:v>-42.11</c:v>
                </c:pt>
                <c:pt idx="614">
                  <c:v>-42.08</c:v>
                </c:pt>
                <c:pt idx="615">
                  <c:v>-42.05</c:v>
                </c:pt>
                <c:pt idx="616">
                  <c:v>-42.02</c:v>
                </c:pt>
                <c:pt idx="617">
                  <c:v>-41.99</c:v>
                </c:pt>
                <c:pt idx="618">
                  <c:v>-41.96</c:v>
                </c:pt>
                <c:pt idx="619">
                  <c:v>-41.93</c:v>
                </c:pt>
                <c:pt idx="620">
                  <c:v>-41.90000000000001</c:v>
                </c:pt>
                <c:pt idx="621">
                  <c:v>-41.87</c:v>
                </c:pt>
                <c:pt idx="622">
                  <c:v>-41.84</c:v>
                </c:pt>
                <c:pt idx="623">
                  <c:v>-41.81</c:v>
                </c:pt>
                <c:pt idx="624">
                  <c:v>-41.78</c:v>
                </c:pt>
                <c:pt idx="625">
                  <c:v>-41.75</c:v>
                </c:pt>
                <c:pt idx="626">
                  <c:v>-41.72</c:v>
                </c:pt>
                <c:pt idx="627">
                  <c:v>-41.69</c:v>
                </c:pt>
                <c:pt idx="628">
                  <c:v>-41.66</c:v>
                </c:pt>
                <c:pt idx="629">
                  <c:v>-41.63000000000001</c:v>
                </c:pt>
                <c:pt idx="630">
                  <c:v>-41.6</c:v>
                </c:pt>
                <c:pt idx="631">
                  <c:v>-41.57</c:v>
                </c:pt>
                <c:pt idx="632">
                  <c:v>-41.54</c:v>
                </c:pt>
                <c:pt idx="633">
                  <c:v>-41.51000000000001</c:v>
                </c:pt>
                <c:pt idx="634">
                  <c:v>-41.48</c:v>
                </c:pt>
                <c:pt idx="635">
                  <c:v>-41.45</c:v>
                </c:pt>
                <c:pt idx="636">
                  <c:v>-41.42</c:v>
                </c:pt>
                <c:pt idx="637">
                  <c:v>-41.39</c:v>
                </c:pt>
                <c:pt idx="638">
                  <c:v>-41.36</c:v>
                </c:pt>
                <c:pt idx="639">
                  <c:v>-41.33</c:v>
                </c:pt>
                <c:pt idx="640">
                  <c:v>-41.3</c:v>
                </c:pt>
                <c:pt idx="641">
                  <c:v>-41.27000000000001</c:v>
                </c:pt>
                <c:pt idx="642">
                  <c:v>-41.24</c:v>
                </c:pt>
                <c:pt idx="643">
                  <c:v>-41.21</c:v>
                </c:pt>
                <c:pt idx="644">
                  <c:v>-41.18</c:v>
                </c:pt>
                <c:pt idx="645">
                  <c:v>-41.15000000000001</c:v>
                </c:pt>
                <c:pt idx="646">
                  <c:v>-41.12000000000001</c:v>
                </c:pt>
                <c:pt idx="647">
                  <c:v>-41.09</c:v>
                </c:pt>
                <c:pt idx="648">
                  <c:v>-41.06</c:v>
                </c:pt>
                <c:pt idx="649">
                  <c:v>-41.03</c:v>
                </c:pt>
                <c:pt idx="650">
                  <c:v>-41.0</c:v>
                </c:pt>
                <c:pt idx="651">
                  <c:v>-40.97</c:v>
                </c:pt>
                <c:pt idx="652">
                  <c:v>-40.94</c:v>
                </c:pt>
                <c:pt idx="653">
                  <c:v>-40.91</c:v>
                </c:pt>
                <c:pt idx="654">
                  <c:v>-40.88</c:v>
                </c:pt>
                <c:pt idx="655">
                  <c:v>-40.85</c:v>
                </c:pt>
                <c:pt idx="656">
                  <c:v>-40.82</c:v>
                </c:pt>
                <c:pt idx="657">
                  <c:v>-40.79</c:v>
                </c:pt>
                <c:pt idx="658">
                  <c:v>-40.76000000000001</c:v>
                </c:pt>
                <c:pt idx="659">
                  <c:v>-40.73000000000001</c:v>
                </c:pt>
                <c:pt idx="660">
                  <c:v>-40.7</c:v>
                </c:pt>
                <c:pt idx="661">
                  <c:v>-40.67</c:v>
                </c:pt>
                <c:pt idx="662">
                  <c:v>-40.64</c:v>
                </c:pt>
                <c:pt idx="663">
                  <c:v>-40.61</c:v>
                </c:pt>
                <c:pt idx="664">
                  <c:v>-40.58</c:v>
                </c:pt>
                <c:pt idx="665">
                  <c:v>-40.55</c:v>
                </c:pt>
                <c:pt idx="666">
                  <c:v>-40.52</c:v>
                </c:pt>
                <c:pt idx="667">
                  <c:v>-40.49</c:v>
                </c:pt>
                <c:pt idx="668">
                  <c:v>-40.46</c:v>
                </c:pt>
                <c:pt idx="669">
                  <c:v>-40.43</c:v>
                </c:pt>
                <c:pt idx="670">
                  <c:v>-40.40000000000001</c:v>
                </c:pt>
                <c:pt idx="671">
                  <c:v>-40.37</c:v>
                </c:pt>
                <c:pt idx="672">
                  <c:v>-40.34</c:v>
                </c:pt>
                <c:pt idx="673">
                  <c:v>-40.31</c:v>
                </c:pt>
                <c:pt idx="674">
                  <c:v>-40.28</c:v>
                </c:pt>
                <c:pt idx="675">
                  <c:v>-40.25</c:v>
                </c:pt>
                <c:pt idx="676">
                  <c:v>-40.22</c:v>
                </c:pt>
                <c:pt idx="677">
                  <c:v>-40.19</c:v>
                </c:pt>
                <c:pt idx="678">
                  <c:v>-40.16</c:v>
                </c:pt>
                <c:pt idx="679">
                  <c:v>-40.13000000000001</c:v>
                </c:pt>
                <c:pt idx="680">
                  <c:v>-40.1</c:v>
                </c:pt>
                <c:pt idx="681">
                  <c:v>-40.07</c:v>
                </c:pt>
                <c:pt idx="682">
                  <c:v>-40.04</c:v>
                </c:pt>
                <c:pt idx="683">
                  <c:v>-40.01000000000001</c:v>
                </c:pt>
                <c:pt idx="684">
                  <c:v>-39.98</c:v>
                </c:pt>
                <c:pt idx="685">
                  <c:v>-39.95</c:v>
                </c:pt>
                <c:pt idx="686">
                  <c:v>-39.92</c:v>
                </c:pt>
                <c:pt idx="687">
                  <c:v>-39.89</c:v>
                </c:pt>
                <c:pt idx="688">
                  <c:v>-39.86</c:v>
                </c:pt>
                <c:pt idx="689">
                  <c:v>-39.83</c:v>
                </c:pt>
                <c:pt idx="690">
                  <c:v>-39.8</c:v>
                </c:pt>
                <c:pt idx="691">
                  <c:v>-39.77000000000001</c:v>
                </c:pt>
                <c:pt idx="692">
                  <c:v>-39.74</c:v>
                </c:pt>
                <c:pt idx="693">
                  <c:v>-39.71</c:v>
                </c:pt>
                <c:pt idx="694">
                  <c:v>-39.68</c:v>
                </c:pt>
                <c:pt idx="695">
                  <c:v>-39.65000000000001</c:v>
                </c:pt>
                <c:pt idx="696">
                  <c:v>-39.62000000000001</c:v>
                </c:pt>
                <c:pt idx="697">
                  <c:v>-39.59</c:v>
                </c:pt>
                <c:pt idx="698">
                  <c:v>-39.56</c:v>
                </c:pt>
                <c:pt idx="699">
                  <c:v>-39.53</c:v>
                </c:pt>
                <c:pt idx="700">
                  <c:v>-39.5</c:v>
                </c:pt>
                <c:pt idx="701">
                  <c:v>-39.47</c:v>
                </c:pt>
                <c:pt idx="702">
                  <c:v>-39.44</c:v>
                </c:pt>
                <c:pt idx="703">
                  <c:v>-39.41</c:v>
                </c:pt>
                <c:pt idx="704">
                  <c:v>-39.38</c:v>
                </c:pt>
                <c:pt idx="705">
                  <c:v>-39.35</c:v>
                </c:pt>
                <c:pt idx="706">
                  <c:v>-39.32</c:v>
                </c:pt>
                <c:pt idx="707">
                  <c:v>-39.29</c:v>
                </c:pt>
                <c:pt idx="708">
                  <c:v>-39.26000000000001</c:v>
                </c:pt>
                <c:pt idx="709">
                  <c:v>-39.23000000000001</c:v>
                </c:pt>
                <c:pt idx="710">
                  <c:v>-39.2</c:v>
                </c:pt>
                <c:pt idx="711">
                  <c:v>-39.17</c:v>
                </c:pt>
                <c:pt idx="712">
                  <c:v>-39.14</c:v>
                </c:pt>
                <c:pt idx="713">
                  <c:v>-39.11</c:v>
                </c:pt>
                <c:pt idx="714">
                  <c:v>-39.08</c:v>
                </c:pt>
                <c:pt idx="715">
                  <c:v>-39.05</c:v>
                </c:pt>
                <c:pt idx="716">
                  <c:v>-39.02</c:v>
                </c:pt>
                <c:pt idx="717">
                  <c:v>-38.99</c:v>
                </c:pt>
                <c:pt idx="718">
                  <c:v>-38.96</c:v>
                </c:pt>
                <c:pt idx="719">
                  <c:v>-38.93</c:v>
                </c:pt>
                <c:pt idx="720">
                  <c:v>-38.90000000000001</c:v>
                </c:pt>
                <c:pt idx="721">
                  <c:v>-38.87</c:v>
                </c:pt>
                <c:pt idx="722">
                  <c:v>-38.84</c:v>
                </c:pt>
                <c:pt idx="723">
                  <c:v>-38.81</c:v>
                </c:pt>
                <c:pt idx="724">
                  <c:v>-38.78</c:v>
                </c:pt>
                <c:pt idx="725">
                  <c:v>-38.75</c:v>
                </c:pt>
                <c:pt idx="726">
                  <c:v>-38.72</c:v>
                </c:pt>
                <c:pt idx="727">
                  <c:v>-38.69</c:v>
                </c:pt>
                <c:pt idx="728">
                  <c:v>-38.66</c:v>
                </c:pt>
                <c:pt idx="729">
                  <c:v>-38.63</c:v>
                </c:pt>
                <c:pt idx="730">
                  <c:v>-38.6</c:v>
                </c:pt>
                <c:pt idx="731">
                  <c:v>-38.57</c:v>
                </c:pt>
                <c:pt idx="732">
                  <c:v>-38.54</c:v>
                </c:pt>
                <c:pt idx="733">
                  <c:v>-38.51000000000001</c:v>
                </c:pt>
                <c:pt idx="734">
                  <c:v>-38.48</c:v>
                </c:pt>
                <c:pt idx="735">
                  <c:v>-38.45</c:v>
                </c:pt>
                <c:pt idx="736">
                  <c:v>-38.42</c:v>
                </c:pt>
                <c:pt idx="737">
                  <c:v>-38.39</c:v>
                </c:pt>
                <c:pt idx="738">
                  <c:v>-38.36</c:v>
                </c:pt>
                <c:pt idx="739">
                  <c:v>-38.33</c:v>
                </c:pt>
                <c:pt idx="740">
                  <c:v>-38.3</c:v>
                </c:pt>
                <c:pt idx="741">
                  <c:v>-38.27000000000001</c:v>
                </c:pt>
                <c:pt idx="742">
                  <c:v>-38.24</c:v>
                </c:pt>
                <c:pt idx="743">
                  <c:v>-38.21</c:v>
                </c:pt>
                <c:pt idx="744">
                  <c:v>-38.18</c:v>
                </c:pt>
                <c:pt idx="745">
                  <c:v>-38.15000000000001</c:v>
                </c:pt>
                <c:pt idx="746">
                  <c:v>-38.12000000000001</c:v>
                </c:pt>
                <c:pt idx="747">
                  <c:v>-38.09</c:v>
                </c:pt>
                <c:pt idx="748">
                  <c:v>-38.06</c:v>
                </c:pt>
                <c:pt idx="749">
                  <c:v>-38.03</c:v>
                </c:pt>
                <c:pt idx="750">
                  <c:v>-38.0</c:v>
                </c:pt>
                <c:pt idx="751">
                  <c:v>-37.97</c:v>
                </c:pt>
                <c:pt idx="752">
                  <c:v>-37.94</c:v>
                </c:pt>
                <c:pt idx="753">
                  <c:v>-37.91</c:v>
                </c:pt>
                <c:pt idx="754">
                  <c:v>-37.88</c:v>
                </c:pt>
                <c:pt idx="755">
                  <c:v>-37.85</c:v>
                </c:pt>
                <c:pt idx="756">
                  <c:v>-37.82</c:v>
                </c:pt>
                <c:pt idx="757">
                  <c:v>-37.79</c:v>
                </c:pt>
                <c:pt idx="758">
                  <c:v>-37.76000000000001</c:v>
                </c:pt>
                <c:pt idx="759">
                  <c:v>-37.73000000000001</c:v>
                </c:pt>
                <c:pt idx="760">
                  <c:v>-37.7</c:v>
                </c:pt>
                <c:pt idx="761">
                  <c:v>-37.67</c:v>
                </c:pt>
                <c:pt idx="762">
                  <c:v>-37.64</c:v>
                </c:pt>
                <c:pt idx="763">
                  <c:v>-37.61</c:v>
                </c:pt>
                <c:pt idx="764">
                  <c:v>-37.58</c:v>
                </c:pt>
                <c:pt idx="765">
                  <c:v>-37.55</c:v>
                </c:pt>
                <c:pt idx="766">
                  <c:v>-37.52</c:v>
                </c:pt>
                <c:pt idx="767">
                  <c:v>-37.49</c:v>
                </c:pt>
                <c:pt idx="768">
                  <c:v>-37.46</c:v>
                </c:pt>
                <c:pt idx="769">
                  <c:v>-37.43</c:v>
                </c:pt>
                <c:pt idx="770">
                  <c:v>-37.40000000000001</c:v>
                </c:pt>
                <c:pt idx="771">
                  <c:v>-37.37</c:v>
                </c:pt>
                <c:pt idx="772">
                  <c:v>-37.34</c:v>
                </c:pt>
                <c:pt idx="773">
                  <c:v>-37.31</c:v>
                </c:pt>
                <c:pt idx="774">
                  <c:v>-37.28</c:v>
                </c:pt>
                <c:pt idx="775">
                  <c:v>-37.25</c:v>
                </c:pt>
                <c:pt idx="776">
                  <c:v>-37.22</c:v>
                </c:pt>
                <c:pt idx="777">
                  <c:v>-37.19</c:v>
                </c:pt>
                <c:pt idx="778">
                  <c:v>-37.16</c:v>
                </c:pt>
                <c:pt idx="779">
                  <c:v>-37.13</c:v>
                </c:pt>
                <c:pt idx="780">
                  <c:v>-37.1</c:v>
                </c:pt>
                <c:pt idx="781">
                  <c:v>-37.07</c:v>
                </c:pt>
                <c:pt idx="782">
                  <c:v>-37.04</c:v>
                </c:pt>
                <c:pt idx="783">
                  <c:v>-37.01000000000001</c:v>
                </c:pt>
                <c:pt idx="784">
                  <c:v>-36.98</c:v>
                </c:pt>
                <c:pt idx="785">
                  <c:v>-36.95</c:v>
                </c:pt>
                <c:pt idx="786">
                  <c:v>-36.92</c:v>
                </c:pt>
                <c:pt idx="787">
                  <c:v>-36.89</c:v>
                </c:pt>
                <c:pt idx="788">
                  <c:v>-36.86</c:v>
                </c:pt>
                <c:pt idx="789">
                  <c:v>-36.83</c:v>
                </c:pt>
                <c:pt idx="790">
                  <c:v>-36.8</c:v>
                </c:pt>
                <c:pt idx="791">
                  <c:v>-36.77000000000001</c:v>
                </c:pt>
                <c:pt idx="792">
                  <c:v>-36.74</c:v>
                </c:pt>
                <c:pt idx="793">
                  <c:v>-36.71</c:v>
                </c:pt>
                <c:pt idx="794">
                  <c:v>-36.68</c:v>
                </c:pt>
                <c:pt idx="795">
                  <c:v>-36.65000000000001</c:v>
                </c:pt>
                <c:pt idx="796">
                  <c:v>-36.62000000000001</c:v>
                </c:pt>
                <c:pt idx="797">
                  <c:v>-36.59</c:v>
                </c:pt>
                <c:pt idx="798">
                  <c:v>-36.56</c:v>
                </c:pt>
                <c:pt idx="799">
                  <c:v>-36.53</c:v>
                </c:pt>
                <c:pt idx="800">
                  <c:v>-36.5</c:v>
                </c:pt>
                <c:pt idx="801">
                  <c:v>-36.47</c:v>
                </c:pt>
                <c:pt idx="802">
                  <c:v>-36.44</c:v>
                </c:pt>
                <c:pt idx="803">
                  <c:v>-36.41</c:v>
                </c:pt>
                <c:pt idx="804">
                  <c:v>-36.38</c:v>
                </c:pt>
                <c:pt idx="805">
                  <c:v>-36.35</c:v>
                </c:pt>
                <c:pt idx="806">
                  <c:v>-36.32</c:v>
                </c:pt>
                <c:pt idx="807">
                  <c:v>-36.29</c:v>
                </c:pt>
                <c:pt idx="808">
                  <c:v>-36.26000000000001</c:v>
                </c:pt>
                <c:pt idx="809">
                  <c:v>-36.23000000000001</c:v>
                </c:pt>
                <c:pt idx="810">
                  <c:v>-36.2</c:v>
                </c:pt>
                <c:pt idx="811">
                  <c:v>-36.17</c:v>
                </c:pt>
                <c:pt idx="812">
                  <c:v>-36.14</c:v>
                </c:pt>
                <c:pt idx="813">
                  <c:v>-36.11</c:v>
                </c:pt>
                <c:pt idx="814">
                  <c:v>-36.08</c:v>
                </c:pt>
                <c:pt idx="815">
                  <c:v>-36.05</c:v>
                </c:pt>
                <c:pt idx="816">
                  <c:v>-36.02</c:v>
                </c:pt>
                <c:pt idx="817">
                  <c:v>-35.99</c:v>
                </c:pt>
                <c:pt idx="818">
                  <c:v>-35.96</c:v>
                </c:pt>
                <c:pt idx="819">
                  <c:v>-35.93</c:v>
                </c:pt>
                <c:pt idx="820">
                  <c:v>-35.90000000000001</c:v>
                </c:pt>
                <c:pt idx="821">
                  <c:v>-35.87</c:v>
                </c:pt>
                <c:pt idx="822">
                  <c:v>-35.84</c:v>
                </c:pt>
                <c:pt idx="823">
                  <c:v>-35.81</c:v>
                </c:pt>
                <c:pt idx="824">
                  <c:v>-35.78</c:v>
                </c:pt>
                <c:pt idx="825">
                  <c:v>-35.75</c:v>
                </c:pt>
                <c:pt idx="826">
                  <c:v>-35.72</c:v>
                </c:pt>
                <c:pt idx="827">
                  <c:v>-35.69</c:v>
                </c:pt>
                <c:pt idx="828">
                  <c:v>-35.66</c:v>
                </c:pt>
                <c:pt idx="829">
                  <c:v>-35.63</c:v>
                </c:pt>
                <c:pt idx="830">
                  <c:v>-35.6</c:v>
                </c:pt>
                <c:pt idx="831">
                  <c:v>-35.57</c:v>
                </c:pt>
                <c:pt idx="832">
                  <c:v>-35.54</c:v>
                </c:pt>
                <c:pt idx="833">
                  <c:v>-35.51000000000001</c:v>
                </c:pt>
                <c:pt idx="834">
                  <c:v>-35.48</c:v>
                </c:pt>
                <c:pt idx="835">
                  <c:v>-35.45</c:v>
                </c:pt>
                <c:pt idx="836">
                  <c:v>-35.42</c:v>
                </c:pt>
                <c:pt idx="837">
                  <c:v>-35.39</c:v>
                </c:pt>
                <c:pt idx="838">
                  <c:v>-35.36</c:v>
                </c:pt>
                <c:pt idx="839">
                  <c:v>-35.33</c:v>
                </c:pt>
                <c:pt idx="840">
                  <c:v>-35.3</c:v>
                </c:pt>
                <c:pt idx="841">
                  <c:v>-35.27000000000001</c:v>
                </c:pt>
                <c:pt idx="842">
                  <c:v>-35.24</c:v>
                </c:pt>
                <c:pt idx="843">
                  <c:v>-35.21</c:v>
                </c:pt>
                <c:pt idx="844">
                  <c:v>-35.18</c:v>
                </c:pt>
                <c:pt idx="845">
                  <c:v>-35.15000000000001</c:v>
                </c:pt>
                <c:pt idx="846">
                  <c:v>-35.12000000000001</c:v>
                </c:pt>
                <c:pt idx="847">
                  <c:v>-35.09</c:v>
                </c:pt>
                <c:pt idx="848">
                  <c:v>-35.06</c:v>
                </c:pt>
                <c:pt idx="849">
                  <c:v>-35.03</c:v>
                </c:pt>
                <c:pt idx="850">
                  <c:v>-35.0</c:v>
                </c:pt>
                <c:pt idx="851">
                  <c:v>-34.97</c:v>
                </c:pt>
                <c:pt idx="852">
                  <c:v>-34.94</c:v>
                </c:pt>
                <c:pt idx="853">
                  <c:v>-34.91</c:v>
                </c:pt>
                <c:pt idx="854">
                  <c:v>-34.88</c:v>
                </c:pt>
                <c:pt idx="855">
                  <c:v>-34.85</c:v>
                </c:pt>
                <c:pt idx="856">
                  <c:v>-34.82</c:v>
                </c:pt>
                <c:pt idx="857">
                  <c:v>-34.79000000000001</c:v>
                </c:pt>
                <c:pt idx="858">
                  <c:v>-34.76000000000001</c:v>
                </c:pt>
                <c:pt idx="859">
                  <c:v>-34.73000000000001</c:v>
                </c:pt>
                <c:pt idx="860">
                  <c:v>-34.7</c:v>
                </c:pt>
                <c:pt idx="861">
                  <c:v>-34.67</c:v>
                </c:pt>
                <c:pt idx="862">
                  <c:v>-34.64</c:v>
                </c:pt>
                <c:pt idx="863">
                  <c:v>-34.61</c:v>
                </c:pt>
                <c:pt idx="864">
                  <c:v>-34.58</c:v>
                </c:pt>
                <c:pt idx="865">
                  <c:v>-34.55</c:v>
                </c:pt>
                <c:pt idx="866">
                  <c:v>-34.52</c:v>
                </c:pt>
                <c:pt idx="867">
                  <c:v>-34.49</c:v>
                </c:pt>
                <c:pt idx="868">
                  <c:v>-34.46</c:v>
                </c:pt>
                <c:pt idx="869">
                  <c:v>-34.43</c:v>
                </c:pt>
                <c:pt idx="870">
                  <c:v>-34.40000000000001</c:v>
                </c:pt>
                <c:pt idx="871">
                  <c:v>-34.37</c:v>
                </c:pt>
                <c:pt idx="872">
                  <c:v>-34.34</c:v>
                </c:pt>
                <c:pt idx="873">
                  <c:v>-34.31</c:v>
                </c:pt>
                <c:pt idx="874">
                  <c:v>-34.28</c:v>
                </c:pt>
                <c:pt idx="875">
                  <c:v>-34.25</c:v>
                </c:pt>
                <c:pt idx="876">
                  <c:v>-34.22</c:v>
                </c:pt>
                <c:pt idx="877">
                  <c:v>-34.19</c:v>
                </c:pt>
                <c:pt idx="878">
                  <c:v>-34.16</c:v>
                </c:pt>
                <c:pt idx="879">
                  <c:v>-34.13</c:v>
                </c:pt>
                <c:pt idx="880">
                  <c:v>-34.1</c:v>
                </c:pt>
                <c:pt idx="881">
                  <c:v>-34.07</c:v>
                </c:pt>
                <c:pt idx="882">
                  <c:v>-34.04000000000001</c:v>
                </c:pt>
                <c:pt idx="883">
                  <c:v>-34.01000000000001</c:v>
                </c:pt>
                <c:pt idx="884">
                  <c:v>-33.98</c:v>
                </c:pt>
                <c:pt idx="885">
                  <c:v>-33.95</c:v>
                </c:pt>
                <c:pt idx="886">
                  <c:v>-33.92</c:v>
                </c:pt>
                <c:pt idx="887">
                  <c:v>-33.89</c:v>
                </c:pt>
                <c:pt idx="888">
                  <c:v>-33.86</c:v>
                </c:pt>
                <c:pt idx="889">
                  <c:v>-33.83</c:v>
                </c:pt>
                <c:pt idx="890">
                  <c:v>-33.8</c:v>
                </c:pt>
                <c:pt idx="891">
                  <c:v>-33.77000000000001</c:v>
                </c:pt>
                <c:pt idx="892">
                  <c:v>-33.74</c:v>
                </c:pt>
                <c:pt idx="893">
                  <c:v>-33.71</c:v>
                </c:pt>
                <c:pt idx="894">
                  <c:v>-33.68</c:v>
                </c:pt>
                <c:pt idx="895">
                  <c:v>-33.65000000000001</c:v>
                </c:pt>
                <c:pt idx="896">
                  <c:v>-33.62000000000001</c:v>
                </c:pt>
                <c:pt idx="897">
                  <c:v>-33.59</c:v>
                </c:pt>
                <c:pt idx="898">
                  <c:v>-33.56</c:v>
                </c:pt>
                <c:pt idx="899">
                  <c:v>-33.53</c:v>
                </c:pt>
                <c:pt idx="900">
                  <c:v>-33.5</c:v>
                </c:pt>
                <c:pt idx="901">
                  <c:v>-33.47</c:v>
                </c:pt>
                <c:pt idx="902">
                  <c:v>-33.44</c:v>
                </c:pt>
                <c:pt idx="903">
                  <c:v>-33.41</c:v>
                </c:pt>
                <c:pt idx="904">
                  <c:v>-33.38</c:v>
                </c:pt>
                <c:pt idx="905">
                  <c:v>-33.35</c:v>
                </c:pt>
                <c:pt idx="906">
                  <c:v>-33.32</c:v>
                </c:pt>
                <c:pt idx="907">
                  <c:v>-33.29000000000001</c:v>
                </c:pt>
                <c:pt idx="908">
                  <c:v>-33.26000000000001</c:v>
                </c:pt>
                <c:pt idx="909">
                  <c:v>-33.23000000000001</c:v>
                </c:pt>
                <c:pt idx="910">
                  <c:v>-33.2</c:v>
                </c:pt>
                <c:pt idx="911">
                  <c:v>-33.17</c:v>
                </c:pt>
                <c:pt idx="912">
                  <c:v>-33.14</c:v>
                </c:pt>
                <c:pt idx="913">
                  <c:v>-33.11</c:v>
                </c:pt>
                <c:pt idx="914">
                  <c:v>-33.08</c:v>
                </c:pt>
                <c:pt idx="915">
                  <c:v>-33.05</c:v>
                </c:pt>
                <c:pt idx="916">
                  <c:v>-33.02</c:v>
                </c:pt>
                <c:pt idx="917">
                  <c:v>-32.99</c:v>
                </c:pt>
                <c:pt idx="918">
                  <c:v>-32.96</c:v>
                </c:pt>
                <c:pt idx="919">
                  <c:v>-32.93</c:v>
                </c:pt>
                <c:pt idx="920">
                  <c:v>-32.90000000000001</c:v>
                </c:pt>
                <c:pt idx="921">
                  <c:v>-32.87</c:v>
                </c:pt>
                <c:pt idx="922">
                  <c:v>-32.84</c:v>
                </c:pt>
                <c:pt idx="923">
                  <c:v>-32.81</c:v>
                </c:pt>
                <c:pt idx="924">
                  <c:v>-32.78</c:v>
                </c:pt>
                <c:pt idx="925">
                  <c:v>-32.75</c:v>
                </c:pt>
                <c:pt idx="926">
                  <c:v>-32.72</c:v>
                </c:pt>
                <c:pt idx="927">
                  <c:v>-32.69</c:v>
                </c:pt>
                <c:pt idx="928">
                  <c:v>-32.66</c:v>
                </c:pt>
                <c:pt idx="929">
                  <c:v>-32.63</c:v>
                </c:pt>
                <c:pt idx="930">
                  <c:v>-32.6</c:v>
                </c:pt>
                <c:pt idx="931">
                  <c:v>-32.57</c:v>
                </c:pt>
                <c:pt idx="932">
                  <c:v>-32.54000000000001</c:v>
                </c:pt>
                <c:pt idx="933">
                  <c:v>-32.51000000000001</c:v>
                </c:pt>
                <c:pt idx="934">
                  <c:v>-32.48</c:v>
                </c:pt>
                <c:pt idx="935">
                  <c:v>-32.45</c:v>
                </c:pt>
                <c:pt idx="936">
                  <c:v>-32.42</c:v>
                </c:pt>
                <c:pt idx="937">
                  <c:v>-32.39</c:v>
                </c:pt>
                <c:pt idx="938">
                  <c:v>-32.36</c:v>
                </c:pt>
                <c:pt idx="939">
                  <c:v>-32.33</c:v>
                </c:pt>
                <c:pt idx="940">
                  <c:v>-32.3</c:v>
                </c:pt>
                <c:pt idx="941">
                  <c:v>-32.27000000000001</c:v>
                </c:pt>
                <c:pt idx="942">
                  <c:v>-32.24</c:v>
                </c:pt>
                <c:pt idx="943">
                  <c:v>-32.21</c:v>
                </c:pt>
                <c:pt idx="944">
                  <c:v>-32.18</c:v>
                </c:pt>
                <c:pt idx="945">
                  <c:v>-32.15000000000001</c:v>
                </c:pt>
                <c:pt idx="946">
                  <c:v>-32.12000000000001</c:v>
                </c:pt>
                <c:pt idx="947">
                  <c:v>-32.09</c:v>
                </c:pt>
                <c:pt idx="948">
                  <c:v>-32.06</c:v>
                </c:pt>
                <c:pt idx="949">
                  <c:v>-32.03</c:v>
                </c:pt>
                <c:pt idx="950">
                  <c:v>-32.0</c:v>
                </c:pt>
                <c:pt idx="951">
                  <c:v>-31.97</c:v>
                </c:pt>
                <c:pt idx="952">
                  <c:v>-31.94</c:v>
                </c:pt>
                <c:pt idx="953">
                  <c:v>-31.91</c:v>
                </c:pt>
                <c:pt idx="954">
                  <c:v>-31.88</c:v>
                </c:pt>
                <c:pt idx="955">
                  <c:v>-31.85</c:v>
                </c:pt>
                <c:pt idx="956">
                  <c:v>-31.82</c:v>
                </c:pt>
                <c:pt idx="957">
                  <c:v>-31.79</c:v>
                </c:pt>
                <c:pt idx="958">
                  <c:v>-31.76</c:v>
                </c:pt>
                <c:pt idx="959">
                  <c:v>-31.73</c:v>
                </c:pt>
                <c:pt idx="960">
                  <c:v>-31.7</c:v>
                </c:pt>
                <c:pt idx="961">
                  <c:v>-31.67</c:v>
                </c:pt>
                <c:pt idx="962">
                  <c:v>-31.64</c:v>
                </c:pt>
                <c:pt idx="963">
                  <c:v>-31.61</c:v>
                </c:pt>
                <c:pt idx="964">
                  <c:v>-31.58</c:v>
                </c:pt>
                <c:pt idx="965">
                  <c:v>-31.55</c:v>
                </c:pt>
                <c:pt idx="966">
                  <c:v>-31.52</c:v>
                </c:pt>
                <c:pt idx="967">
                  <c:v>-31.49</c:v>
                </c:pt>
                <c:pt idx="968">
                  <c:v>-31.46</c:v>
                </c:pt>
                <c:pt idx="969">
                  <c:v>-31.43</c:v>
                </c:pt>
                <c:pt idx="970">
                  <c:v>-31.4</c:v>
                </c:pt>
                <c:pt idx="971">
                  <c:v>-31.37</c:v>
                </c:pt>
                <c:pt idx="972">
                  <c:v>-31.34</c:v>
                </c:pt>
                <c:pt idx="973">
                  <c:v>-31.31000000000001</c:v>
                </c:pt>
                <c:pt idx="974">
                  <c:v>-31.28</c:v>
                </c:pt>
                <c:pt idx="975">
                  <c:v>-31.25</c:v>
                </c:pt>
                <c:pt idx="976">
                  <c:v>-31.22</c:v>
                </c:pt>
                <c:pt idx="977">
                  <c:v>-31.19</c:v>
                </c:pt>
                <c:pt idx="978">
                  <c:v>-31.16</c:v>
                </c:pt>
                <c:pt idx="979">
                  <c:v>-31.13000000000001</c:v>
                </c:pt>
                <c:pt idx="980">
                  <c:v>-31.1</c:v>
                </c:pt>
                <c:pt idx="981">
                  <c:v>-31.07</c:v>
                </c:pt>
                <c:pt idx="982">
                  <c:v>-31.04</c:v>
                </c:pt>
                <c:pt idx="983">
                  <c:v>-31.01</c:v>
                </c:pt>
                <c:pt idx="984">
                  <c:v>-30.98</c:v>
                </c:pt>
                <c:pt idx="985">
                  <c:v>-30.95</c:v>
                </c:pt>
                <c:pt idx="986">
                  <c:v>-30.92</c:v>
                </c:pt>
                <c:pt idx="987">
                  <c:v>-30.89</c:v>
                </c:pt>
                <c:pt idx="988">
                  <c:v>-30.86</c:v>
                </c:pt>
                <c:pt idx="989">
                  <c:v>-30.83000000000001</c:v>
                </c:pt>
                <c:pt idx="990">
                  <c:v>-30.8</c:v>
                </c:pt>
                <c:pt idx="991">
                  <c:v>-30.77</c:v>
                </c:pt>
                <c:pt idx="992">
                  <c:v>-30.74</c:v>
                </c:pt>
                <c:pt idx="993">
                  <c:v>-30.71</c:v>
                </c:pt>
                <c:pt idx="994">
                  <c:v>-30.68</c:v>
                </c:pt>
                <c:pt idx="995">
                  <c:v>-30.65000000000001</c:v>
                </c:pt>
                <c:pt idx="996">
                  <c:v>-30.62</c:v>
                </c:pt>
                <c:pt idx="997">
                  <c:v>-30.59</c:v>
                </c:pt>
                <c:pt idx="998">
                  <c:v>-30.56</c:v>
                </c:pt>
                <c:pt idx="999">
                  <c:v>-30.53</c:v>
                </c:pt>
                <c:pt idx="1000">
                  <c:v>-30.5</c:v>
                </c:pt>
                <c:pt idx="1001">
                  <c:v>-30.47</c:v>
                </c:pt>
                <c:pt idx="1002">
                  <c:v>-30.44</c:v>
                </c:pt>
                <c:pt idx="1003">
                  <c:v>-30.41</c:v>
                </c:pt>
                <c:pt idx="1004">
                  <c:v>-30.38</c:v>
                </c:pt>
                <c:pt idx="1005">
                  <c:v>-30.35</c:v>
                </c:pt>
                <c:pt idx="1006">
                  <c:v>-30.32</c:v>
                </c:pt>
                <c:pt idx="1007">
                  <c:v>-30.29</c:v>
                </c:pt>
                <c:pt idx="1008">
                  <c:v>-30.26</c:v>
                </c:pt>
                <c:pt idx="1009">
                  <c:v>-30.23</c:v>
                </c:pt>
                <c:pt idx="1010">
                  <c:v>-30.2</c:v>
                </c:pt>
                <c:pt idx="1011">
                  <c:v>-30.17</c:v>
                </c:pt>
                <c:pt idx="1012">
                  <c:v>-30.14</c:v>
                </c:pt>
                <c:pt idx="1013">
                  <c:v>-30.11</c:v>
                </c:pt>
                <c:pt idx="1014">
                  <c:v>-30.08</c:v>
                </c:pt>
                <c:pt idx="1015">
                  <c:v>-30.05</c:v>
                </c:pt>
                <c:pt idx="1016">
                  <c:v>-30.02</c:v>
                </c:pt>
                <c:pt idx="1017">
                  <c:v>-29.99</c:v>
                </c:pt>
                <c:pt idx="1018">
                  <c:v>-29.96</c:v>
                </c:pt>
                <c:pt idx="1019">
                  <c:v>-29.93</c:v>
                </c:pt>
                <c:pt idx="1020">
                  <c:v>-29.9</c:v>
                </c:pt>
                <c:pt idx="1021">
                  <c:v>-29.87</c:v>
                </c:pt>
                <c:pt idx="1022">
                  <c:v>-29.84</c:v>
                </c:pt>
                <c:pt idx="1023">
                  <c:v>-29.81000000000001</c:v>
                </c:pt>
                <c:pt idx="1024">
                  <c:v>-29.78</c:v>
                </c:pt>
                <c:pt idx="1025">
                  <c:v>-29.75</c:v>
                </c:pt>
                <c:pt idx="1026">
                  <c:v>-29.72</c:v>
                </c:pt>
                <c:pt idx="1027">
                  <c:v>-29.69</c:v>
                </c:pt>
                <c:pt idx="1028">
                  <c:v>-29.66</c:v>
                </c:pt>
                <c:pt idx="1029">
                  <c:v>-29.63000000000001</c:v>
                </c:pt>
                <c:pt idx="1030">
                  <c:v>-29.6</c:v>
                </c:pt>
                <c:pt idx="1031">
                  <c:v>-29.57</c:v>
                </c:pt>
                <c:pt idx="1032">
                  <c:v>-29.54</c:v>
                </c:pt>
                <c:pt idx="1033">
                  <c:v>-29.51</c:v>
                </c:pt>
                <c:pt idx="1034">
                  <c:v>-29.48</c:v>
                </c:pt>
                <c:pt idx="1035">
                  <c:v>-29.45</c:v>
                </c:pt>
                <c:pt idx="1036">
                  <c:v>-29.42</c:v>
                </c:pt>
                <c:pt idx="1037">
                  <c:v>-29.39</c:v>
                </c:pt>
                <c:pt idx="1038">
                  <c:v>-29.36</c:v>
                </c:pt>
                <c:pt idx="1039">
                  <c:v>-29.33000000000001</c:v>
                </c:pt>
                <c:pt idx="1040">
                  <c:v>-29.3</c:v>
                </c:pt>
                <c:pt idx="1041">
                  <c:v>-29.27</c:v>
                </c:pt>
                <c:pt idx="1042">
                  <c:v>-29.24</c:v>
                </c:pt>
                <c:pt idx="1043">
                  <c:v>-29.21</c:v>
                </c:pt>
                <c:pt idx="1044">
                  <c:v>-29.18</c:v>
                </c:pt>
                <c:pt idx="1045">
                  <c:v>-29.15000000000001</c:v>
                </c:pt>
                <c:pt idx="1046">
                  <c:v>-29.12</c:v>
                </c:pt>
                <c:pt idx="1047">
                  <c:v>-29.09</c:v>
                </c:pt>
                <c:pt idx="1048">
                  <c:v>-29.06</c:v>
                </c:pt>
                <c:pt idx="1049">
                  <c:v>-29.03</c:v>
                </c:pt>
                <c:pt idx="1050">
                  <c:v>-29.0</c:v>
                </c:pt>
                <c:pt idx="1051">
                  <c:v>-28.97</c:v>
                </c:pt>
                <c:pt idx="1052">
                  <c:v>-28.94</c:v>
                </c:pt>
                <c:pt idx="1053">
                  <c:v>-28.91</c:v>
                </c:pt>
                <c:pt idx="1054">
                  <c:v>-28.88</c:v>
                </c:pt>
                <c:pt idx="1055">
                  <c:v>-28.85</c:v>
                </c:pt>
                <c:pt idx="1056">
                  <c:v>-28.82</c:v>
                </c:pt>
                <c:pt idx="1057">
                  <c:v>-28.79</c:v>
                </c:pt>
                <c:pt idx="1058">
                  <c:v>-28.76</c:v>
                </c:pt>
                <c:pt idx="1059">
                  <c:v>-28.73</c:v>
                </c:pt>
                <c:pt idx="1060">
                  <c:v>-28.7</c:v>
                </c:pt>
                <c:pt idx="1061">
                  <c:v>-28.67</c:v>
                </c:pt>
                <c:pt idx="1062">
                  <c:v>-28.64</c:v>
                </c:pt>
                <c:pt idx="1063">
                  <c:v>-28.61</c:v>
                </c:pt>
                <c:pt idx="1064">
                  <c:v>-28.58</c:v>
                </c:pt>
                <c:pt idx="1065">
                  <c:v>-28.55</c:v>
                </c:pt>
                <c:pt idx="1066">
                  <c:v>-28.52</c:v>
                </c:pt>
                <c:pt idx="1067">
                  <c:v>-28.49</c:v>
                </c:pt>
                <c:pt idx="1068">
                  <c:v>-28.46</c:v>
                </c:pt>
                <c:pt idx="1069">
                  <c:v>-28.43</c:v>
                </c:pt>
                <c:pt idx="1070">
                  <c:v>-28.4</c:v>
                </c:pt>
                <c:pt idx="1071">
                  <c:v>-28.37</c:v>
                </c:pt>
                <c:pt idx="1072">
                  <c:v>-28.34</c:v>
                </c:pt>
                <c:pt idx="1073">
                  <c:v>-28.31000000000001</c:v>
                </c:pt>
                <c:pt idx="1074">
                  <c:v>-28.28</c:v>
                </c:pt>
                <c:pt idx="1075">
                  <c:v>-28.25</c:v>
                </c:pt>
                <c:pt idx="1076">
                  <c:v>-28.22</c:v>
                </c:pt>
                <c:pt idx="1077">
                  <c:v>-28.18999999999999</c:v>
                </c:pt>
                <c:pt idx="1078">
                  <c:v>-28.16</c:v>
                </c:pt>
                <c:pt idx="1079">
                  <c:v>-28.13000000000001</c:v>
                </c:pt>
                <c:pt idx="1080">
                  <c:v>-28.1</c:v>
                </c:pt>
                <c:pt idx="1081">
                  <c:v>-28.07</c:v>
                </c:pt>
                <c:pt idx="1082">
                  <c:v>-28.04</c:v>
                </c:pt>
                <c:pt idx="1083">
                  <c:v>-28.00999999999999</c:v>
                </c:pt>
                <c:pt idx="1084">
                  <c:v>-27.98</c:v>
                </c:pt>
                <c:pt idx="1085">
                  <c:v>-27.95</c:v>
                </c:pt>
                <c:pt idx="1086">
                  <c:v>-27.92</c:v>
                </c:pt>
                <c:pt idx="1087">
                  <c:v>-27.89</c:v>
                </c:pt>
                <c:pt idx="1088">
                  <c:v>-27.86</c:v>
                </c:pt>
                <c:pt idx="1089">
                  <c:v>-27.83</c:v>
                </c:pt>
                <c:pt idx="1090">
                  <c:v>-27.8</c:v>
                </c:pt>
                <c:pt idx="1091">
                  <c:v>-27.77</c:v>
                </c:pt>
                <c:pt idx="1092">
                  <c:v>-27.74</c:v>
                </c:pt>
                <c:pt idx="1093">
                  <c:v>-27.71</c:v>
                </c:pt>
                <c:pt idx="1094">
                  <c:v>-27.68</c:v>
                </c:pt>
                <c:pt idx="1095">
                  <c:v>-27.65</c:v>
                </c:pt>
                <c:pt idx="1096">
                  <c:v>-27.62</c:v>
                </c:pt>
                <c:pt idx="1097">
                  <c:v>-27.59</c:v>
                </c:pt>
                <c:pt idx="1098">
                  <c:v>-27.56</c:v>
                </c:pt>
                <c:pt idx="1099">
                  <c:v>-27.53</c:v>
                </c:pt>
                <c:pt idx="1100">
                  <c:v>-27.5</c:v>
                </c:pt>
                <c:pt idx="1101">
                  <c:v>-27.47</c:v>
                </c:pt>
                <c:pt idx="1102">
                  <c:v>-27.43999999999999</c:v>
                </c:pt>
                <c:pt idx="1103">
                  <c:v>-27.41</c:v>
                </c:pt>
                <c:pt idx="1104">
                  <c:v>-27.38</c:v>
                </c:pt>
                <c:pt idx="1105">
                  <c:v>-27.35</c:v>
                </c:pt>
                <c:pt idx="1106">
                  <c:v>-27.32</c:v>
                </c:pt>
                <c:pt idx="1107">
                  <c:v>-27.29</c:v>
                </c:pt>
                <c:pt idx="1108">
                  <c:v>-27.25999999999999</c:v>
                </c:pt>
                <c:pt idx="1109">
                  <c:v>-27.23</c:v>
                </c:pt>
                <c:pt idx="1110">
                  <c:v>-27.2</c:v>
                </c:pt>
                <c:pt idx="1111">
                  <c:v>-27.17</c:v>
                </c:pt>
                <c:pt idx="1112">
                  <c:v>-27.14</c:v>
                </c:pt>
                <c:pt idx="1113">
                  <c:v>-27.11</c:v>
                </c:pt>
                <c:pt idx="1114">
                  <c:v>-27.08</c:v>
                </c:pt>
                <c:pt idx="1115">
                  <c:v>-27.05</c:v>
                </c:pt>
                <c:pt idx="1116">
                  <c:v>-27.02</c:v>
                </c:pt>
                <c:pt idx="1117">
                  <c:v>-26.99</c:v>
                </c:pt>
                <c:pt idx="1118">
                  <c:v>-26.96</c:v>
                </c:pt>
                <c:pt idx="1119">
                  <c:v>-26.93</c:v>
                </c:pt>
                <c:pt idx="1120">
                  <c:v>-26.9</c:v>
                </c:pt>
                <c:pt idx="1121">
                  <c:v>-26.87</c:v>
                </c:pt>
                <c:pt idx="1122">
                  <c:v>-26.84</c:v>
                </c:pt>
                <c:pt idx="1123">
                  <c:v>-26.81000000000001</c:v>
                </c:pt>
                <c:pt idx="1124">
                  <c:v>-26.78</c:v>
                </c:pt>
                <c:pt idx="1125">
                  <c:v>-26.75</c:v>
                </c:pt>
                <c:pt idx="1126">
                  <c:v>-26.72</c:v>
                </c:pt>
                <c:pt idx="1127">
                  <c:v>-26.68999999999999</c:v>
                </c:pt>
                <c:pt idx="1128">
                  <c:v>-26.66</c:v>
                </c:pt>
                <c:pt idx="1129">
                  <c:v>-26.63000000000001</c:v>
                </c:pt>
                <c:pt idx="1130">
                  <c:v>-26.6</c:v>
                </c:pt>
                <c:pt idx="1131">
                  <c:v>-26.57</c:v>
                </c:pt>
                <c:pt idx="1132">
                  <c:v>-26.54</c:v>
                </c:pt>
                <c:pt idx="1133">
                  <c:v>-26.50999999999999</c:v>
                </c:pt>
                <c:pt idx="1134">
                  <c:v>-26.48</c:v>
                </c:pt>
                <c:pt idx="1135">
                  <c:v>-26.45</c:v>
                </c:pt>
                <c:pt idx="1136">
                  <c:v>-26.42</c:v>
                </c:pt>
                <c:pt idx="1137">
                  <c:v>-26.39</c:v>
                </c:pt>
                <c:pt idx="1138">
                  <c:v>-26.36</c:v>
                </c:pt>
                <c:pt idx="1139">
                  <c:v>-26.33</c:v>
                </c:pt>
                <c:pt idx="1140">
                  <c:v>-26.3</c:v>
                </c:pt>
                <c:pt idx="1141">
                  <c:v>-26.27</c:v>
                </c:pt>
                <c:pt idx="1142">
                  <c:v>-26.24</c:v>
                </c:pt>
                <c:pt idx="1143">
                  <c:v>-26.21</c:v>
                </c:pt>
                <c:pt idx="1144">
                  <c:v>-26.18</c:v>
                </c:pt>
                <c:pt idx="1145">
                  <c:v>-26.15</c:v>
                </c:pt>
                <c:pt idx="1146">
                  <c:v>-26.12</c:v>
                </c:pt>
                <c:pt idx="1147">
                  <c:v>-26.09</c:v>
                </c:pt>
                <c:pt idx="1148">
                  <c:v>-26.06</c:v>
                </c:pt>
                <c:pt idx="1149">
                  <c:v>-26.03</c:v>
                </c:pt>
                <c:pt idx="1150">
                  <c:v>-26.0</c:v>
                </c:pt>
                <c:pt idx="1151">
                  <c:v>-25.97</c:v>
                </c:pt>
                <c:pt idx="1152">
                  <c:v>-25.93999999999999</c:v>
                </c:pt>
                <c:pt idx="1153">
                  <c:v>-25.91</c:v>
                </c:pt>
                <c:pt idx="1154">
                  <c:v>-25.88</c:v>
                </c:pt>
                <c:pt idx="1155">
                  <c:v>-25.85</c:v>
                </c:pt>
                <c:pt idx="1156">
                  <c:v>-25.82</c:v>
                </c:pt>
                <c:pt idx="1157">
                  <c:v>-25.79</c:v>
                </c:pt>
                <c:pt idx="1158">
                  <c:v>-25.75999999999999</c:v>
                </c:pt>
                <c:pt idx="1159">
                  <c:v>-25.73</c:v>
                </c:pt>
                <c:pt idx="1160">
                  <c:v>-25.7</c:v>
                </c:pt>
                <c:pt idx="1161">
                  <c:v>-25.67</c:v>
                </c:pt>
                <c:pt idx="1162">
                  <c:v>-25.64</c:v>
                </c:pt>
                <c:pt idx="1163">
                  <c:v>-25.61</c:v>
                </c:pt>
                <c:pt idx="1164">
                  <c:v>-25.58</c:v>
                </c:pt>
                <c:pt idx="1165">
                  <c:v>-25.55</c:v>
                </c:pt>
                <c:pt idx="1166">
                  <c:v>-25.52</c:v>
                </c:pt>
                <c:pt idx="1167">
                  <c:v>-25.49</c:v>
                </c:pt>
                <c:pt idx="1168">
                  <c:v>-25.46</c:v>
                </c:pt>
                <c:pt idx="1169">
                  <c:v>-25.43</c:v>
                </c:pt>
                <c:pt idx="1170">
                  <c:v>-25.4</c:v>
                </c:pt>
                <c:pt idx="1171">
                  <c:v>-25.37</c:v>
                </c:pt>
                <c:pt idx="1172">
                  <c:v>-25.34</c:v>
                </c:pt>
                <c:pt idx="1173">
                  <c:v>-25.31000000000001</c:v>
                </c:pt>
                <c:pt idx="1174">
                  <c:v>-25.28</c:v>
                </c:pt>
                <c:pt idx="1175">
                  <c:v>-25.25</c:v>
                </c:pt>
                <c:pt idx="1176">
                  <c:v>-25.22</c:v>
                </c:pt>
                <c:pt idx="1177">
                  <c:v>-25.19</c:v>
                </c:pt>
                <c:pt idx="1178">
                  <c:v>-25.16</c:v>
                </c:pt>
                <c:pt idx="1179">
                  <c:v>-25.13000000000001</c:v>
                </c:pt>
                <c:pt idx="1180">
                  <c:v>-25.1</c:v>
                </c:pt>
                <c:pt idx="1181">
                  <c:v>-25.07</c:v>
                </c:pt>
                <c:pt idx="1182">
                  <c:v>-25.04</c:v>
                </c:pt>
                <c:pt idx="1183">
                  <c:v>-25.00999999999999</c:v>
                </c:pt>
                <c:pt idx="1184">
                  <c:v>-24.98</c:v>
                </c:pt>
                <c:pt idx="1185">
                  <c:v>-24.95</c:v>
                </c:pt>
                <c:pt idx="1186">
                  <c:v>-24.92</c:v>
                </c:pt>
                <c:pt idx="1187">
                  <c:v>-24.89</c:v>
                </c:pt>
                <c:pt idx="1188">
                  <c:v>-24.86</c:v>
                </c:pt>
                <c:pt idx="1189">
                  <c:v>-24.83</c:v>
                </c:pt>
                <c:pt idx="1190">
                  <c:v>-24.8</c:v>
                </c:pt>
                <c:pt idx="1191">
                  <c:v>-24.77</c:v>
                </c:pt>
                <c:pt idx="1192">
                  <c:v>-24.74</c:v>
                </c:pt>
                <c:pt idx="1193">
                  <c:v>-24.71</c:v>
                </c:pt>
                <c:pt idx="1194">
                  <c:v>-24.68</c:v>
                </c:pt>
                <c:pt idx="1195">
                  <c:v>-24.65</c:v>
                </c:pt>
                <c:pt idx="1196">
                  <c:v>-24.62</c:v>
                </c:pt>
                <c:pt idx="1197">
                  <c:v>-24.59</c:v>
                </c:pt>
                <c:pt idx="1198">
                  <c:v>-24.56</c:v>
                </c:pt>
                <c:pt idx="1199">
                  <c:v>-24.53</c:v>
                </c:pt>
                <c:pt idx="1200">
                  <c:v>-24.5</c:v>
                </c:pt>
                <c:pt idx="1201">
                  <c:v>-24.47</c:v>
                </c:pt>
                <c:pt idx="1202">
                  <c:v>-24.44</c:v>
                </c:pt>
                <c:pt idx="1203">
                  <c:v>-24.41</c:v>
                </c:pt>
                <c:pt idx="1204">
                  <c:v>-24.38</c:v>
                </c:pt>
                <c:pt idx="1205">
                  <c:v>-24.35</c:v>
                </c:pt>
                <c:pt idx="1206">
                  <c:v>-24.32</c:v>
                </c:pt>
                <c:pt idx="1207">
                  <c:v>-24.29</c:v>
                </c:pt>
                <c:pt idx="1208">
                  <c:v>-24.25999999999999</c:v>
                </c:pt>
                <c:pt idx="1209">
                  <c:v>-24.23</c:v>
                </c:pt>
                <c:pt idx="1210">
                  <c:v>-24.2</c:v>
                </c:pt>
                <c:pt idx="1211">
                  <c:v>-24.17</c:v>
                </c:pt>
                <c:pt idx="1212">
                  <c:v>-24.14</c:v>
                </c:pt>
                <c:pt idx="1213">
                  <c:v>-24.11</c:v>
                </c:pt>
                <c:pt idx="1214">
                  <c:v>-24.08</c:v>
                </c:pt>
                <c:pt idx="1215">
                  <c:v>-24.05</c:v>
                </c:pt>
                <c:pt idx="1216">
                  <c:v>-24.02</c:v>
                </c:pt>
                <c:pt idx="1217">
                  <c:v>-23.99</c:v>
                </c:pt>
                <c:pt idx="1218">
                  <c:v>-23.96</c:v>
                </c:pt>
                <c:pt idx="1219">
                  <c:v>-23.93</c:v>
                </c:pt>
                <c:pt idx="1220">
                  <c:v>-23.9</c:v>
                </c:pt>
                <c:pt idx="1221">
                  <c:v>-23.87</c:v>
                </c:pt>
                <c:pt idx="1222">
                  <c:v>-23.84</c:v>
                </c:pt>
                <c:pt idx="1223">
                  <c:v>-23.81000000000001</c:v>
                </c:pt>
                <c:pt idx="1224">
                  <c:v>-23.78</c:v>
                </c:pt>
                <c:pt idx="1225">
                  <c:v>-23.75</c:v>
                </c:pt>
                <c:pt idx="1226">
                  <c:v>-23.72</c:v>
                </c:pt>
                <c:pt idx="1227">
                  <c:v>-23.69</c:v>
                </c:pt>
                <c:pt idx="1228">
                  <c:v>-23.66</c:v>
                </c:pt>
                <c:pt idx="1229">
                  <c:v>-23.63000000000001</c:v>
                </c:pt>
                <c:pt idx="1230">
                  <c:v>-23.6</c:v>
                </c:pt>
                <c:pt idx="1231">
                  <c:v>-23.57</c:v>
                </c:pt>
                <c:pt idx="1232">
                  <c:v>-23.54</c:v>
                </c:pt>
                <c:pt idx="1233">
                  <c:v>-23.50999999999999</c:v>
                </c:pt>
                <c:pt idx="1234">
                  <c:v>-23.48</c:v>
                </c:pt>
                <c:pt idx="1235">
                  <c:v>-23.45</c:v>
                </c:pt>
                <c:pt idx="1236">
                  <c:v>-23.42</c:v>
                </c:pt>
                <c:pt idx="1237">
                  <c:v>-23.39</c:v>
                </c:pt>
                <c:pt idx="1238">
                  <c:v>-23.36</c:v>
                </c:pt>
                <c:pt idx="1239">
                  <c:v>-23.33</c:v>
                </c:pt>
                <c:pt idx="1240">
                  <c:v>-23.3</c:v>
                </c:pt>
                <c:pt idx="1241">
                  <c:v>-23.27</c:v>
                </c:pt>
                <c:pt idx="1242">
                  <c:v>-23.24</c:v>
                </c:pt>
                <c:pt idx="1243">
                  <c:v>-23.21</c:v>
                </c:pt>
                <c:pt idx="1244">
                  <c:v>-23.18</c:v>
                </c:pt>
                <c:pt idx="1245">
                  <c:v>-23.15</c:v>
                </c:pt>
                <c:pt idx="1246">
                  <c:v>-23.12</c:v>
                </c:pt>
                <c:pt idx="1247">
                  <c:v>-23.09</c:v>
                </c:pt>
                <c:pt idx="1248">
                  <c:v>-23.06</c:v>
                </c:pt>
                <c:pt idx="1249">
                  <c:v>-23.03</c:v>
                </c:pt>
                <c:pt idx="1250">
                  <c:v>-23.0</c:v>
                </c:pt>
                <c:pt idx="1251">
                  <c:v>-22.97</c:v>
                </c:pt>
                <c:pt idx="1252">
                  <c:v>-22.94</c:v>
                </c:pt>
                <c:pt idx="1253">
                  <c:v>-22.91</c:v>
                </c:pt>
                <c:pt idx="1254">
                  <c:v>-22.88</c:v>
                </c:pt>
                <c:pt idx="1255">
                  <c:v>-22.85</c:v>
                </c:pt>
                <c:pt idx="1256">
                  <c:v>-22.82</c:v>
                </c:pt>
                <c:pt idx="1257">
                  <c:v>-22.79</c:v>
                </c:pt>
                <c:pt idx="1258">
                  <c:v>-22.75999999999999</c:v>
                </c:pt>
                <c:pt idx="1259">
                  <c:v>-22.73</c:v>
                </c:pt>
                <c:pt idx="1260">
                  <c:v>-22.7</c:v>
                </c:pt>
                <c:pt idx="1261">
                  <c:v>-22.67</c:v>
                </c:pt>
                <c:pt idx="1262">
                  <c:v>-22.64</c:v>
                </c:pt>
                <c:pt idx="1263">
                  <c:v>-22.61</c:v>
                </c:pt>
                <c:pt idx="1264">
                  <c:v>-22.58</c:v>
                </c:pt>
                <c:pt idx="1265">
                  <c:v>-22.55</c:v>
                </c:pt>
                <c:pt idx="1266">
                  <c:v>-22.52</c:v>
                </c:pt>
                <c:pt idx="1267">
                  <c:v>-22.49</c:v>
                </c:pt>
                <c:pt idx="1268">
                  <c:v>-22.46</c:v>
                </c:pt>
                <c:pt idx="1269">
                  <c:v>-22.43</c:v>
                </c:pt>
                <c:pt idx="1270">
                  <c:v>-22.4</c:v>
                </c:pt>
                <c:pt idx="1271">
                  <c:v>-22.37</c:v>
                </c:pt>
                <c:pt idx="1272">
                  <c:v>-22.34</c:v>
                </c:pt>
                <c:pt idx="1273">
                  <c:v>-22.31000000000001</c:v>
                </c:pt>
                <c:pt idx="1274">
                  <c:v>-22.28</c:v>
                </c:pt>
                <c:pt idx="1275">
                  <c:v>-22.25</c:v>
                </c:pt>
                <c:pt idx="1276">
                  <c:v>-22.22</c:v>
                </c:pt>
                <c:pt idx="1277">
                  <c:v>-22.19</c:v>
                </c:pt>
                <c:pt idx="1278">
                  <c:v>-22.16</c:v>
                </c:pt>
                <c:pt idx="1279">
                  <c:v>-22.13000000000001</c:v>
                </c:pt>
                <c:pt idx="1280">
                  <c:v>-22.1</c:v>
                </c:pt>
                <c:pt idx="1281">
                  <c:v>-22.07</c:v>
                </c:pt>
                <c:pt idx="1282">
                  <c:v>-22.04</c:v>
                </c:pt>
                <c:pt idx="1283">
                  <c:v>-22.00999999999999</c:v>
                </c:pt>
                <c:pt idx="1284">
                  <c:v>-21.98</c:v>
                </c:pt>
                <c:pt idx="1285">
                  <c:v>-21.95</c:v>
                </c:pt>
                <c:pt idx="1286">
                  <c:v>-21.92</c:v>
                </c:pt>
                <c:pt idx="1287">
                  <c:v>-21.89</c:v>
                </c:pt>
                <c:pt idx="1288">
                  <c:v>-21.86</c:v>
                </c:pt>
                <c:pt idx="1289">
                  <c:v>-21.83</c:v>
                </c:pt>
                <c:pt idx="1290">
                  <c:v>-21.8</c:v>
                </c:pt>
                <c:pt idx="1291">
                  <c:v>-21.77</c:v>
                </c:pt>
                <c:pt idx="1292">
                  <c:v>-21.74</c:v>
                </c:pt>
                <c:pt idx="1293">
                  <c:v>-21.71</c:v>
                </c:pt>
                <c:pt idx="1294">
                  <c:v>-21.68</c:v>
                </c:pt>
                <c:pt idx="1295">
                  <c:v>-21.65</c:v>
                </c:pt>
                <c:pt idx="1296">
                  <c:v>-21.62</c:v>
                </c:pt>
                <c:pt idx="1297">
                  <c:v>-21.59</c:v>
                </c:pt>
                <c:pt idx="1298">
                  <c:v>-21.56</c:v>
                </c:pt>
                <c:pt idx="1299">
                  <c:v>-21.53</c:v>
                </c:pt>
                <c:pt idx="1300">
                  <c:v>-21.5</c:v>
                </c:pt>
                <c:pt idx="1301">
                  <c:v>-21.47</c:v>
                </c:pt>
                <c:pt idx="1302">
                  <c:v>-21.44</c:v>
                </c:pt>
                <c:pt idx="1303">
                  <c:v>-21.41</c:v>
                </c:pt>
                <c:pt idx="1304">
                  <c:v>-21.38</c:v>
                </c:pt>
                <c:pt idx="1305">
                  <c:v>-21.35</c:v>
                </c:pt>
                <c:pt idx="1306">
                  <c:v>-21.32</c:v>
                </c:pt>
                <c:pt idx="1307">
                  <c:v>-21.29</c:v>
                </c:pt>
                <c:pt idx="1308">
                  <c:v>-21.25999999999999</c:v>
                </c:pt>
                <c:pt idx="1309">
                  <c:v>-21.23</c:v>
                </c:pt>
                <c:pt idx="1310">
                  <c:v>-21.2</c:v>
                </c:pt>
                <c:pt idx="1311">
                  <c:v>-21.17</c:v>
                </c:pt>
                <c:pt idx="1312">
                  <c:v>-21.14</c:v>
                </c:pt>
                <c:pt idx="1313">
                  <c:v>-21.11</c:v>
                </c:pt>
                <c:pt idx="1314">
                  <c:v>-21.08</c:v>
                </c:pt>
                <c:pt idx="1315">
                  <c:v>-21.05</c:v>
                </c:pt>
                <c:pt idx="1316">
                  <c:v>-21.02</c:v>
                </c:pt>
                <c:pt idx="1317">
                  <c:v>-20.99</c:v>
                </c:pt>
                <c:pt idx="1318">
                  <c:v>-20.96</c:v>
                </c:pt>
                <c:pt idx="1319">
                  <c:v>-20.93</c:v>
                </c:pt>
                <c:pt idx="1320">
                  <c:v>-20.9</c:v>
                </c:pt>
                <c:pt idx="1321">
                  <c:v>-20.87</c:v>
                </c:pt>
                <c:pt idx="1322">
                  <c:v>-20.84</c:v>
                </c:pt>
                <c:pt idx="1323">
                  <c:v>-20.81000000000001</c:v>
                </c:pt>
                <c:pt idx="1324">
                  <c:v>-20.78</c:v>
                </c:pt>
                <c:pt idx="1325">
                  <c:v>-20.75</c:v>
                </c:pt>
                <c:pt idx="1326">
                  <c:v>-20.72</c:v>
                </c:pt>
                <c:pt idx="1327">
                  <c:v>-20.69</c:v>
                </c:pt>
                <c:pt idx="1328">
                  <c:v>-20.66</c:v>
                </c:pt>
                <c:pt idx="1329">
                  <c:v>-20.63000000000001</c:v>
                </c:pt>
                <c:pt idx="1330">
                  <c:v>-20.6</c:v>
                </c:pt>
                <c:pt idx="1331">
                  <c:v>-20.57</c:v>
                </c:pt>
                <c:pt idx="1332">
                  <c:v>-20.54</c:v>
                </c:pt>
                <c:pt idx="1333">
                  <c:v>-20.50999999999999</c:v>
                </c:pt>
                <c:pt idx="1334">
                  <c:v>-20.48</c:v>
                </c:pt>
                <c:pt idx="1335">
                  <c:v>-20.45</c:v>
                </c:pt>
                <c:pt idx="1336">
                  <c:v>-20.42</c:v>
                </c:pt>
                <c:pt idx="1337">
                  <c:v>-20.39</c:v>
                </c:pt>
                <c:pt idx="1338">
                  <c:v>-20.36</c:v>
                </c:pt>
                <c:pt idx="1339">
                  <c:v>-20.32999999999999</c:v>
                </c:pt>
                <c:pt idx="1340">
                  <c:v>-20.3</c:v>
                </c:pt>
                <c:pt idx="1341">
                  <c:v>-20.27</c:v>
                </c:pt>
                <c:pt idx="1342">
                  <c:v>-20.24</c:v>
                </c:pt>
                <c:pt idx="1343">
                  <c:v>-20.21</c:v>
                </c:pt>
                <c:pt idx="1344">
                  <c:v>-20.18</c:v>
                </c:pt>
                <c:pt idx="1345">
                  <c:v>-20.15</c:v>
                </c:pt>
                <c:pt idx="1346">
                  <c:v>-20.12</c:v>
                </c:pt>
                <c:pt idx="1347">
                  <c:v>-20.09</c:v>
                </c:pt>
                <c:pt idx="1348">
                  <c:v>-20.06</c:v>
                </c:pt>
                <c:pt idx="1349">
                  <c:v>-20.03</c:v>
                </c:pt>
                <c:pt idx="1350">
                  <c:v>-20.0</c:v>
                </c:pt>
                <c:pt idx="1351">
                  <c:v>-19.97</c:v>
                </c:pt>
                <c:pt idx="1352">
                  <c:v>-19.94</c:v>
                </c:pt>
                <c:pt idx="1353">
                  <c:v>-19.91</c:v>
                </c:pt>
                <c:pt idx="1354">
                  <c:v>-19.88</c:v>
                </c:pt>
                <c:pt idx="1355">
                  <c:v>-19.85</c:v>
                </c:pt>
                <c:pt idx="1356">
                  <c:v>-19.82</c:v>
                </c:pt>
                <c:pt idx="1357">
                  <c:v>-19.79</c:v>
                </c:pt>
                <c:pt idx="1358">
                  <c:v>-19.75999999999999</c:v>
                </c:pt>
                <c:pt idx="1359">
                  <c:v>-19.73</c:v>
                </c:pt>
                <c:pt idx="1360">
                  <c:v>-19.7</c:v>
                </c:pt>
                <c:pt idx="1361">
                  <c:v>-19.67000000000001</c:v>
                </c:pt>
                <c:pt idx="1362">
                  <c:v>-19.64</c:v>
                </c:pt>
                <c:pt idx="1363">
                  <c:v>-19.61</c:v>
                </c:pt>
                <c:pt idx="1364">
                  <c:v>-19.57999999999999</c:v>
                </c:pt>
                <c:pt idx="1365">
                  <c:v>-19.55</c:v>
                </c:pt>
                <c:pt idx="1366">
                  <c:v>-19.52</c:v>
                </c:pt>
                <c:pt idx="1367">
                  <c:v>-19.49</c:v>
                </c:pt>
                <c:pt idx="1368">
                  <c:v>-19.46</c:v>
                </c:pt>
                <c:pt idx="1369">
                  <c:v>-19.43</c:v>
                </c:pt>
                <c:pt idx="1370">
                  <c:v>-19.4</c:v>
                </c:pt>
                <c:pt idx="1371">
                  <c:v>-19.37</c:v>
                </c:pt>
                <c:pt idx="1372">
                  <c:v>-19.34</c:v>
                </c:pt>
                <c:pt idx="1373">
                  <c:v>-19.31000000000001</c:v>
                </c:pt>
                <c:pt idx="1374">
                  <c:v>-19.28</c:v>
                </c:pt>
                <c:pt idx="1375">
                  <c:v>-19.25</c:v>
                </c:pt>
                <c:pt idx="1376">
                  <c:v>-19.22</c:v>
                </c:pt>
                <c:pt idx="1377">
                  <c:v>-19.19</c:v>
                </c:pt>
                <c:pt idx="1378">
                  <c:v>-19.16</c:v>
                </c:pt>
                <c:pt idx="1379">
                  <c:v>-19.13000000000001</c:v>
                </c:pt>
                <c:pt idx="1380">
                  <c:v>-19.1</c:v>
                </c:pt>
                <c:pt idx="1381">
                  <c:v>-19.07</c:v>
                </c:pt>
                <c:pt idx="1382">
                  <c:v>-19.04</c:v>
                </c:pt>
                <c:pt idx="1383">
                  <c:v>-19.00999999999999</c:v>
                </c:pt>
                <c:pt idx="1384">
                  <c:v>-18.98</c:v>
                </c:pt>
                <c:pt idx="1385">
                  <c:v>-18.95</c:v>
                </c:pt>
                <c:pt idx="1386">
                  <c:v>-18.92</c:v>
                </c:pt>
                <c:pt idx="1387">
                  <c:v>-18.89</c:v>
                </c:pt>
                <c:pt idx="1388">
                  <c:v>-18.86</c:v>
                </c:pt>
                <c:pt idx="1389">
                  <c:v>-18.82999999999999</c:v>
                </c:pt>
                <c:pt idx="1390">
                  <c:v>-18.8</c:v>
                </c:pt>
                <c:pt idx="1391">
                  <c:v>-18.77</c:v>
                </c:pt>
                <c:pt idx="1392">
                  <c:v>-18.74</c:v>
                </c:pt>
                <c:pt idx="1393">
                  <c:v>-18.71</c:v>
                </c:pt>
                <c:pt idx="1394">
                  <c:v>-18.68</c:v>
                </c:pt>
                <c:pt idx="1395">
                  <c:v>-18.65</c:v>
                </c:pt>
                <c:pt idx="1396">
                  <c:v>-18.62</c:v>
                </c:pt>
                <c:pt idx="1397">
                  <c:v>-18.59</c:v>
                </c:pt>
                <c:pt idx="1398">
                  <c:v>-18.56</c:v>
                </c:pt>
                <c:pt idx="1399">
                  <c:v>-18.53</c:v>
                </c:pt>
                <c:pt idx="1400">
                  <c:v>-18.5</c:v>
                </c:pt>
                <c:pt idx="1401">
                  <c:v>-18.47</c:v>
                </c:pt>
                <c:pt idx="1402">
                  <c:v>-18.44</c:v>
                </c:pt>
                <c:pt idx="1403">
                  <c:v>-18.41</c:v>
                </c:pt>
                <c:pt idx="1404">
                  <c:v>-18.38</c:v>
                </c:pt>
                <c:pt idx="1405">
                  <c:v>-18.35</c:v>
                </c:pt>
                <c:pt idx="1406">
                  <c:v>-18.32</c:v>
                </c:pt>
                <c:pt idx="1407">
                  <c:v>-18.29</c:v>
                </c:pt>
                <c:pt idx="1408">
                  <c:v>-18.26</c:v>
                </c:pt>
                <c:pt idx="1409">
                  <c:v>-18.23</c:v>
                </c:pt>
                <c:pt idx="1410">
                  <c:v>-18.2</c:v>
                </c:pt>
                <c:pt idx="1411">
                  <c:v>-18.17000000000001</c:v>
                </c:pt>
                <c:pt idx="1412">
                  <c:v>-18.14</c:v>
                </c:pt>
                <c:pt idx="1413">
                  <c:v>-18.11</c:v>
                </c:pt>
                <c:pt idx="1414">
                  <c:v>-18.07999999999999</c:v>
                </c:pt>
                <c:pt idx="1415">
                  <c:v>-18.05</c:v>
                </c:pt>
                <c:pt idx="1416">
                  <c:v>-18.02</c:v>
                </c:pt>
                <c:pt idx="1417">
                  <c:v>-17.99</c:v>
                </c:pt>
                <c:pt idx="1418">
                  <c:v>-17.96</c:v>
                </c:pt>
                <c:pt idx="1419">
                  <c:v>-17.93</c:v>
                </c:pt>
                <c:pt idx="1420">
                  <c:v>-17.9</c:v>
                </c:pt>
                <c:pt idx="1421">
                  <c:v>-17.87</c:v>
                </c:pt>
                <c:pt idx="1422">
                  <c:v>-17.84</c:v>
                </c:pt>
                <c:pt idx="1423">
                  <c:v>-17.81000000000001</c:v>
                </c:pt>
                <c:pt idx="1424">
                  <c:v>-17.78</c:v>
                </c:pt>
                <c:pt idx="1425">
                  <c:v>-17.75</c:v>
                </c:pt>
                <c:pt idx="1426">
                  <c:v>-17.72</c:v>
                </c:pt>
                <c:pt idx="1427">
                  <c:v>-17.69</c:v>
                </c:pt>
                <c:pt idx="1428">
                  <c:v>-17.66</c:v>
                </c:pt>
                <c:pt idx="1429">
                  <c:v>-17.63000000000001</c:v>
                </c:pt>
                <c:pt idx="1430">
                  <c:v>-17.6</c:v>
                </c:pt>
                <c:pt idx="1431">
                  <c:v>-17.57</c:v>
                </c:pt>
                <c:pt idx="1432">
                  <c:v>-17.54</c:v>
                </c:pt>
                <c:pt idx="1433">
                  <c:v>-17.51000000000001</c:v>
                </c:pt>
                <c:pt idx="1434">
                  <c:v>-17.48</c:v>
                </c:pt>
                <c:pt idx="1435">
                  <c:v>-17.45</c:v>
                </c:pt>
                <c:pt idx="1436">
                  <c:v>-17.42</c:v>
                </c:pt>
                <c:pt idx="1437">
                  <c:v>-17.39</c:v>
                </c:pt>
                <c:pt idx="1438">
                  <c:v>-17.36</c:v>
                </c:pt>
                <c:pt idx="1439">
                  <c:v>-17.32999999999999</c:v>
                </c:pt>
                <c:pt idx="1440">
                  <c:v>-17.3</c:v>
                </c:pt>
                <c:pt idx="1441">
                  <c:v>-17.27</c:v>
                </c:pt>
                <c:pt idx="1442">
                  <c:v>-17.24</c:v>
                </c:pt>
                <c:pt idx="1443">
                  <c:v>-17.21</c:v>
                </c:pt>
                <c:pt idx="1444">
                  <c:v>-17.18</c:v>
                </c:pt>
                <c:pt idx="1445">
                  <c:v>-17.15</c:v>
                </c:pt>
                <c:pt idx="1446">
                  <c:v>-17.12</c:v>
                </c:pt>
                <c:pt idx="1447">
                  <c:v>-17.09</c:v>
                </c:pt>
                <c:pt idx="1448">
                  <c:v>-17.06</c:v>
                </c:pt>
                <c:pt idx="1449">
                  <c:v>-17.03</c:v>
                </c:pt>
                <c:pt idx="1450">
                  <c:v>-17.0</c:v>
                </c:pt>
                <c:pt idx="1451">
                  <c:v>-16.97</c:v>
                </c:pt>
                <c:pt idx="1452">
                  <c:v>-16.94</c:v>
                </c:pt>
                <c:pt idx="1453">
                  <c:v>-16.91</c:v>
                </c:pt>
                <c:pt idx="1454">
                  <c:v>-16.88</c:v>
                </c:pt>
                <c:pt idx="1455">
                  <c:v>-16.85</c:v>
                </c:pt>
                <c:pt idx="1456">
                  <c:v>-16.82</c:v>
                </c:pt>
                <c:pt idx="1457">
                  <c:v>-16.79</c:v>
                </c:pt>
                <c:pt idx="1458">
                  <c:v>-16.76</c:v>
                </c:pt>
                <c:pt idx="1459">
                  <c:v>-16.73</c:v>
                </c:pt>
                <c:pt idx="1460">
                  <c:v>-16.7</c:v>
                </c:pt>
                <c:pt idx="1461">
                  <c:v>-16.67000000000001</c:v>
                </c:pt>
                <c:pt idx="1462">
                  <c:v>-16.64</c:v>
                </c:pt>
                <c:pt idx="1463">
                  <c:v>-16.61</c:v>
                </c:pt>
                <c:pt idx="1464">
                  <c:v>-16.57999999999999</c:v>
                </c:pt>
                <c:pt idx="1465">
                  <c:v>-16.55</c:v>
                </c:pt>
                <c:pt idx="1466">
                  <c:v>-16.52</c:v>
                </c:pt>
                <c:pt idx="1467">
                  <c:v>-16.49</c:v>
                </c:pt>
                <c:pt idx="1468">
                  <c:v>-16.46</c:v>
                </c:pt>
                <c:pt idx="1469">
                  <c:v>-16.43</c:v>
                </c:pt>
                <c:pt idx="1470">
                  <c:v>-16.4</c:v>
                </c:pt>
                <c:pt idx="1471">
                  <c:v>-16.37</c:v>
                </c:pt>
                <c:pt idx="1472">
                  <c:v>-16.34</c:v>
                </c:pt>
                <c:pt idx="1473">
                  <c:v>-16.31000000000001</c:v>
                </c:pt>
                <c:pt idx="1474">
                  <c:v>-16.28</c:v>
                </c:pt>
                <c:pt idx="1475">
                  <c:v>-16.25</c:v>
                </c:pt>
                <c:pt idx="1476">
                  <c:v>-16.22</c:v>
                </c:pt>
                <c:pt idx="1477">
                  <c:v>-16.19</c:v>
                </c:pt>
                <c:pt idx="1478">
                  <c:v>-16.16</c:v>
                </c:pt>
                <c:pt idx="1479">
                  <c:v>-16.13000000000001</c:v>
                </c:pt>
                <c:pt idx="1480">
                  <c:v>-16.1</c:v>
                </c:pt>
                <c:pt idx="1481">
                  <c:v>-16.07</c:v>
                </c:pt>
                <c:pt idx="1482">
                  <c:v>-16.04</c:v>
                </c:pt>
                <c:pt idx="1483">
                  <c:v>-16.01000000000001</c:v>
                </c:pt>
                <c:pt idx="1484">
                  <c:v>-15.98</c:v>
                </c:pt>
                <c:pt idx="1485">
                  <c:v>-15.95</c:v>
                </c:pt>
                <c:pt idx="1486">
                  <c:v>-15.92</c:v>
                </c:pt>
                <c:pt idx="1487">
                  <c:v>-15.89</c:v>
                </c:pt>
                <c:pt idx="1488">
                  <c:v>-15.86</c:v>
                </c:pt>
                <c:pt idx="1489">
                  <c:v>-15.83</c:v>
                </c:pt>
                <c:pt idx="1490">
                  <c:v>-15.8</c:v>
                </c:pt>
                <c:pt idx="1491">
                  <c:v>-15.77</c:v>
                </c:pt>
                <c:pt idx="1492">
                  <c:v>-15.74</c:v>
                </c:pt>
                <c:pt idx="1493">
                  <c:v>-15.71</c:v>
                </c:pt>
                <c:pt idx="1494">
                  <c:v>-15.68</c:v>
                </c:pt>
                <c:pt idx="1495">
                  <c:v>-15.65</c:v>
                </c:pt>
                <c:pt idx="1496">
                  <c:v>-15.62</c:v>
                </c:pt>
                <c:pt idx="1497">
                  <c:v>-15.59</c:v>
                </c:pt>
                <c:pt idx="1498">
                  <c:v>-15.56</c:v>
                </c:pt>
                <c:pt idx="1499">
                  <c:v>-15.53</c:v>
                </c:pt>
                <c:pt idx="1500">
                  <c:v>-15.5</c:v>
                </c:pt>
                <c:pt idx="1501">
                  <c:v>-15.47</c:v>
                </c:pt>
                <c:pt idx="1502">
                  <c:v>-15.44</c:v>
                </c:pt>
                <c:pt idx="1503">
                  <c:v>-15.41</c:v>
                </c:pt>
                <c:pt idx="1504">
                  <c:v>-15.38</c:v>
                </c:pt>
                <c:pt idx="1505">
                  <c:v>-15.35</c:v>
                </c:pt>
                <c:pt idx="1506">
                  <c:v>-15.32</c:v>
                </c:pt>
                <c:pt idx="1507">
                  <c:v>-15.29</c:v>
                </c:pt>
                <c:pt idx="1508">
                  <c:v>-15.26000000000001</c:v>
                </c:pt>
                <c:pt idx="1509">
                  <c:v>-15.23</c:v>
                </c:pt>
                <c:pt idx="1510">
                  <c:v>-15.2</c:v>
                </c:pt>
                <c:pt idx="1511">
                  <c:v>-15.17</c:v>
                </c:pt>
                <c:pt idx="1512">
                  <c:v>-15.14</c:v>
                </c:pt>
                <c:pt idx="1513">
                  <c:v>-15.11</c:v>
                </c:pt>
                <c:pt idx="1514">
                  <c:v>-15.08</c:v>
                </c:pt>
                <c:pt idx="1515">
                  <c:v>-15.05</c:v>
                </c:pt>
                <c:pt idx="1516">
                  <c:v>-15.02</c:v>
                </c:pt>
                <c:pt idx="1517">
                  <c:v>-14.99</c:v>
                </c:pt>
                <c:pt idx="1518">
                  <c:v>-14.96</c:v>
                </c:pt>
                <c:pt idx="1519">
                  <c:v>-14.93</c:v>
                </c:pt>
                <c:pt idx="1520">
                  <c:v>-14.9</c:v>
                </c:pt>
                <c:pt idx="1521">
                  <c:v>-14.87000000000001</c:v>
                </c:pt>
                <c:pt idx="1522">
                  <c:v>-14.84</c:v>
                </c:pt>
                <c:pt idx="1523">
                  <c:v>-14.81</c:v>
                </c:pt>
                <c:pt idx="1524">
                  <c:v>-14.78</c:v>
                </c:pt>
                <c:pt idx="1525">
                  <c:v>-14.75</c:v>
                </c:pt>
                <c:pt idx="1526">
                  <c:v>-14.72</c:v>
                </c:pt>
                <c:pt idx="1527">
                  <c:v>-14.69</c:v>
                </c:pt>
                <c:pt idx="1528">
                  <c:v>-14.66</c:v>
                </c:pt>
                <c:pt idx="1529">
                  <c:v>-14.63</c:v>
                </c:pt>
                <c:pt idx="1530">
                  <c:v>-14.6</c:v>
                </c:pt>
                <c:pt idx="1531">
                  <c:v>-14.57</c:v>
                </c:pt>
                <c:pt idx="1532">
                  <c:v>-14.54</c:v>
                </c:pt>
                <c:pt idx="1533">
                  <c:v>-14.51000000000001</c:v>
                </c:pt>
                <c:pt idx="1534">
                  <c:v>-14.48</c:v>
                </c:pt>
                <c:pt idx="1535">
                  <c:v>-14.45</c:v>
                </c:pt>
                <c:pt idx="1536">
                  <c:v>-14.42</c:v>
                </c:pt>
                <c:pt idx="1537">
                  <c:v>-14.39</c:v>
                </c:pt>
                <c:pt idx="1538">
                  <c:v>-14.36</c:v>
                </c:pt>
                <c:pt idx="1539">
                  <c:v>-14.33</c:v>
                </c:pt>
                <c:pt idx="1540">
                  <c:v>-14.3</c:v>
                </c:pt>
                <c:pt idx="1541">
                  <c:v>-14.27</c:v>
                </c:pt>
                <c:pt idx="1542">
                  <c:v>-14.24</c:v>
                </c:pt>
                <c:pt idx="1543">
                  <c:v>-14.21</c:v>
                </c:pt>
                <c:pt idx="1544">
                  <c:v>-14.18</c:v>
                </c:pt>
                <c:pt idx="1545">
                  <c:v>-14.15</c:v>
                </c:pt>
                <c:pt idx="1546">
                  <c:v>-14.12</c:v>
                </c:pt>
                <c:pt idx="1547">
                  <c:v>-14.09</c:v>
                </c:pt>
                <c:pt idx="1548">
                  <c:v>-14.06</c:v>
                </c:pt>
                <c:pt idx="1549">
                  <c:v>-14.03</c:v>
                </c:pt>
                <c:pt idx="1550">
                  <c:v>-14.0</c:v>
                </c:pt>
                <c:pt idx="1551">
                  <c:v>-13.97</c:v>
                </c:pt>
                <c:pt idx="1552">
                  <c:v>-13.94</c:v>
                </c:pt>
                <c:pt idx="1553">
                  <c:v>-13.91</c:v>
                </c:pt>
                <c:pt idx="1554">
                  <c:v>-13.88</c:v>
                </c:pt>
                <c:pt idx="1555">
                  <c:v>-13.85</c:v>
                </c:pt>
                <c:pt idx="1556">
                  <c:v>-13.82</c:v>
                </c:pt>
                <c:pt idx="1557">
                  <c:v>-13.79</c:v>
                </c:pt>
                <c:pt idx="1558">
                  <c:v>-13.76000000000001</c:v>
                </c:pt>
                <c:pt idx="1559">
                  <c:v>-13.73</c:v>
                </c:pt>
                <c:pt idx="1560">
                  <c:v>-13.7</c:v>
                </c:pt>
                <c:pt idx="1561">
                  <c:v>-13.67</c:v>
                </c:pt>
                <c:pt idx="1562">
                  <c:v>-13.64</c:v>
                </c:pt>
                <c:pt idx="1563">
                  <c:v>-13.61</c:v>
                </c:pt>
                <c:pt idx="1564">
                  <c:v>-13.58</c:v>
                </c:pt>
                <c:pt idx="1565">
                  <c:v>-13.55</c:v>
                </c:pt>
                <c:pt idx="1566">
                  <c:v>-13.52</c:v>
                </c:pt>
                <c:pt idx="1567">
                  <c:v>-13.49</c:v>
                </c:pt>
                <c:pt idx="1568">
                  <c:v>-13.46</c:v>
                </c:pt>
                <c:pt idx="1569">
                  <c:v>-13.43</c:v>
                </c:pt>
                <c:pt idx="1570">
                  <c:v>-13.4</c:v>
                </c:pt>
                <c:pt idx="1571">
                  <c:v>-13.37000000000001</c:v>
                </c:pt>
                <c:pt idx="1572">
                  <c:v>-13.34</c:v>
                </c:pt>
                <c:pt idx="1573">
                  <c:v>-13.31</c:v>
                </c:pt>
                <c:pt idx="1574">
                  <c:v>-13.28</c:v>
                </c:pt>
                <c:pt idx="1575">
                  <c:v>-13.25</c:v>
                </c:pt>
                <c:pt idx="1576">
                  <c:v>-13.22</c:v>
                </c:pt>
                <c:pt idx="1577">
                  <c:v>-13.19</c:v>
                </c:pt>
                <c:pt idx="1578">
                  <c:v>-13.16</c:v>
                </c:pt>
                <c:pt idx="1579">
                  <c:v>-13.13</c:v>
                </c:pt>
                <c:pt idx="1580">
                  <c:v>-13.1</c:v>
                </c:pt>
                <c:pt idx="1581">
                  <c:v>-13.07</c:v>
                </c:pt>
                <c:pt idx="1582">
                  <c:v>-13.04</c:v>
                </c:pt>
                <c:pt idx="1583">
                  <c:v>-13.01000000000001</c:v>
                </c:pt>
                <c:pt idx="1584">
                  <c:v>-12.98</c:v>
                </c:pt>
                <c:pt idx="1585">
                  <c:v>-12.95</c:v>
                </c:pt>
                <c:pt idx="1586">
                  <c:v>-12.92</c:v>
                </c:pt>
                <c:pt idx="1587">
                  <c:v>-12.89</c:v>
                </c:pt>
                <c:pt idx="1588">
                  <c:v>-12.86</c:v>
                </c:pt>
                <c:pt idx="1589">
                  <c:v>-12.83</c:v>
                </c:pt>
                <c:pt idx="1590">
                  <c:v>-12.8</c:v>
                </c:pt>
                <c:pt idx="1591">
                  <c:v>-12.77</c:v>
                </c:pt>
                <c:pt idx="1592">
                  <c:v>-12.74</c:v>
                </c:pt>
                <c:pt idx="1593">
                  <c:v>-12.71</c:v>
                </c:pt>
                <c:pt idx="1594">
                  <c:v>-12.68</c:v>
                </c:pt>
                <c:pt idx="1595">
                  <c:v>-12.65</c:v>
                </c:pt>
                <c:pt idx="1596">
                  <c:v>-12.62</c:v>
                </c:pt>
                <c:pt idx="1597">
                  <c:v>-12.59</c:v>
                </c:pt>
                <c:pt idx="1598">
                  <c:v>-12.56</c:v>
                </c:pt>
                <c:pt idx="1599">
                  <c:v>-12.53</c:v>
                </c:pt>
                <c:pt idx="1600">
                  <c:v>-12.5</c:v>
                </c:pt>
                <c:pt idx="1601">
                  <c:v>-12.47</c:v>
                </c:pt>
                <c:pt idx="1602">
                  <c:v>-12.44</c:v>
                </c:pt>
                <c:pt idx="1603">
                  <c:v>-12.41</c:v>
                </c:pt>
                <c:pt idx="1604">
                  <c:v>-12.38</c:v>
                </c:pt>
                <c:pt idx="1605">
                  <c:v>-12.35</c:v>
                </c:pt>
                <c:pt idx="1606">
                  <c:v>-12.32</c:v>
                </c:pt>
                <c:pt idx="1607">
                  <c:v>-12.29</c:v>
                </c:pt>
                <c:pt idx="1608">
                  <c:v>-12.26000000000001</c:v>
                </c:pt>
                <c:pt idx="1609">
                  <c:v>-12.23</c:v>
                </c:pt>
                <c:pt idx="1610">
                  <c:v>-12.2</c:v>
                </c:pt>
                <c:pt idx="1611">
                  <c:v>-12.17</c:v>
                </c:pt>
                <c:pt idx="1612">
                  <c:v>-12.14</c:v>
                </c:pt>
                <c:pt idx="1613">
                  <c:v>-12.11</c:v>
                </c:pt>
                <c:pt idx="1614">
                  <c:v>-12.08</c:v>
                </c:pt>
                <c:pt idx="1615">
                  <c:v>-12.05</c:v>
                </c:pt>
                <c:pt idx="1616">
                  <c:v>-12.02</c:v>
                </c:pt>
                <c:pt idx="1617">
                  <c:v>-11.99</c:v>
                </c:pt>
                <c:pt idx="1618">
                  <c:v>-11.96</c:v>
                </c:pt>
                <c:pt idx="1619">
                  <c:v>-11.93</c:v>
                </c:pt>
                <c:pt idx="1620">
                  <c:v>-11.9</c:v>
                </c:pt>
                <c:pt idx="1621">
                  <c:v>-11.87000000000001</c:v>
                </c:pt>
                <c:pt idx="1622">
                  <c:v>-11.84</c:v>
                </c:pt>
                <c:pt idx="1623">
                  <c:v>-11.81</c:v>
                </c:pt>
                <c:pt idx="1624">
                  <c:v>-11.78</c:v>
                </c:pt>
                <c:pt idx="1625">
                  <c:v>-11.75</c:v>
                </c:pt>
                <c:pt idx="1626">
                  <c:v>-11.72</c:v>
                </c:pt>
                <c:pt idx="1627">
                  <c:v>-11.69</c:v>
                </c:pt>
                <c:pt idx="1628">
                  <c:v>-11.66</c:v>
                </c:pt>
                <c:pt idx="1629">
                  <c:v>-11.63</c:v>
                </c:pt>
                <c:pt idx="1630">
                  <c:v>-11.6</c:v>
                </c:pt>
                <c:pt idx="1631">
                  <c:v>-11.57</c:v>
                </c:pt>
                <c:pt idx="1632">
                  <c:v>-11.54</c:v>
                </c:pt>
                <c:pt idx="1633">
                  <c:v>-11.51000000000001</c:v>
                </c:pt>
                <c:pt idx="1634">
                  <c:v>-11.48</c:v>
                </c:pt>
                <c:pt idx="1635">
                  <c:v>-11.45</c:v>
                </c:pt>
                <c:pt idx="1636">
                  <c:v>-11.42</c:v>
                </c:pt>
                <c:pt idx="1637">
                  <c:v>-11.39</c:v>
                </c:pt>
                <c:pt idx="1638">
                  <c:v>-11.36</c:v>
                </c:pt>
                <c:pt idx="1639">
                  <c:v>-11.33</c:v>
                </c:pt>
                <c:pt idx="1640">
                  <c:v>-11.3</c:v>
                </c:pt>
                <c:pt idx="1641">
                  <c:v>-11.27</c:v>
                </c:pt>
                <c:pt idx="1642">
                  <c:v>-11.24</c:v>
                </c:pt>
                <c:pt idx="1643">
                  <c:v>-11.21</c:v>
                </c:pt>
                <c:pt idx="1644">
                  <c:v>-11.18</c:v>
                </c:pt>
                <c:pt idx="1645">
                  <c:v>-11.15</c:v>
                </c:pt>
                <c:pt idx="1646">
                  <c:v>-11.12</c:v>
                </c:pt>
                <c:pt idx="1647">
                  <c:v>-11.09</c:v>
                </c:pt>
                <c:pt idx="1648">
                  <c:v>-11.06</c:v>
                </c:pt>
                <c:pt idx="1649">
                  <c:v>-11.03</c:v>
                </c:pt>
                <c:pt idx="1650">
                  <c:v>-11.0</c:v>
                </c:pt>
                <c:pt idx="1651">
                  <c:v>-10.97</c:v>
                </c:pt>
                <c:pt idx="1652">
                  <c:v>-10.94</c:v>
                </c:pt>
                <c:pt idx="1653">
                  <c:v>-10.91</c:v>
                </c:pt>
                <c:pt idx="1654">
                  <c:v>-10.88</c:v>
                </c:pt>
                <c:pt idx="1655">
                  <c:v>-10.85</c:v>
                </c:pt>
                <c:pt idx="1656">
                  <c:v>-10.82</c:v>
                </c:pt>
                <c:pt idx="1657">
                  <c:v>-10.79</c:v>
                </c:pt>
                <c:pt idx="1658">
                  <c:v>-10.76000000000001</c:v>
                </c:pt>
                <c:pt idx="1659">
                  <c:v>-10.73</c:v>
                </c:pt>
                <c:pt idx="1660">
                  <c:v>-10.7</c:v>
                </c:pt>
                <c:pt idx="1661">
                  <c:v>-10.67</c:v>
                </c:pt>
                <c:pt idx="1662">
                  <c:v>-10.64</c:v>
                </c:pt>
                <c:pt idx="1663">
                  <c:v>-10.61</c:v>
                </c:pt>
                <c:pt idx="1664">
                  <c:v>-10.58</c:v>
                </c:pt>
                <c:pt idx="1665">
                  <c:v>-10.55</c:v>
                </c:pt>
                <c:pt idx="1666">
                  <c:v>-10.52</c:v>
                </c:pt>
                <c:pt idx="1667">
                  <c:v>-10.49</c:v>
                </c:pt>
                <c:pt idx="1668">
                  <c:v>-10.46</c:v>
                </c:pt>
                <c:pt idx="1669">
                  <c:v>-10.43</c:v>
                </c:pt>
                <c:pt idx="1670">
                  <c:v>-10.4</c:v>
                </c:pt>
                <c:pt idx="1671">
                  <c:v>-10.37000000000001</c:v>
                </c:pt>
                <c:pt idx="1672">
                  <c:v>-10.34</c:v>
                </c:pt>
                <c:pt idx="1673">
                  <c:v>-10.31</c:v>
                </c:pt>
                <c:pt idx="1674">
                  <c:v>-10.28</c:v>
                </c:pt>
                <c:pt idx="1675">
                  <c:v>-10.25</c:v>
                </c:pt>
                <c:pt idx="1676">
                  <c:v>-10.22</c:v>
                </c:pt>
                <c:pt idx="1677">
                  <c:v>-10.19</c:v>
                </c:pt>
                <c:pt idx="1678">
                  <c:v>-10.16</c:v>
                </c:pt>
                <c:pt idx="1679">
                  <c:v>-10.13</c:v>
                </c:pt>
                <c:pt idx="1680">
                  <c:v>-10.1</c:v>
                </c:pt>
                <c:pt idx="1681">
                  <c:v>-10.07</c:v>
                </c:pt>
                <c:pt idx="1682">
                  <c:v>-10.04</c:v>
                </c:pt>
                <c:pt idx="1683">
                  <c:v>-10.01000000000001</c:v>
                </c:pt>
                <c:pt idx="1684">
                  <c:v>-9.980000000000003</c:v>
                </c:pt>
                <c:pt idx="1685">
                  <c:v>-9.950000000000002</c:v>
                </c:pt>
                <c:pt idx="1686">
                  <c:v>-9.920000000000001</c:v>
                </c:pt>
                <c:pt idx="1687">
                  <c:v>-9.89</c:v>
                </c:pt>
                <c:pt idx="1688">
                  <c:v>-9.86</c:v>
                </c:pt>
                <c:pt idx="1689">
                  <c:v>-9.830000000000005</c:v>
                </c:pt>
                <c:pt idx="1690">
                  <c:v>-9.800000000000004</c:v>
                </c:pt>
                <c:pt idx="1691">
                  <c:v>-9.770000000000003</c:v>
                </c:pt>
                <c:pt idx="1692">
                  <c:v>-9.74</c:v>
                </c:pt>
                <c:pt idx="1693">
                  <c:v>-9.710000000000001</c:v>
                </c:pt>
                <c:pt idx="1694">
                  <c:v>-9.68</c:v>
                </c:pt>
                <c:pt idx="1695">
                  <c:v>-9.65</c:v>
                </c:pt>
                <c:pt idx="1696">
                  <c:v>-9.620000000000003</c:v>
                </c:pt>
                <c:pt idx="1697">
                  <c:v>-9.590000000000003</c:v>
                </c:pt>
                <c:pt idx="1698">
                  <c:v>-9.560000000000002</c:v>
                </c:pt>
                <c:pt idx="1699">
                  <c:v>-9.530000000000001</c:v>
                </c:pt>
                <c:pt idx="1700">
                  <c:v>-9.5</c:v>
                </c:pt>
                <c:pt idx="1701">
                  <c:v>-9.470000000000004</c:v>
                </c:pt>
                <c:pt idx="1702">
                  <c:v>-9.440000000000003</c:v>
                </c:pt>
                <c:pt idx="1703">
                  <c:v>-9.410000000000003</c:v>
                </c:pt>
                <c:pt idx="1704">
                  <c:v>-9.380000000000002</c:v>
                </c:pt>
                <c:pt idx="1705">
                  <c:v>-9.350000000000004</c:v>
                </c:pt>
                <c:pt idx="1706">
                  <c:v>-9.32</c:v>
                </c:pt>
                <c:pt idx="1707">
                  <c:v>-9.290000000000001</c:v>
                </c:pt>
                <c:pt idx="1708">
                  <c:v>-9.260000000000005</c:v>
                </c:pt>
                <c:pt idx="1709">
                  <c:v>-9.229999999999998</c:v>
                </c:pt>
                <c:pt idx="1710">
                  <c:v>-9.200000000000001</c:v>
                </c:pt>
                <c:pt idx="1711">
                  <c:v>-9.170000000000001</c:v>
                </c:pt>
                <c:pt idx="1712">
                  <c:v>-9.140000000000001</c:v>
                </c:pt>
                <c:pt idx="1713">
                  <c:v>-9.11</c:v>
                </c:pt>
                <c:pt idx="1714">
                  <c:v>-9.080000000000005</c:v>
                </c:pt>
                <c:pt idx="1715">
                  <c:v>-9.050000000000004</c:v>
                </c:pt>
                <c:pt idx="1716">
                  <c:v>-9.020000000000003</c:v>
                </c:pt>
                <c:pt idx="1717">
                  <c:v>-8.990000000000001</c:v>
                </c:pt>
                <c:pt idx="1718">
                  <c:v>-8.960000000000002</c:v>
                </c:pt>
                <c:pt idx="1719">
                  <c:v>-8.93</c:v>
                </c:pt>
                <c:pt idx="1720">
                  <c:v>-8.900000000000002</c:v>
                </c:pt>
                <c:pt idx="1721">
                  <c:v>-8.870000000000004</c:v>
                </c:pt>
                <c:pt idx="1722">
                  <c:v>-8.840000000000003</c:v>
                </c:pt>
                <c:pt idx="1723">
                  <c:v>-8.810000000000002</c:v>
                </c:pt>
                <c:pt idx="1724">
                  <c:v>-8.780000000000001</c:v>
                </c:pt>
                <c:pt idx="1725">
                  <c:v>-8.75</c:v>
                </c:pt>
                <c:pt idx="1726">
                  <c:v>-8.720000000000001</c:v>
                </c:pt>
                <c:pt idx="1727">
                  <c:v>-8.690000000000003</c:v>
                </c:pt>
                <c:pt idx="1728">
                  <c:v>-8.660000000000003</c:v>
                </c:pt>
                <c:pt idx="1729">
                  <c:v>-8.630000000000001</c:v>
                </c:pt>
                <c:pt idx="1730">
                  <c:v>-8.600000000000001</c:v>
                </c:pt>
                <c:pt idx="1731">
                  <c:v>-8.57</c:v>
                </c:pt>
                <c:pt idx="1732">
                  <c:v>-8.540000000000001</c:v>
                </c:pt>
                <c:pt idx="1733">
                  <c:v>-8.510000000000005</c:v>
                </c:pt>
                <c:pt idx="1734">
                  <c:v>-8.480000000000003</c:v>
                </c:pt>
                <c:pt idx="1735">
                  <c:v>-8.450000000000002</c:v>
                </c:pt>
                <c:pt idx="1736">
                  <c:v>-8.420000000000001</c:v>
                </c:pt>
                <c:pt idx="1737">
                  <c:v>-8.39</c:v>
                </c:pt>
                <c:pt idx="1738">
                  <c:v>-8.36</c:v>
                </c:pt>
                <c:pt idx="1739">
                  <c:v>-8.330000000000005</c:v>
                </c:pt>
                <c:pt idx="1740">
                  <c:v>-8.300000000000004</c:v>
                </c:pt>
                <c:pt idx="1741">
                  <c:v>-8.270000000000003</c:v>
                </c:pt>
                <c:pt idx="1742">
                  <c:v>-8.24</c:v>
                </c:pt>
                <c:pt idx="1743">
                  <c:v>-8.210000000000001</c:v>
                </c:pt>
                <c:pt idx="1744">
                  <c:v>-8.18</c:v>
                </c:pt>
                <c:pt idx="1745">
                  <c:v>-8.15</c:v>
                </c:pt>
                <c:pt idx="1746">
                  <c:v>-8.120000000000003</c:v>
                </c:pt>
                <c:pt idx="1747">
                  <c:v>-8.090000000000003</c:v>
                </c:pt>
                <c:pt idx="1748">
                  <c:v>-8.060000000000002</c:v>
                </c:pt>
                <c:pt idx="1749">
                  <c:v>-8.030000000000001</c:v>
                </c:pt>
                <c:pt idx="1750">
                  <c:v>-8.0</c:v>
                </c:pt>
                <c:pt idx="1751">
                  <c:v>-7.969999999999999</c:v>
                </c:pt>
                <c:pt idx="1752">
                  <c:v>-7.940000000000005</c:v>
                </c:pt>
                <c:pt idx="1753">
                  <c:v>-7.910000000000004</c:v>
                </c:pt>
                <c:pt idx="1754">
                  <c:v>-7.880000000000002</c:v>
                </c:pt>
                <c:pt idx="1755">
                  <c:v>-7.85</c:v>
                </c:pt>
                <c:pt idx="1756">
                  <c:v>-7.819999999999998</c:v>
                </c:pt>
                <c:pt idx="1757">
                  <c:v>-7.79</c:v>
                </c:pt>
                <c:pt idx="1758">
                  <c:v>-7.760000000000005</c:v>
                </c:pt>
                <c:pt idx="1759">
                  <c:v>-7.730000000000004</c:v>
                </c:pt>
                <c:pt idx="1760">
                  <c:v>-7.700000000000003</c:v>
                </c:pt>
                <c:pt idx="1761">
                  <c:v>-7.670000000000002</c:v>
                </c:pt>
                <c:pt idx="1762">
                  <c:v>-7.64</c:v>
                </c:pt>
                <c:pt idx="1763">
                  <c:v>-7.609999999999998</c:v>
                </c:pt>
                <c:pt idx="1764">
                  <c:v>-7.580000000000005</c:v>
                </c:pt>
                <c:pt idx="1765">
                  <c:v>-7.550000000000004</c:v>
                </c:pt>
                <c:pt idx="1766">
                  <c:v>-7.52</c:v>
                </c:pt>
                <c:pt idx="1767">
                  <c:v>-7.490000000000002</c:v>
                </c:pt>
                <c:pt idx="1768">
                  <c:v>-7.460000000000001</c:v>
                </c:pt>
                <c:pt idx="1769">
                  <c:v>-7.43</c:v>
                </c:pt>
                <c:pt idx="1770">
                  <c:v>-7.399999999999999</c:v>
                </c:pt>
                <c:pt idx="1771">
                  <c:v>-7.370000000000005</c:v>
                </c:pt>
                <c:pt idx="1772">
                  <c:v>-7.340000000000002</c:v>
                </c:pt>
                <c:pt idx="1773">
                  <c:v>-7.31</c:v>
                </c:pt>
                <c:pt idx="1774">
                  <c:v>-7.280000000000001</c:v>
                </c:pt>
                <c:pt idx="1775">
                  <c:v>-7.25</c:v>
                </c:pt>
                <c:pt idx="1776">
                  <c:v>-7.219999999999999</c:v>
                </c:pt>
                <c:pt idx="1777">
                  <c:v>-7.190000000000005</c:v>
                </c:pt>
                <c:pt idx="1778">
                  <c:v>-7.159999999999997</c:v>
                </c:pt>
                <c:pt idx="1779">
                  <c:v>-7.130000000000003</c:v>
                </c:pt>
                <c:pt idx="1780">
                  <c:v>-7.100000000000001</c:v>
                </c:pt>
                <c:pt idx="1781">
                  <c:v>-7.07</c:v>
                </c:pt>
                <c:pt idx="1782">
                  <c:v>-7.04</c:v>
                </c:pt>
                <c:pt idx="1783">
                  <c:v>-7.010000000000005</c:v>
                </c:pt>
                <c:pt idx="1784">
                  <c:v>-6.980000000000004</c:v>
                </c:pt>
                <c:pt idx="1785">
                  <c:v>-6.950000000000003</c:v>
                </c:pt>
                <c:pt idx="1786">
                  <c:v>-6.920000000000002</c:v>
                </c:pt>
                <c:pt idx="1787">
                  <c:v>-6.89</c:v>
                </c:pt>
                <c:pt idx="1788">
                  <c:v>-6.859999999999998</c:v>
                </c:pt>
                <c:pt idx="1789">
                  <c:v>-6.830000000000005</c:v>
                </c:pt>
                <c:pt idx="1790">
                  <c:v>-6.800000000000004</c:v>
                </c:pt>
                <c:pt idx="1791">
                  <c:v>-6.770000000000003</c:v>
                </c:pt>
                <c:pt idx="1792">
                  <c:v>-6.740000000000002</c:v>
                </c:pt>
                <c:pt idx="1793">
                  <c:v>-6.710000000000001</c:v>
                </c:pt>
                <c:pt idx="1794">
                  <c:v>-6.68</c:v>
                </c:pt>
                <c:pt idx="1795">
                  <c:v>-6.649999999999998</c:v>
                </c:pt>
                <c:pt idx="1796">
                  <c:v>-6.620000000000004</c:v>
                </c:pt>
                <c:pt idx="1797">
                  <c:v>-6.590000000000002</c:v>
                </c:pt>
                <c:pt idx="1798">
                  <c:v>-6.56</c:v>
                </c:pt>
                <c:pt idx="1799">
                  <c:v>-6.530000000000001</c:v>
                </c:pt>
                <c:pt idx="1800">
                  <c:v>-6.5</c:v>
                </c:pt>
                <c:pt idx="1801">
                  <c:v>-6.469999999999999</c:v>
                </c:pt>
                <c:pt idx="1802">
                  <c:v>-6.440000000000005</c:v>
                </c:pt>
                <c:pt idx="1803">
                  <c:v>-6.410000000000004</c:v>
                </c:pt>
                <c:pt idx="1804">
                  <c:v>-6.380000000000002</c:v>
                </c:pt>
                <c:pt idx="1805">
                  <c:v>-6.35</c:v>
                </c:pt>
                <c:pt idx="1806">
                  <c:v>-6.319999999999998</c:v>
                </c:pt>
                <c:pt idx="1807">
                  <c:v>-6.29</c:v>
                </c:pt>
                <c:pt idx="1808">
                  <c:v>-6.260000000000005</c:v>
                </c:pt>
                <c:pt idx="1809">
                  <c:v>-6.230000000000004</c:v>
                </c:pt>
                <c:pt idx="1810">
                  <c:v>-6.200000000000003</c:v>
                </c:pt>
                <c:pt idx="1811">
                  <c:v>-6.170000000000002</c:v>
                </c:pt>
                <c:pt idx="1812">
                  <c:v>-6.140000000000001</c:v>
                </c:pt>
                <c:pt idx="1813">
                  <c:v>-6.109999999999999</c:v>
                </c:pt>
                <c:pt idx="1814">
                  <c:v>-6.080000000000005</c:v>
                </c:pt>
                <c:pt idx="1815">
                  <c:v>-6.050000000000004</c:v>
                </c:pt>
                <c:pt idx="1816">
                  <c:v>-6.02</c:v>
                </c:pt>
                <c:pt idx="1817">
                  <c:v>-5.990000000000002</c:v>
                </c:pt>
                <c:pt idx="1818">
                  <c:v>-5.960000000000001</c:v>
                </c:pt>
                <c:pt idx="1819">
                  <c:v>-5.93</c:v>
                </c:pt>
                <c:pt idx="1820">
                  <c:v>-5.899999999999999</c:v>
                </c:pt>
                <c:pt idx="1821">
                  <c:v>-5.870000000000005</c:v>
                </c:pt>
                <c:pt idx="1822">
                  <c:v>-5.840000000000002</c:v>
                </c:pt>
                <c:pt idx="1823">
                  <c:v>-5.81</c:v>
                </c:pt>
                <c:pt idx="1824">
                  <c:v>-5.780000000000001</c:v>
                </c:pt>
                <c:pt idx="1825">
                  <c:v>-5.75</c:v>
                </c:pt>
                <c:pt idx="1826">
                  <c:v>-5.719999999999999</c:v>
                </c:pt>
                <c:pt idx="1827">
                  <c:v>-5.690000000000005</c:v>
                </c:pt>
                <c:pt idx="1828">
                  <c:v>-5.659999999999996</c:v>
                </c:pt>
                <c:pt idx="1829">
                  <c:v>-5.630000000000002</c:v>
                </c:pt>
                <c:pt idx="1830">
                  <c:v>-5.6</c:v>
                </c:pt>
                <c:pt idx="1831">
                  <c:v>-5.57</c:v>
                </c:pt>
                <c:pt idx="1832">
                  <c:v>-5.54</c:v>
                </c:pt>
                <c:pt idx="1833">
                  <c:v>-5.510000000000005</c:v>
                </c:pt>
                <c:pt idx="1834">
                  <c:v>-5.480000000000004</c:v>
                </c:pt>
                <c:pt idx="1835">
                  <c:v>-5.450000000000003</c:v>
                </c:pt>
                <c:pt idx="1836">
                  <c:v>-5.420000000000002</c:v>
                </c:pt>
                <c:pt idx="1837">
                  <c:v>-5.39</c:v>
                </c:pt>
                <c:pt idx="1838">
                  <c:v>-5.359999999999998</c:v>
                </c:pt>
                <c:pt idx="1839">
                  <c:v>-5.330000000000005</c:v>
                </c:pt>
                <c:pt idx="1840">
                  <c:v>-5.300000000000004</c:v>
                </c:pt>
                <c:pt idx="1841">
                  <c:v>-5.270000000000003</c:v>
                </c:pt>
                <c:pt idx="1842">
                  <c:v>-5.240000000000002</c:v>
                </c:pt>
                <c:pt idx="1843">
                  <c:v>-5.210000000000001</c:v>
                </c:pt>
                <c:pt idx="1844">
                  <c:v>-5.18</c:v>
                </c:pt>
                <c:pt idx="1845">
                  <c:v>-5.149999999999999</c:v>
                </c:pt>
                <c:pt idx="1846">
                  <c:v>-5.120000000000005</c:v>
                </c:pt>
                <c:pt idx="1847">
                  <c:v>-5.090000000000002</c:v>
                </c:pt>
                <c:pt idx="1848">
                  <c:v>-5.06</c:v>
                </c:pt>
                <c:pt idx="1849">
                  <c:v>-5.030000000000001</c:v>
                </c:pt>
                <c:pt idx="1850">
                  <c:v>-5.0</c:v>
                </c:pt>
                <c:pt idx="1851">
                  <c:v>-4.969999999999999</c:v>
                </c:pt>
                <c:pt idx="1852">
                  <c:v>-4.940000000000005</c:v>
                </c:pt>
                <c:pt idx="1853">
                  <c:v>-4.910000000000004</c:v>
                </c:pt>
                <c:pt idx="1854">
                  <c:v>-4.880000000000002</c:v>
                </c:pt>
                <c:pt idx="1855">
                  <c:v>-4.85</c:v>
                </c:pt>
                <c:pt idx="1856">
                  <c:v>-4.819999999999998</c:v>
                </c:pt>
                <c:pt idx="1857">
                  <c:v>-4.79</c:v>
                </c:pt>
                <c:pt idx="1858">
                  <c:v>-4.760000000000005</c:v>
                </c:pt>
                <c:pt idx="1859">
                  <c:v>-4.730000000000004</c:v>
                </c:pt>
                <c:pt idx="1860">
                  <c:v>-4.700000000000003</c:v>
                </c:pt>
                <c:pt idx="1861">
                  <c:v>-4.670000000000002</c:v>
                </c:pt>
                <c:pt idx="1862">
                  <c:v>-4.64</c:v>
                </c:pt>
                <c:pt idx="1863">
                  <c:v>-4.609999999999998</c:v>
                </c:pt>
                <c:pt idx="1864">
                  <c:v>-4.580000000000005</c:v>
                </c:pt>
                <c:pt idx="1865">
                  <c:v>-4.550000000000004</c:v>
                </c:pt>
                <c:pt idx="1866">
                  <c:v>-4.52</c:v>
                </c:pt>
                <c:pt idx="1867">
                  <c:v>-4.490000000000002</c:v>
                </c:pt>
                <c:pt idx="1868">
                  <c:v>-4.460000000000001</c:v>
                </c:pt>
                <c:pt idx="1869">
                  <c:v>-4.43</c:v>
                </c:pt>
                <c:pt idx="1870">
                  <c:v>-4.399999999999999</c:v>
                </c:pt>
                <c:pt idx="1871">
                  <c:v>-4.370000000000005</c:v>
                </c:pt>
                <c:pt idx="1872">
                  <c:v>-4.340000000000002</c:v>
                </c:pt>
                <c:pt idx="1873">
                  <c:v>-4.31</c:v>
                </c:pt>
                <c:pt idx="1874">
                  <c:v>-4.280000000000001</c:v>
                </c:pt>
                <c:pt idx="1875">
                  <c:v>-4.25</c:v>
                </c:pt>
                <c:pt idx="1876">
                  <c:v>-4.219999999999999</c:v>
                </c:pt>
                <c:pt idx="1877">
                  <c:v>-4.190000000000005</c:v>
                </c:pt>
                <c:pt idx="1878">
                  <c:v>-4.159999999999997</c:v>
                </c:pt>
                <c:pt idx="1879">
                  <c:v>-4.130000000000003</c:v>
                </c:pt>
                <c:pt idx="1880">
                  <c:v>-4.100000000000001</c:v>
                </c:pt>
                <c:pt idx="1881">
                  <c:v>-4.07</c:v>
                </c:pt>
                <c:pt idx="1882">
                  <c:v>-4.04</c:v>
                </c:pt>
                <c:pt idx="1883">
                  <c:v>-4.010000000000005</c:v>
                </c:pt>
                <c:pt idx="1884">
                  <c:v>-3.980000000000004</c:v>
                </c:pt>
                <c:pt idx="1885">
                  <c:v>-3.950000000000003</c:v>
                </c:pt>
                <c:pt idx="1886">
                  <c:v>-3.920000000000002</c:v>
                </c:pt>
                <c:pt idx="1887">
                  <c:v>-3.89</c:v>
                </c:pt>
                <c:pt idx="1888">
                  <c:v>-3.859999999999998</c:v>
                </c:pt>
                <c:pt idx="1889">
                  <c:v>-3.830000000000004</c:v>
                </c:pt>
                <c:pt idx="1890">
                  <c:v>-3.800000000000004</c:v>
                </c:pt>
                <c:pt idx="1891">
                  <c:v>-3.770000000000003</c:v>
                </c:pt>
                <c:pt idx="1892">
                  <c:v>-3.740000000000002</c:v>
                </c:pt>
                <c:pt idx="1893">
                  <c:v>-3.710000000000001</c:v>
                </c:pt>
                <c:pt idx="1894">
                  <c:v>-3.68</c:v>
                </c:pt>
                <c:pt idx="1895">
                  <c:v>-3.649999999999998</c:v>
                </c:pt>
                <c:pt idx="1896">
                  <c:v>-3.620000000000004</c:v>
                </c:pt>
                <c:pt idx="1897">
                  <c:v>-3.590000000000003</c:v>
                </c:pt>
                <c:pt idx="1898">
                  <c:v>-3.560000000000003</c:v>
                </c:pt>
                <c:pt idx="1899">
                  <c:v>-3.530000000000001</c:v>
                </c:pt>
                <c:pt idx="1900">
                  <c:v>-3.5</c:v>
                </c:pt>
                <c:pt idx="1901">
                  <c:v>-3.469999999999999</c:v>
                </c:pt>
                <c:pt idx="1902">
                  <c:v>-3.440000000000005</c:v>
                </c:pt>
                <c:pt idx="1903">
                  <c:v>-3.410000000000004</c:v>
                </c:pt>
                <c:pt idx="1904">
                  <c:v>-3.380000000000002</c:v>
                </c:pt>
                <c:pt idx="1905">
                  <c:v>-3.35</c:v>
                </c:pt>
                <c:pt idx="1906">
                  <c:v>-3.32</c:v>
                </c:pt>
                <c:pt idx="1907">
                  <c:v>-3.29</c:v>
                </c:pt>
                <c:pt idx="1908">
                  <c:v>-3.260000000000005</c:v>
                </c:pt>
                <c:pt idx="1909">
                  <c:v>-3.230000000000004</c:v>
                </c:pt>
                <c:pt idx="1910">
                  <c:v>-3.200000000000003</c:v>
                </c:pt>
                <c:pt idx="1911">
                  <c:v>-3.170000000000002</c:v>
                </c:pt>
                <c:pt idx="1912">
                  <c:v>-3.140000000000001</c:v>
                </c:pt>
                <c:pt idx="1913">
                  <c:v>-3.109999999999999</c:v>
                </c:pt>
                <c:pt idx="1914">
                  <c:v>-3.080000000000005</c:v>
                </c:pt>
                <c:pt idx="1915">
                  <c:v>-3.050000000000004</c:v>
                </c:pt>
                <c:pt idx="1916">
                  <c:v>-3.020000000000003</c:v>
                </c:pt>
                <c:pt idx="1917">
                  <c:v>-2.990000000000002</c:v>
                </c:pt>
                <c:pt idx="1918">
                  <c:v>-2.960000000000001</c:v>
                </c:pt>
                <c:pt idx="1919">
                  <c:v>-2.93</c:v>
                </c:pt>
                <c:pt idx="1920">
                  <c:v>-2.900000000000006</c:v>
                </c:pt>
                <c:pt idx="1921">
                  <c:v>-2.870000000000004</c:v>
                </c:pt>
                <c:pt idx="1922">
                  <c:v>-2.840000000000003</c:v>
                </c:pt>
                <c:pt idx="1923">
                  <c:v>-2.810000000000002</c:v>
                </c:pt>
                <c:pt idx="1924">
                  <c:v>-2.780000000000001</c:v>
                </c:pt>
                <c:pt idx="1925">
                  <c:v>-2.75</c:v>
                </c:pt>
                <c:pt idx="1926">
                  <c:v>-2.719999999999999</c:v>
                </c:pt>
                <c:pt idx="1927">
                  <c:v>-2.690000000000005</c:v>
                </c:pt>
                <c:pt idx="1928">
                  <c:v>-2.660000000000004</c:v>
                </c:pt>
                <c:pt idx="1929">
                  <c:v>-2.630000000000002</c:v>
                </c:pt>
                <c:pt idx="1930">
                  <c:v>-2.600000000000001</c:v>
                </c:pt>
                <c:pt idx="1931">
                  <c:v>-2.57</c:v>
                </c:pt>
                <c:pt idx="1932">
                  <c:v>-2.539999999999999</c:v>
                </c:pt>
                <c:pt idx="1933">
                  <c:v>-2.510000000000005</c:v>
                </c:pt>
                <c:pt idx="1934">
                  <c:v>-2.480000000000004</c:v>
                </c:pt>
                <c:pt idx="1935">
                  <c:v>-2.450000000000003</c:v>
                </c:pt>
                <c:pt idx="1936">
                  <c:v>-2.420000000000002</c:v>
                </c:pt>
                <c:pt idx="1937">
                  <c:v>-2.39</c:v>
                </c:pt>
                <c:pt idx="1938">
                  <c:v>-2.359999999999998</c:v>
                </c:pt>
                <c:pt idx="1939">
                  <c:v>-2.330000000000004</c:v>
                </c:pt>
                <c:pt idx="1940">
                  <c:v>-2.300000000000004</c:v>
                </c:pt>
                <c:pt idx="1941">
                  <c:v>-2.270000000000003</c:v>
                </c:pt>
                <c:pt idx="1942">
                  <c:v>-2.240000000000002</c:v>
                </c:pt>
                <c:pt idx="1943">
                  <c:v>-2.210000000000001</c:v>
                </c:pt>
                <c:pt idx="1944">
                  <c:v>-2.18</c:v>
                </c:pt>
                <c:pt idx="1945">
                  <c:v>-2.150000000000006</c:v>
                </c:pt>
                <c:pt idx="1946">
                  <c:v>-2.120000000000005</c:v>
                </c:pt>
                <c:pt idx="1947">
                  <c:v>-2.090000000000003</c:v>
                </c:pt>
                <c:pt idx="1948">
                  <c:v>-2.060000000000003</c:v>
                </c:pt>
                <c:pt idx="1949">
                  <c:v>-2.030000000000001</c:v>
                </c:pt>
                <c:pt idx="1950">
                  <c:v>-2.0</c:v>
                </c:pt>
                <c:pt idx="1951">
                  <c:v>-1.969999999999997</c:v>
                </c:pt>
                <c:pt idx="1952">
                  <c:v>-1.940000000000005</c:v>
                </c:pt>
                <c:pt idx="1953">
                  <c:v>-1.910000000000004</c:v>
                </c:pt>
                <c:pt idx="1954">
                  <c:v>-1.880000000000003</c:v>
                </c:pt>
                <c:pt idx="1955">
                  <c:v>-1.850000000000002</c:v>
                </c:pt>
                <c:pt idx="1956">
                  <c:v>-1.82</c:v>
                </c:pt>
                <c:pt idx="1957">
                  <c:v>-1.789999999999999</c:v>
                </c:pt>
                <c:pt idx="1958">
                  <c:v>-1.760000000000005</c:v>
                </c:pt>
                <c:pt idx="1959">
                  <c:v>-1.730000000000004</c:v>
                </c:pt>
                <c:pt idx="1960">
                  <c:v>-1.700000000000003</c:v>
                </c:pt>
                <c:pt idx="1961">
                  <c:v>-1.670000000000002</c:v>
                </c:pt>
                <c:pt idx="1962">
                  <c:v>-1.640000000000001</c:v>
                </c:pt>
                <c:pt idx="1963">
                  <c:v>-1.609999999999999</c:v>
                </c:pt>
                <c:pt idx="1964">
                  <c:v>-1.580000000000006</c:v>
                </c:pt>
                <c:pt idx="1965">
                  <c:v>-1.550000000000004</c:v>
                </c:pt>
                <c:pt idx="1966">
                  <c:v>-1.520000000000003</c:v>
                </c:pt>
                <c:pt idx="1967">
                  <c:v>-1.490000000000002</c:v>
                </c:pt>
                <c:pt idx="1968">
                  <c:v>-1.460000000000001</c:v>
                </c:pt>
                <c:pt idx="1969">
                  <c:v>-1.429999999999999</c:v>
                </c:pt>
                <c:pt idx="1970">
                  <c:v>-1.400000000000006</c:v>
                </c:pt>
                <c:pt idx="1971">
                  <c:v>-1.370000000000004</c:v>
                </c:pt>
                <c:pt idx="1972">
                  <c:v>-1.340000000000004</c:v>
                </c:pt>
                <c:pt idx="1973">
                  <c:v>-1.310000000000002</c:v>
                </c:pt>
                <c:pt idx="1974">
                  <c:v>-1.280000000000001</c:v>
                </c:pt>
                <c:pt idx="1975">
                  <c:v>-1.25</c:v>
                </c:pt>
                <c:pt idx="1976">
                  <c:v>-1.219999999999998</c:v>
                </c:pt>
                <c:pt idx="1977">
                  <c:v>-1.190000000000005</c:v>
                </c:pt>
                <c:pt idx="1978">
                  <c:v>-1.160000000000004</c:v>
                </c:pt>
                <c:pt idx="1979">
                  <c:v>-1.130000000000003</c:v>
                </c:pt>
                <c:pt idx="1980">
                  <c:v>-1.100000000000002</c:v>
                </c:pt>
                <c:pt idx="1981">
                  <c:v>-1.07</c:v>
                </c:pt>
                <c:pt idx="1982">
                  <c:v>-1.039999999999999</c:v>
                </c:pt>
                <c:pt idx="1983">
                  <c:v>-1.010000000000005</c:v>
                </c:pt>
                <c:pt idx="1984">
                  <c:v>-0.980000000000004</c:v>
                </c:pt>
                <c:pt idx="1985">
                  <c:v>-0.950000000000003</c:v>
                </c:pt>
                <c:pt idx="1986">
                  <c:v>-0.920000000000002</c:v>
                </c:pt>
                <c:pt idx="1987">
                  <c:v>-0.890000000000001</c:v>
                </c:pt>
                <c:pt idx="1988">
                  <c:v>-0.859999999999999</c:v>
                </c:pt>
                <c:pt idx="1989">
                  <c:v>-0.830000000000005</c:v>
                </c:pt>
                <c:pt idx="1990">
                  <c:v>-0.800000000000004</c:v>
                </c:pt>
                <c:pt idx="1991">
                  <c:v>-0.770000000000003</c:v>
                </c:pt>
                <c:pt idx="1992">
                  <c:v>-0.740000000000002</c:v>
                </c:pt>
                <c:pt idx="1993">
                  <c:v>-0.710000000000001</c:v>
                </c:pt>
                <c:pt idx="1994">
                  <c:v>-0.68</c:v>
                </c:pt>
                <c:pt idx="1995">
                  <c:v>-0.650000000000006</c:v>
                </c:pt>
                <c:pt idx="1996">
                  <c:v>-0.620000000000005</c:v>
                </c:pt>
                <c:pt idx="1997">
                  <c:v>-0.590000000000003</c:v>
                </c:pt>
                <c:pt idx="1998">
                  <c:v>-0.560000000000002</c:v>
                </c:pt>
                <c:pt idx="1999">
                  <c:v>-0.530000000000001</c:v>
                </c:pt>
                <c:pt idx="2000">
                  <c:v>-0.5</c:v>
                </c:pt>
                <c:pt idx="2001">
                  <c:v>-0.469999999999999</c:v>
                </c:pt>
                <c:pt idx="2002">
                  <c:v>-0.440000000000005</c:v>
                </c:pt>
                <c:pt idx="2003">
                  <c:v>-0.410000000000004</c:v>
                </c:pt>
                <c:pt idx="2004">
                  <c:v>-0.380000000000003</c:v>
                </c:pt>
                <c:pt idx="2005">
                  <c:v>-0.350000000000001</c:v>
                </c:pt>
                <c:pt idx="2006">
                  <c:v>-0.32</c:v>
                </c:pt>
                <c:pt idx="2007">
                  <c:v>-0.289999999999999</c:v>
                </c:pt>
                <c:pt idx="2008">
                  <c:v>-0.260000000000005</c:v>
                </c:pt>
                <c:pt idx="2009">
                  <c:v>-0.230000000000004</c:v>
                </c:pt>
                <c:pt idx="2010">
                  <c:v>-0.200000000000003</c:v>
                </c:pt>
                <c:pt idx="2011">
                  <c:v>-0.170000000000002</c:v>
                </c:pt>
                <c:pt idx="2012">
                  <c:v>-0.140000000000001</c:v>
                </c:pt>
                <c:pt idx="2013">
                  <c:v>-0.109999999999999</c:v>
                </c:pt>
                <c:pt idx="2014">
                  <c:v>-0.0800000000000054</c:v>
                </c:pt>
                <c:pt idx="2015">
                  <c:v>-0.0500000000000043</c:v>
                </c:pt>
                <c:pt idx="2016">
                  <c:v>-0.0200000000000031</c:v>
                </c:pt>
                <c:pt idx="2017">
                  <c:v>0.00999999999999801</c:v>
                </c:pt>
                <c:pt idx="2018">
                  <c:v>0.0399999999999991</c:v>
                </c:pt>
                <c:pt idx="2019">
                  <c:v>0.0700000000000003</c:v>
                </c:pt>
                <c:pt idx="2020">
                  <c:v>0.0999999999999943</c:v>
                </c:pt>
                <c:pt idx="2021">
                  <c:v>0.129999999999995</c:v>
                </c:pt>
                <c:pt idx="2022">
                  <c:v>0.159999999999997</c:v>
                </c:pt>
                <c:pt idx="2023">
                  <c:v>0.189999999999998</c:v>
                </c:pt>
                <c:pt idx="2024">
                  <c:v>0.219999999999999</c:v>
                </c:pt>
                <c:pt idx="2025">
                  <c:v>0.25</c:v>
                </c:pt>
                <c:pt idx="2026">
                  <c:v>0.280000000000001</c:v>
                </c:pt>
                <c:pt idx="2027">
                  <c:v>0.309999999999995</c:v>
                </c:pt>
                <c:pt idx="2028">
                  <c:v>0.339999999999996</c:v>
                </c:pt>
                <c:pt idx="2029">
                  <c:v>0.369999999999997</c:v>
                </c:pt>
                <c:pt idx="2030">
                  <c:v>0.399999999999999</c:v>
                </c:pt>
                <c:pt idx="2031">
                  <c:v>0.43</c:v>
                </c:pt>
                <c:pt idx="2032">
                  <c:v>0.460000000000001</c:v>
                </c:pt>
                <c:pt idx="2033">
                  <c:v>0.489999999999995</c:v>
                </c:pt>
                <c:pt idx="2034">
                  <c:v>0.519999999999996</c:v>
                </c:pt>
                <c:pt idx="2035">
                  <c:v>0.549999999999997</c:v>
                </c:pt>
                <c:pt idx="2036">
                  <c:v>0.579999999999998</c:v>
                </c:pt>
                <c:pt idx="2037">
                  <c:v>0.609999999999999</c:v>
                </c:pt>
                <c:pt idx="2038">
                  <c:v>0.640000000000001</c:v>
                </c:pt>
                <c:pt idx="2039">
                  <c:v>0.669999999999995</c:v>
                </c:pt>
                <c:pt idx="2040">
                  <c:v>0.699999999999996</c:v>
                </c:pt>
                <c:pt idx="2041">
                  <c:v>0.729999999999997</c:v>
                </c:pt>
                <c:pt idx="2042">
                  <c:v>0.759999999999998</c:v>
                </c:pt>
                <c:pt idx="2043">
                  <c:v>0.789999999999999</c:v>
                </c:pt>
                <c:pt idx="2044">
                  <c:v>0.82</c:v>
                </c:pt>
                <c:pt idx="2045">
                  <c:v>0.849999999999994</c:v>
                </c:pt>
                <c:pt idx="2046">
                  <c:v>0.879999999999996</c:v>
                </c:pt>
                <c:pt idx="2047">
                  <c:v>0.909999999999997</c:v>
                </c:pt>
                <c:pt idx="2048">
                  <c:v>0.939999999999998</c:v>
                </c:pt>
                <c:pt idx="2049">
                  <c:v>0.969999999999999</c:v>
                </c:pt>
                <c:pt idx="2050">
                  <c:v>1.0</c:v>
                </c:pt>
                <c:pt idx="2051">
                  <c:v>1.030000000000001</c:v>
                </c:pt>
                <c:pt idx="2052">
                  <c:v>1.059999999999995</c:v>
                </c:pt>
                <c:pt idx="2053">
                  <c:v>1.089999999999996</c:v>
                </c:pt>
                <c:pt idx="2054">
                  <c:v>1.119999999999997</c:v>
                </c:pt>
                <c:pt idx="2055">
                  <c:v>1.149999999999998</c:v>
                </c:pt>
                <c:pt idx="2056">
                  <c:v>1.179999999999999</c:v>
                </c:pt>
                <c:pt idx="2057">
                  <c:v>1.210000000000001</c:v>
                </c:pt>
                <c:pt idx="2058">
                  <c:v>1.239999999999994</c:v>
                </c:pt>
                <c:pt idx="2059">
                  <c:v>1.269999999999996</c:v>
                </c:pt>
                <c:pt idx="2060">
                  <c:v>1.299999999999997</c:v>
                </c:pt>
                <c:pt idx="2061">
                  <c:v>1.329999999999998</c:v>
                </c:pt>
                <c:pt idx="2062">
                  <c:v>1.359999999999999</c:v>
                </c:pt>
                <c:pt idx="2063">
                  <c:v>1.390000000000001</c:v>
                </c:pt>
                <c:pt idx="2064">
                  <c:v>1.419999999999993</c:v>
                </c:pt>
                <c:pt idx="2065">
                  <c:v>1.449999999999995</c:v>
                </c:pt>
                <c:pt idx="2066">
                  <c:v>1.479999999999996</c:v>
                </c:pt>
                <c:pt idx="2067">
                  <c:v>1.509999999999998</c:v>
                </c:pt>
                <c:pt idx="2068">
                  <c:v>1.539999999999999</c:v>
                </c:pt>
                <c:pt idx="2069">
                  <c:v>1.57</c:v>
                </c:pt>
                <c:pt idx="2070">
                  <c:v>1.599999999999994</c:v>
                </c:pt>
                <c:pt idx="2071">
                  <c:v>1.629999999999995</c:v>
                </c:pt>
                <c:pt idx="2072">
                  <c:v>1.659999999999996</c:v>
                </c:pt>
                <c:pt idx="2073">
                  <c:v>1.689999999999997</c:v>
                </c:pt>
                <c:pt idx="2074">
                  <c:v>1.719999999999999</c:v>
                </c:pt>
                <c:pt idx="2075">
                  <c:v>1.75</c:v>
                </c:pt>
                <c:pt idx="2076">
                  <c:v>1.780000000000001</c:v>
                </c:pt>
                <c:pt idx="2077">
                  <c:v>1.809999999999995</c:v>
                </c:pt>
                <c:pt idx="2078">
                  <c:v>1.839999999999996</c:v>
                </c:pt>
                <c:pt idx="2079">
                  <c:v>1.869999999999997</c:v>
                </c:pt>
                <c:pt idx="2080">
                  <c:v>1.899999999999998</c:v>
                </c:pt>
                <c:pt idx="2081">
                  <c:v>1.929999999999999</c:v>
                </c:pt>
                <c:pt idx="2082">
                  <c:v>1.960000000000001</c:v>
                </c:pt>
                <c:pt idx="2083">
                  <c:v>1.989999999999994</c:v>
                </c:pt>
                <c:pt idx="2084">
                  <c:v>2.019999999999996</c:v>
                </c:pt>
                <c:pt idx="2085">
                  <c:v>2.049999999999997</c:v>
                </c:pt>
                <c:pt idx="2086">
                  <c:v>2.079999999999998</c:v>
                </c:pt>
                <c:pt idx="2087">
                  <c:v>2.109999999999999</c:v>
                </c:pt>
                <c:pt idx="2088">
                  <c:v>2.140000000000001</c:v>
                </c:pt>
                <c:pt idx="2089">
                  <c:v>2.169999999999995</c:v>
                </c:pt>
                <c:pt idx="2090">
                  <c:v>2.199999999999996</c:v>
                </c:pt>
                <c:pt idx="2091">
                  <c:v>2.229999999999997</c:v>
                </c:pt>
                <c:pt idx="2092">
                  <c:v>2.259999999999998</c:v>
                </c:pt>
                <c:pt idx="2093">
                  <c:v>2.29</c:v>
                </c:pt>
                <c:pt idx="2094">
                  <c:v>2.32</c:v>
                </c:pt>
                <c:pt idx="2095">
                  <c:v>2.349999999999994</c:v>
                </c:pt>
                <c:pt idx="2096">
                  <c:v>2.379999999999995</c:v>
                </c:pt>
                <c:pt idx="2097">
                  <c:v>2.409999999999997</c:v>
                </c:pt>
                <c:pt idx="2098">
                  <c:v>2.439999999999998</c:v>
                </c:pt>
                <c:pt idx="2099">
                  <c:v>2.469999999999999</c:v>
                </c:pt>
                <c:pt idx="2100">
                  <c:v>2.5</c:v>
                </c:pt>
                <c:pt idx="2101">
                  <c:v>2.530000000000001</c:v>
                </c:pt>
                <c:pt idx="2102">
                  <c:v>2.559999999999995</c:v>
                </c:pt>
                <c:pt idx="2103">
                  <c:v>2.589999999999997</c:v>
                </c:pt>
                <c:pt idx="2104">
                  <c:v>2.619999999999997</c:v>
                </c:pt>
                <c:pt idx="2105">
                  <c:v>2.649999999999998</c:v>
                </c:pt>
                <c:pt idx="2106">
                  <c:v>2.68</c:v>
                </c:pt>
                <c:pt idx="2107">
                  <c:v>2.710000000000001</c:v>
                </c:pt>
                <c:pt idx="2108">
                  <c:v>2.739999999999995</c:v>
                </c:pt>
                <c:pt idx="2109">
                  <c:v>2.769999999999996</c:v>
                </c:pt>
                <c:pt idx="2110">
                  <c:v>2.799999999999997</c:v>
                </c:pt>
                <c:pt idx="2111">
                  <c:v>2.829999999999998</c:v>
                </c:pt>
                <c:pt idx="2112">
                  <c:v>2.859999999999998</c:v>
                </c:pt>
                <c:pt idx="2113">
                  <c:v>2.89</c:v>
                </c:pt>
                <c:pt idx="2114">
                  <c:v>2.919999999999994</c:v>
                </c:pt>
                <c:pt idx="2115">
                  <c:v>2.949999999999996</c:v>
                </c:pt>
                <c:pt idx="2116">
                  <c:v>2.979999999999997</c:v>
                </c:pt>
                <c:pt idx="2117">
                  <c:v>3.009999999999998</c:v>
                </c:pt>
                <c:pt idx="2118">
                  <c:v>3.039999999999999</c:v>
                </c:pt>
                <c:pt idx="2119">
                  <c:v>3.07</c:v>
                </c:pt>
                <c:pt idx="2120">
                  <c:v>3.099999999999994</c:v>
                </c:pt>
                <c:pt idx="2121">
                  <c:v>3.129999999999995</c:v>
                </c:pt>
                <c:pt idx="2122">
                  <c:v>3.159999999999997</c:v>
                </c:pt>
                <c:pt idx="2123">
                  <c:v>3.189999999999998</c:v>
                </c:pt>
                <c:pt idx="2124">
                  <c:v>3.219999999999999</c:v>
                </c:pt>
                <c:pt idx="2125">
                  <c:v>3.25</c:v>
                </c:pt>
                <c:pt idx="2126">
                  <c:v>3.280000000000001</c:v>
                </c:pt>
                <c:pt idx="2127">
                  <c:v>3.309999999999995</c:v>
                </c:pt>
                <c:pt idx="2128">
                  <c:v>3.339999999999996</c:v>
                </c:pt>
                <c:pt idx="2129">
                  <c:v>3.369999999999997</c:v>
                </c:pt>
                <c:pt idx="2130">
                  <c:v>3.399999999999998</c:v>
                </c:pt>
                <c:pt idx="2131">
                  <c:v>3.43</c:v>
                </c:pt>
                <c:pt idx="2132">
                  <c:v>3.460000000000001</c:v>
                </c:pt>
                <c:pt idx="2133">
                  <c:v>3.489999999999995</c:v>
                </c:pt>
                <c:pt idx="2134">
                  <c:v>3.519999999999996</c:v>
                </c:pt>
                <c:pt idx="2135">
                  <c:v>3.549999999999997</c:v>
                </c:pt>
                <c:pt idx="2136">
                  <c:v>3.579999999999998</c:v>
                </c:pt>
                <c:pt idx="2137">
                  <c:v>3.609999999999999</c:v>
                </c:pt>
                <c:pt idx="2138">
                  <c:v>3.64</c:v>
                </c:pt>
                <c:pt idx="2139">
                  <c:v>3.670000000000002</c:v>
                </c:pt>
                <c:pt idx="2140">
                  <c:v>3.700000000000003</c:v>
                </c:pt>
                <c:pt idx="2141">
                  <c:v>3.730000000000004</c:v>
                </c:pt>
                <c:pt idx="2142">
                  <c:v>3.759999999999991</c:v>
                </c:pt>
                <c:pt idx="2143">
                  <c:v>3.789999999999992</c:v>
                </c:pt>
                <c:pt idx="2144">
                  <c:v>3.819999999999993</c:v>
                </c:pt>
                <c:pt idx="2145">
                  <c:v>3.849999999999994</c:v>
                </c:pt>
                <c:pt idx="2146">
                  <c:v>3.879999999999995</c:v>
                </c:pt>
                <c:pt idx="2147">
                  <c:v>3.909999999999997</c:v>
                </c:pt>
                <c:pt idx="2148">
                  <c:v>3.939999999999998</c:v>
                </c:pt>
                <c:pt idx="2149">
                  <c:v>3.969999999999999</c:v>
                </c:pt>
                <c:pt idx="2150">
                  <c:v>4.0</c:v>
                </c:pt>
                <c:pt idx="2151">
                  <c:v>4.030000000000001</c:v>
                </c:pt>
                <c:pt idx="2152">
                  <c:v>4.06</c:v>
                </c:pt>
                <c:pt idx="2153">
                  <c:v>4.090000000000002</c:v>
                </c:pt>
                <c:pt idx="2154">
                  <c:v>4.120000000000005</c:v>
                </c:pt>
                <c:pt idx="2155">
                  <c:v>4.149999999999991</c:v>
                </c:pt>
                <c:pt idx="2156">
                  <c:v>4.179999999999993</c:v>
                </c:pt>
                <c:pt idx="2157">
                  <c:v>4.209999999999994</c:v>
                </c:pt>
                <c:pt idx="2158">
                  <c:v>4.239999999999995</c:v>
                </c:pt>
                <c:pt idx="2159">
                  <c:v>4.269999999999996</c:v>
                </c:pt>
                <c:pt idx="2160">
                  <c:v>4.299999999999997</c:v>
                </c:pt>
                <c:pt idx="2161">
                  <c:v>4.329999999999996</c:v>
                </c:pt>
                <c:pt idx="2162">
                  <c:v>4.359999999999998</c:v>
                </c:pt>
                <c:pt idx="2163">
                  <c:v>4.39</c:v>
                </c:pt>
                <c:pt idx="2164">
                  <c:v>4.420000000000002</c:v>
                </c:pt>
                <c:pt idx="2165">
                  <c:v>4.450000000000003</c:v>
                </c:pt>
                <c:pt idx="2166">
                  <c:v>4.480000000000004</c:v>
                </c:pt>
                <c:pt idx="2167">
                  <c:v>4.509999999999991</c:v>
                </c:pt>
                <c:pt idx="2168">
                  <c:v>4.539999999999992</c:v>
                </c:pt>
                <c:pt idx="2169">
                  <c:v>4.56999999999999</c:v>
                </c:pt>
                <c:pt idx="2170">
                  <c:v>4.599999999999994</c:v>
                </c:pt>
                <c:pt idx="2171">
                  <c:v>4.629999999999994</c:v>
                </c:pt>
                <c:pt idx="2172">
                  <c:v>4.659999999999996</c:v>
                </c:pt>
                <c:pt idx="2173">
                  <c:v>4.689999999999998</c:v>
                </c:pt>
                <c:pt idx="2174">
                  <c:v>4.719999999999999</c:v>
                </c:pt>
                <c:pt idx="2175">
                  <c:v>4.75</c:v>
                </c:pt>
                <c:pt idx="2176">
                  <c:v>4.780000000000001</c:v>
                </c:pt>
                <c:pt idx="2177">
                  <c:v>4.81</c:v>
                </c:pt>
                <c:pt idx="2178">
                  <c:v>4.840000000000002</c:v>
                </c:pt>
                <c:pt idx="2179">
                  <c:v>4.870000000000005</c:v>
                </c:pt>
                <c:pt idx="2180">
                  <c:v>4.899999999999991</c:v>
                </c:pt>
                <c:pt idx="2181">
                  <c:v>4.929999999999993</c:v>
                </c:pt>
                <c:pt idx="2182">
                  <c:v>4.959999999999994</c:v>
                </c:pt>
                <c:pt idx="2183">
                  <c:v>4.989999999999995</c:v>
                </c:pt>
                <c:pt idx="2184">
                  <c:v>5.019999999999996</c:v>
                </c:pt>
                <c:pt idx="2185">
                  <c:v>5.049999999999997</c:v>
                </c:pt>
                <c:pt idx="2186">
                  <c:v>5.079999999999998</c:v>
                </c:pt>
                <c:pt idx="2187">
                  <c:v>5.109999999999999</c:v>
                </c:pt>
                <c:pt idx="2188">
                  <c:v>5.140000000000001</c:v>
                </c:pt>
                <c:pt idx="2189">
                  <c:v>5.170000000000002</c:v>
                </c:pt>
                <c:pt idx="2190">
                  <c:v>5.200000000000003</c:v>
                </c:pt>
                <c:pt idx="2191">
                  <c:v>5.230000000000004</c:v>
                </c:pt>
                <c:pt idx="2192">
                  <c:v>5.259999999999991</c:v>
                </c:pt>
                <c:pt idx="2193">
                  <c:v>5.289999999999992</c:v>
                </c:pt>
                <c:pt idx="2194">
                  <c:v>5.31999999999999</c:v>
                </c:pt>
                <c:pt idx="2195">
                  <c:v>5.349999999999994</c:v>
                </c:pt>
                <c:pt idx="2196">
                  <c:v>5.379999999999996</c:v>
                </c:pt>
                <c:pt idx="2197">
                  <c:v>5.409999999999997</c:v>
                </c:pt>
                <c:pt idx="2198">
                  <c:v>5.439999999999998</c:v>
                </c:pt>
                <c:pt idx="2199">
                  <c:v>5.469999999999999</c:v>
                </c:pt>
                <c:pt idx="2200">
                  <c:v>5.5</c:v>
                </c:pt>
                <c:pt idx="2201">
                  <c:v>5.530000000000001</c:v>
                </c:pt>
                <c:pt idx="2202">
                  <c:v>5.56</c:v>
                </c:pt>
                <c:pt idx="2203">
                  <c:v>5.590000000000002</c:v>
                </c:pt>
                <c:pt idx="2204">
                  <c:v>5.620000000000004</c:v>
                </c:pt>
                <c:pt idx="2205">
                  <c:v>5.64999999999999</c:v>
                </c:pt>
                <c:pt idx="2206">
                  <c:v>5.679999999999993</c:v>
                </c:pt>
                <c:pt idx="2207">
                  <c:v>5.709999999999994</c:v>
                </c:pt>
                <c:pt idx="2208">
                  <c:v>5.739999999999995</c:v>
                </c:pt>
                <c:pt idx="2209">
                  <c:v>5.769999999999996</c:v>
                </c:pt>
                <c:pt idx="2210">
                  <c:v>5.799999999999997</c:v>
                </c:pt>
                <c:pt idx="2211">
                  <c:v>5.829999999999996</c:v>
                </c:pt>
                <c:pt idx="2212">
                  <c:v>5.859999999999998</c:v>
                </c:pt>
                <c:pt idx="2213">
                  <c:v>5.89</c:v>
                </c:pt>
                <c:pt idx="2214">
                  <c:v>5.920000000000002</c:v>
                </c:pt>
                <c:pt idx="2215">
                  <c:v>5.950000000000003</c:v>
                </c:pt>
                <c:pt idx="2216">
                  <c:v>5.980000000000004</c:v>
                </c:pt>
                <c:pt idx="2217">
                  <c:v>6.009999999999991</c:v>
                </c:pt>
                <c:pt idx="2218">
                  <c:v>6.039999999999992</c:v>
                </c:pt>
                <c:pt idx="2219">
                  <c:v>6.06999999999999</c:v>
                </c:pt>
                <c:pt idx="2220">
                  <c:v>6.099999999999994</c:v>
                </c:pt>
                <c:pt idx="2221">
                  <c:v>6.129999999999995</c:v>
                </c:pt>
                <c:pt idx="2222">
                  <c:v>6.159999999999997</c:v>
                </c:pt>
                <c:pt idx="2223">
                  <c:v>6.189999999999998</c:v>
                </c:pt>
                <c:pt idx="2224">
                  <c:v>6.219999999999999</c:v>
                </c:pt>
                <c:pt idx="2225">
                  <c:v>6.25</c:v>
                </c:pt>
                <c:pt idx="2226">
                  <c:v>6.280000000000001</c:v>
                </c:pt>
                <c:pt idx="2227">
                  <c:v>6.31</c:v>
                </c:pt>
                <c:pt idx="2228">
                  <c:v>6.340000000000002</c:v>
                </c:pt>
                <c:pt idx="2229">
                  <c:v>6.370000000000005</c:v>
                </c:pt>
                <c:pt idx="2230">
                  <c:v>6.399999999999991</c:v>
                </c:pt>
                <c:pt idx="2231">
                  <c:v>6.429999999999993</c:v>
                </c:pt>
                <c:pt idx="2232">
                  <c:v>6.459999999999994</c:v>
                </c:pt>
                <c:pt idx="2233">
                  <c:v>6.489999999999995</c:v>
                </c:pt>
                <c:pt idx="2234">
                  <c:v>6.519999999999996</c:v>
                </c:pt>
                <c:pt idx="2235">
                  <c:v>6.549999999999997</c:v>
                </c:pt>
                <c:pt idx="2236">
                  <c:v>6.579999999999998</c:v>
                </c:pt>
                <c:pt idx="2237">
                  <c:v>6.609999999999998</c:v>
                </c:pt>
                <c:pt idx="2238">
                  <c:v>6.64</c:v>
                </c:pt>
                <c:pt idx="2239">
                  <c:v>6.670000000000002</c:v>
                </c:pt>
                <c:pt idx="2240">
                  <c:v>6.700000000000003</c:v>
                </c:pt>
                <c:pt idx="2241">
                  <c:v>6.730000000000004</c:v>
                </c:pt>
                <c:pt idx="2242">
                  <c:v>6.759999999999991</c:v>
                </c:pt>
                <c:pt idx="2243">
                  <c:v>6.789999999999992</c:v>
                </c:pt>
                <c:pt idx="2244">
                  <c:v>6.81999999999999</c:v>
                </c:pt>
                <c:pt idx="2245">
                  <c:v>6.849999999999994</c:v>
                </c:pt>
                <c:pt idx="2246">
                  <c:v>6.879999999999996</c:v>
                </c:pt>
                <c:pt idx="2247">
                  <c:v>6.909999999999997</c:v>
                </c:pt>
                <c:pt idx="2248">
                  <c:v>6.939999999999998</c:v>
                </c:pt>
                <c:pt idx="2249">
                  <c:v>6.969999999999999</c:v>
                </c:pt>
                <c:pt idx="2250">
                  <c:v>7.0</c:v>
                </c:pt>
                <c:pt idx="2251">
                  <c:v>7.030000000000001</c:v>
                </c:pt>
                <c:pt idx="2252">
                  <c:v>7.06</c:v>
                </c:pt>
                <c:pt idx="2253">
                  <c:v>7.090000000000002</c:v>
                </c:pt>
                <c:pt idx="2254">
                  <c:v>7.120000000000005</c:v>
                </c:pt>
                <c:pt idx="2255">
                  <c:v>7.149999999999991</c:v>
                </c:pt>
                <c:pt idx="2256">
                  <c:v>7.179999999999993</c:v>
                </c:pt>
                <c:pt idx="2257">
                  <c:v>7.209999999999994</c:v>
                </c:pt>
                <c:pt idx="2258">
                  <c:v>7.239999999999995</c:v>
                </c:pt>
                <c:pt idx="2259">
                  <c:v>7.269999999999996</c:v>
                </c:pt>
                <c:pt idx="2260">
                  <c:v>7.299999999999997</c:v>
                </c:pt>
                <c:pt idx="2261">
                  <c:v>7.329999999999996</c:v>
                </c:pt>
                <c:pt idx="2262">
                  <c:v>7.359999999999998</c:v>
                </c:pt>
                <c:pt idx="2263">
                  <c:v>7.39</c:v>
                </c:pt>
                <c:pt idx="2264">
                  <c:v>7.420000000000002</c:v>
                </c:pt>
                <c:pt idx="2265">
                  <c:v>7.450000000000003</c:v>
                </c:pt>
                <c:pt idx="2266">
                  <c:v>7.480000000000004</c:v>
                </c:pt>
                <c:pt idx="2267">
                  <c:v>7.509999999999991</c:v>
                </c:pt>
                <c:pt idx="2268">
                  <c:v>7.539999999999992</c:v>
                </c:pt>
                <c:pt idx="2269">
                  <c:v>7.56999999999999</c:v>
                </c:pt>
                <c:pt idx="2270">
                  <c:v>7.599999999999994</c:v>
                </c:pt>
                <c:pt idx="2271">
                  <c:v>7.629999999999994</c:v>
                </c:pt>
                <c:pt idx="2272">
                  <c:v>7.659999999999996</c:v>
                </c:pt>
                <c:pt idx="2273">
                  <c:v>7.689999999999998</c:v>
                </c:pt>
                <c:pt idx="2274">
                  <c:v>7.719999999999999</c:v>
                </c:pt>
                <c:pt idx="2275">
                  <c:v>7.75</c:v>
                </c:pt>
                <c:pt idx="2276">
                  <c:v>7.780000000000001</c:v>
                </c:pt>
                <c:pt idx="2277">
                  <c:v>7.81</c:v>
                </c:pt>
                <c:pt idx="2278">
                  <c:v>7.840000000000002</c:v>
                </c:pt>
                <c:pt idx="2279">
                  <c:v>7.870000000000005</c:v>
                </c:pt>
                <c:pt idx="2280">
                  <c:v>7.899999999999991</c:v>
                </c:pt>
                <c:pt idx="2281">
                  <c:v>7.929999999999993</c:v>
                </c:pt>
                <c:pt idx="2282">
                  <c:v>7.959999999999994</c:v>
                </c:pt>
                <c:pt idx="2283">
                  <c:v>7.989999999999995</c:v>
                </c:pt>
                <c:pt idx="2284">
                  <c:v>8.02</c:v>
                </c:pt>
                <c:pt idx="2285">
                  <c:v>8.05</c:v>
                </c:pt>
                <c:pt idx="2286">
                  <c:v>8.080000000000001</c:v>
                </c:pt>
                <c:pt idx="2287">
                  <c:v>8.11</c:v>
                </c:pt>
                <c:pt idx="2288">
                  <c:v>8.140000000000001</c:v>
                </c:pt>
                <c:pt idx="2289">
                  <c:v>8.170000000000001</c:v>
                </c:pt>
                <c:pt idx="2290">
                  <c:v>8.200000000000001</c:v>
                </c:pt>
                <c:pt idx="2291">
                  <c:v>8.229999999999998</c:v>
                </c:pt>
                <c:pt idx="2292">
                  <c:v>8.26</c:v>
                </c:pt>
                <c:pt idx="2293">
                  <c:v>8.29</c:v>
                </c:pt>
                <c:pt idx="2294">
                  <c:v>8.320000000000002</c:v>
                </c:pt>
                <c:pt idx="2295">
                  <c:v>8.35</c:v>
                </c:pt>
                <c:pt idx="2296">
                  <c:v>8.380000000000002</c:v>
                </c:pt>
                <c:pt idx="2297">
                  <c:v>8.410000000000001</c:v>
                </c:pt>
                <c:pt idx="2298">
                  <c:v>8.44</c:v>
                </c:pt>
                <c:pt idx="2299">
                  <c:v>8.470000000000004</c:v>
                </c:pt>
                <c:pt idx="2300">
                  <c:v>8.5</c:v>
                </c:pt>
                <c:pt idx="2301">
                  <c:v>8.530000000000001</c:v>
                </c:pt>
                <c:pt idx="2302">
                  <c:v>8.560000000000002</c:v>
                </c:pt>
                <c:pt idx="2303">
                  <c:v>8.590000000000003</c:v>
                </c:pt>
                <c:pt idx="2304">
                  <c:v>8.620000000000003</c:v>
                </c:pt>
                <c:pt idx="2305">
                  <c:v>8.649999999999994</c:v>
                </c:pt>
                <c:pt idx="2306">
                  <c:v>8.68</c:v>
                </c:pt>
                <c:pt idx="2307">
                  <c:v>8.71</c:v>
                </c:pt>
                <c:pt idx="2308">
                  <c:v>8.739999999999996</c:v>
                </c:pt>
                <c:pt idx="2309">
                  <c:v>8.77</c:v>
                </c:pt>
                <c:pt idx="2310">
                  <c:v>8.8</c:v>
                </c:pt>
                <c:pt idx="2311">
                  <c:v>8.830000000000001</c:v>
                </c:pt>
                <c:pt idx="2312">
                  <c:v>8.86</c:v>
                </c:pt>
                <c:pt idx="2313">
                  <c:v>8.89</c:v>
                </c:pt>
                <c:pt idx="2314">
                  <c:v>8.920000000000001</c:v>
                </c:pt>
                <c:pt idx="2315">
                  <c:v>8.950000000000002</c:v>
                </c:pt>
                <c:pt idx="2316">
                  <c:v>8.980000000000003</c:v>
                </c:pt>
                <c:pt idx="2317">
                  <c:v>9.010000000000001</c:v>
                </c:pt>
                <c:pt idx="2318">
                  <c:v>9.04</c:v>
                </c:pt>
                <c:pt idx="2319">
                  <c:v>9.070000000000002</c:v>
                </c:pt>
                <c:pt idx="2320">
                  <c:v>9.1</c:v>
                </c:pt>
                <c:pt idx="2321">
                  <c:v>9.130000000000001</c:v>
                </c:pt>
                <c:pt idx="2322">
                  <c:v>9.160000000000001</c:v>
                </c:pt>
                <c:pt idx="2323">
                  <c:v>9.19</c:v>
                </c:pt>
                <c:pt idx="2324">
                  <c:v>9.220000000000001</c:v>
                </c:pt>
                <c:pt idx="2325">
                  <c:v>9.25</c:v>
                </c:pt>
                <c:pt idx="2326">
                  <c:v>9.280000000000001</c:v>
                </c:pt>
                <c:pt idx="2327">
                  <c:v>9.310000000000002</c:v>
                </c:pt>
                <c:pt idx="2328">
                  <c:v>9.340000000000003</c:v>
                </c:pt>
                <c:pt idx="2329">
                  <c:v>9.36999999999999</c:v>
                </c:pt>
                <c:pt idx="2330">
                  <c:v>9.400000000000002</c:v>
                </c:pt>
                <c:pt idx="2331">
                  <c:v>9.43</c:v>
                </c:pt>
                <c:pt idx="2332">
                  <c:v>9.46</c:v>
                </c:pt>
                <c:pt idx="2333">
                  <c:v>9.490000000000001</c:v>
                </c:pt>
                <c:pt idx="2334">
                  <c:v>9.52</c:v>
                </c:pt>
                <c:pt idx="2335">
                  <c:v>9.55</c:v>
                </c:pt>
                <c:pt idx="2336">
                  <c:v>9.580000000000001</c:v>
                </c:pt>
                <c:pt idx="2337">
                  <c:v>9.61</c:v>
                </c:pt>
                <c:pt idx="2338">
                  <c:v>9.639999999999998</c:v>
                </c:pt>
                <c:pt idx="2339">
                  <c:v>9.670000000000001</c:v>
                </c:pt>
                <c:pt idx="2340">
                  <c:v>9.700000000000001</c:v>
                </c:pt>
                <c:pt idx="2341">
                  <c:v>9.729999999999998</c:v>
                </c:pt>
                <c:pt idx="2342">
                  <c:v>9.76</c:v>
                </c:pt>
                <c:pt idx="2343">
                  <c:v>9.79</c:v>
                </c:pt>
                <c:pt idx="2344">
                  <c:v>9.820000000000002</c:v>
                </c:pt>
                <c:pt idx="2345">
                  <c:v>9.85</c:v>
                </c:pt>
                <c:pt idx="2346">
                  <c:v>9.880000000000002</c:v>
                </c:pt>
                <c:pt idx="2347">
                  <c:v>9.910000000000001</c:v>
                </c:pt>
                <c:pt idx="2348">
                  <c:v>9.94</c:v>
                </c:pt>
                <c:pt idx="2349">
                  <c:v>9.970000000000004</c:v>
                </c:pt>
                <c:pt idx="2350">
                  <c:v>10.0</c:v>
                </c:pt>
                <c:pt idx="2351">
                  <c:v>10.03</c:v>
                </c:pt>
                <c:pt idx="2352">
                  <c:v>10.06</c:v>
                </c:pt>
                <c:pt idx="2353">
                  <c:v>10.09</c:v>
                </c:pt>
                <c:pt idx="2354">
                  <c:v>10.12</c:v>
                </c:pt>
                <c:pt idx="2355">
                  <c:v>10.15</c:v>
                </c:pt>
                <c:pt idx="2356">
                  <c:v>10.18</c:v>
                </c:pt>
                <c:pt idx="2357">
                  <c:v>10.21</c:v>
                </c:pt>
                <c:pt idx="2358">
                  <c:v>10.24</c:v>
                </c:pt>
                <c:pt idx="2359">
                  <c:v>10.27</c:v>
                </c:pt>
                <c:pt idx="2360">
                  <c:v>10.3</c:v>
                </c:pt>
                <c:pt idx="2361">
                  <c:v>10.33</c:v>
                </c:pt>
                <c:pt idx="2362">
                  <c:v>10.36</c:v>
                </c:pt>
                <c:pt idx="2363">
                  <c:v>10.39</c:v>
                </c:pt>
                <c:pt idx="2364">
                  <c:v>10.42</c:v>
                </c:pt>
                <c:pt idx="2365">
                  <c:v>10.45</c:v>
                </c:pt>
                <c:pt idx="2366">
                  <c:v>10.48</c:v>
                </c:pt>
                <c:pt idx="2367">
                  <c:v>10.51</c:v>
                </c:pt>
                <c:pt idx="2368">
                  <c:v>10.54</c:v>
                </c:pt>
                <c:pt idx="2369">
                  <c:v>10.57</c:v>
                </c:pt>
                <c:pt idx="2370">
                  <c:v>10.6</c:v>
                </c:pt>
                <c:pt idx="2371">
                  <c:v>10.63</c:v>
                </c:pt>
                <c:pt idx="2372">
                  <c:v>10.66</c:v>
                </c:pt>
                <c:pt idx="2373">
                  <c:v>10.69</c:v>
                </c:pt>
                <c:pt idx="2374">
                  <c:v>10.72</c:v>
                </c:pt>
                <c:pt idx="2375">
                  <c:v>10.75</c:v>
                </c:pt>
                <c:pt idx="2376">
                  <c:v>10.78</c:v>
                </c:pt>
                <c:pt idx="2377">
                  <c:v>10.81</c:v>
                </c:pt>
                <c:pt idx="2378">
                  <c:v>10.84</c:v>
                </c:pt>
                <c:pt idx="2379">
                  <c:v>10.87</c:v>
                </c:pt>
                <c:pt idx="2380">
                  <c:v>10.9</c:v>
                </c:pt>
                <c:pt idx="2381">
                  <c:v>10.93</c:v>
                </c:pt>
                <c:pt idx="2382">
                  <c:v>10.96</c:v>
                </c:pt>
                <c:pt idx="2383">
                  <c:v>10.99</c:v>
                </c:pt>
                <c:pt idx="2384">
                  <c:v>11.02</c:v>
                </c:pt>
                <c:pt idx="2385">
                  <c:v>11.05</c:v>
                </c:pt>
                <c:pt idx="2386">
                  <c:v>11.08</c:v>
                </c:pt>
                <c:pt idx="2387">
                  <c:v>11.11</c:v>
                </c:pt>
                <c:pt idx="2388">
                  <c:v>11.14</c:v>
                </c:pt>
                <c:pt idx="2389">
                  <c:v>11.17</c:v>
                </c:pt>
                <c:pt idx="2390">
                  <c:v>11.2</c:v>
                </c:pt>
                <c:pt idx="2391">
                  <c:v>11.23</c:v>
                </c:pt>
                <c:pt idx="2392">
                  <c:v>11.26</c:v>
                </c:pt>
                <c:pt idx="2393">
                  <c:v>11.29</c:v>
                </c:pt>
                <c:pt idx="2394">
                  <c:v>11.32</c:v>
                </c:pt>
                <c:pt idx="2395">
                  <c:v>11.35</c:v>
                </c:pt>
                <c:pt idx="2396">
                  <c:v>11.38</c:v>
                </c:pt>
                <c:pt idx="2397">
                  <c:v>11.41</c:v>
                </c:pt>
                <c:pt idx="2398">
                  <c:v>11.44</c:v>
                </c:pt>
                <c:pt idx="2399">
                  <c:v>11.47</c:v>
                </c:pt>
                <c:pt idx="2400">
                  <c:v>11.5</c:v>
                </c:pt>
                <c:pt idx="2401">
                  <c:v>11.53</c:v>
                </c:pt>
                <c:pt idx="2402">
                  <c:v>11.56</c:v>
                </c:pt>
                <c:pt idx="2403">
                  <c:v>11.59</c:v>
                </c:pt>
                <c:pt idx="2404">
                  <c:v>11.62</c:v>
                </c:pt>
                <c:pt idx="2405">
                  <c:v>11.65</c:v>
                </c:pt>
                <c:pt idx="2406">
                  <c:v>11.68</c:v>
                </c:pt>
                <c:pt idx="2407">
                  <c:v>11.71</c:v>
                </c:pt>
                <c:pt idx="2408">
                  <c:v>11.74</c:v>
                </c:pt>
                <c:pt idx="2409">
                  <c:v>11.77</c:v>
                </c:pt>
                <c:pt idx="2410">
                  <c:v>11.8</c:v>
                </c:pt>
                <c:pt idx="2411">
                  <c:v>11.83</c:v>
                </c:pt>
                <c:pt idx="2412">
                  <c:v>11.86</c:v>
                </c:pt>
                <c:pt idx="2413">
                  <c:v>11.89</c:v>
                </c:pt>
                <c:pt idx="2414">
                  <c:v>11.92</c:v>
                </c:pt>
                <c:pt idx="2415">
                  <c:v>11.95</c:v>
                </c:pt>
                <c:pt idx="2416">
                  <c:v>11.98</c:v>
                </c:pt>
                <c:pt idx="2417">
                  <c:v>12.01</c:v>
                </c:pt>
                <c:pt idx="2418">
                  <c:v>12.04</c:v>
                </c:pt>
                <c:pt idx="2419">
                  <c:v>12.07</c:v>
                </c:pt>
                <c:pt idx="2420">
                  <c:v>12.1</c:v>
                </c:pt>
                <c:pt idx="2421">
                  <c:v>12.13</c:v>
                </c:pt>
                <c:pt idx="2422">
                  <c:v>12.16</c:v>
                </c:pt>
                <c:pt idx="2423">
                  <c:v>12.19</c:v>
                </c:pt>
                <c:pt idx="2424">
                  <c:v>12.22</c:v>
                </c:pt>
                <c:pt idx="2425">
                  <c:v>12.25</c:v>
                </c:pt>
                <c:pt idx="2426">
                  <c:v>12.28</c:v>
                </c:pt>
                <c:pt idx="2427">
                  <c:v>12.31</c:v>
                </c:pt>
                <c:pt idx="2428">
                  <c:v>12.34</c:v>
                </c:pt>
                <c:pt idx="2429">
                  <c:v>12.37</c:v>
                </c:pt>
                <c:pt idx="2430">
                  <c:v>12.4</c:v>
                </c:pt>
                <c:pt idx="2431">
                  <c:v>12.43</c:v>
                </c:pt>
                <c:pt idx="2432">
                  <c:v>12.46</c:v>
                </c:pt>
                <c:pt idx="2433">
                  <c:v>12.49</c:v>
                </c:pt>
                <c:pt idx="2434">
                  <c:v>12.52</c:v>
                </c:pt>
                <c:pt idx="2435">
                  <c:v>12.55</c:v>
                </c:pt>
                <c:pt idx="2436">
                  <c:v>12.58</c:v>
                </c:pt>
                <c:pt idx="2437">
                  <c:v>12.61</c:v>
                </c:pt>
                <c:pt idx="2438">
                  <c:v>12.64</c:v>
                </c:pt>
                <c:pt idx="2439">
                  <c:v>12.67</c:v>
                </c:pt>
                <c:pt idx="2440">
                  <c:v>12.7</c:v>
                </c:pt>
                <c:pt idx="2441">
                  <c:v>12.73</c:v>
                </c:pt>
                <c:pt idx="2442">
                  <c:v>12.76</c:v>
                </c:pt>
                <c:pt idx="2443">
                  <c:v>12.79</c:v>
                </c:pt>
                <c:pt idx="2444">
                  <c:v>12.82</c:v>
                </c:pt>
                <c:pt idx="2445">
                  <c:v>12.85</c:v>
                </c:pt>
                <c:pt idx="2446">
                  <c:v>12.88</c:v>
                </c:pt>
                <c:pt idx="2447">
                  <c:v>12.91</c:v>
                </c:pt>
                <c:pt idx="2448">
                  <c:v>12.94</c:v>
                </c:pt>
                <c:pt idx="2449">
                  <c:v>12.97</c:v>
                </c:pt>
                <c:pt idx="2450">
                  <c:v>13.0</c:v>
                </c:pt>
                <c:pt idx="2451">
                  <c:v>13.03</c:v>
                </c:pt>
                <c:pt idx="2452">
                  <c:v>13.06</c:v>
                </c:pt>
                <c:pt idx="2453">
                  <c:v>13.09</c:v>
                </c:pt>
                <c:pt idx="2454">
                  <c:v>13.12</c:v>
                </c:pt>
                <c:pt idx="2455">
                  <c:v>13.15</c:v>
                </c:pt>
                <c:pt idx="2456">
                  <c:v>13.18</c:v>
                </c:pt>
                <c:pt idx="2457">
                  <c:v>13.21</c:v>
                </c:pt>
                <c:pt idx="2458">
                  <c:v>13.24</c:v>
                </c:pt>
                <c:pt idx="2459">
                  <c:v>13.27</c:v>
                </c:pt>
                <c:pt idx="2460">
                  <c:v>13.3</c:v>
                </c:pt>
                <c:pt idx="2461">
                  <c:v>13.33</c:v>
                </c:pt>
                <c:pt idx="2462">
                  <c:v>13.36</c:v>
                </c:pt>
                <c:pt idx="2463">
                  <c:v>13.39</c:v>
                </c:pt>
                <c:pt idx="2464">
                  <c:v>13.42</c:v>
                </c:pt>
                <c:pt idx="2465">
                  <c:v>13.45</c:v>
                </c:pt>
                <c:pt idx="2466">
                  <c:v>13.48</c:v>
                </c:pt>
                <c:pt idx="2467">
                  <c:v>13.51</c:v>
                </c:pt>
                <c:pt idx="2468">
                  <c:v>13.54</c:v>
                </c:pt>
                <c:pt idx="2469">
                  <c:v>13.57</c:v>
                </c:pt>
                <c:pt idx="2470">
                  <c:v>13.6</c:v>
                </c:pt>
                <c:pt idx="2471">
                  <c:v>13.63</c:v>
                </c:pt>
                <c:pt idx="2472">
                  <c:v>13.66</c:v>
                </c:pt>
                <c:pt idx="2473">
                  <c:v>13.69</c:v>
                </c:pt>
                <c:pt idx="2474">
                  <c:v>13.72</c:v>
                </c:pt>
                <c:pt idx="2475">
                  <c:v>13.75</c:v>
                </c:pt>
                <c:pt idx="2476">
                  <c:v>13.78</c:v>
                </c:pt>
                <c:pt idx="2477">
                  <c:v>13.81</c:v>
                </c:pt>
                <c:pt idx="2478">
                  <c:v>13.84</c:v>
                </c:pt>
                <c:pt idx="2479">
                  <c:v>13.87</c:v>
                </c:pt>
                <c:pt idx="2480">
                  <c:v>13.9</c:v>
                </c:pt>
                <c:pt idx="2481">
                  <c:v>13.93</c:v>
                </c:pt>
                <c:pt idx="2482">
                  <c:v>13.96</c:v>
                </c:pt>
                <c:pt idx="2483">
                  <c:v>13.99</c:v>
                </c:pt>
                <c:pt idx="2484">
                  <c:v>14.02</c:v>
                </c:pt>
                <c:pt idx="2485">
                  <c:v>14.05</c:v>
                </c:pt>
                <c:pt idx="2486">
                  <c:v>14.08</c:v>
                </c:pt>
                <c:pt idx="2487">
                  <c:v>14.11</c:v>
                </c:pt>
                <c:pt idx="2488">
                  <c:v>14.14</c:v>
                </c:pt>
                <c:pt idx="2489">
                  <c:v>14.17</c:v>
                </c:pt>
                <c:pt idx="2490">
                  <c:v>14.2</c:v>
                </c:pt>
                <c:pt idx="2491">
                  <c:v>14.23</c:v>
                </c:pt>
                <c:pt idx="2492">
                  <c:v>14.26</c:v>
                </c:pt>
                <c:pt idx="2493">
                  <c:v>14.29</c:v>
                </c:pt>
                <c:pt idx="2494">
                  <c:v>14.32</c:v>
                </c:pt>
                <c:pt idx="2495">
                  <c:v>14.35</c:v>
                </c:pt>
                <c:pt idx="2496">
                  <c:v>14.38</c:v>
                </c:pt>
                <c:pt idx="2497">
                  <c:v>14.41</c:v>
                </c:pt>
                <c:pt idx="2498">
                  <c:v>14.44</c:v>
                </c:pt>
                <c:pt idx="2499">
                  <c:v>14.47</c:v>
                </c:pt>
                <c:pt idx="2500">
                  <c:v>14.5</c:v>
                </c:pt>
                <c:pt idx="2501">
                  <c:v>14.53</c:v>
                </c:pt>
                <c:pt idx="2502">
                  <c:v>14.56</c:v>
                </c:pt>
                <c:pt idx="2503">
                  <c:v>14.59</c:v>
                </c:pt>
                <c:pt idx="2504">
                  <c:v>14.62</c:v>
                </c:pt>
                <c:pt idx="2505">
                  <c:v>14.65</c:v>
                </c:pt>
                <c:pt idx="2506">
                  <c:v>14.68</c:v>
                </c:pt>
                <c:pt idx="2507">
                  <c:v>14.71</c:v>
                </c:pt>
                <c:pt idx="2508">
                  <c:v>14.74</c:v>
                </c:pt>
                <c:pt idx="2509">
                  <c:v>14.77</c:v>
                </c:pt>
                <c:pt idx="2510">
                  <c:v>14.8</c:v>
                </c:pt>
                <c:pt idx="2511">
                  <c:v>14.83</c:v>
                </c:pt>
                <c:pt idx="2512">
                  <c:v>14.86</c:v>
                </c:pt>
                <c:pt idx="2513">
                  <c:v>14.89</c:v>
                </c:pt>
                <c:pt idx="2514">
                  <c:v>14.92</c:v>
                </c:pt>
                <c:pt idx="2515">
                  <c:v>14.95</c:v>
                </c:pt>
                <c:pt idx="2516">
                  <c:v>14.98</c:v>
                </c:pt>
                <c:pt idx="2517">
                  <c:v>15.01</c:v>
                </c:pt>
                <c:pt idx="2518">
                  <c:v>15.04</c:v>
                </c:pt>
                <c:pt idx="2519">
                  <c:v>15.07</c:v>
                </c:pt>
                <c:pt idx="2520">
                  <c:v>15.1</c:v>
                </c:pt>
                <c:pt idx="2521">
                  <c:v>15.13</c:v>
                </c:pt>
                <c:pt idx="2522">
                  <c:v>15.16</c:v>
                </c:pt>
                <c:pt idx="2523">
                  <c:v>15.19</c:v>
                </c:pt>
                <c:pt idx="2524">
                  <c:v>15.22</c:v>
                </c:pt>
                <c:pt idx="2525">
                  <c:v>15.25</c:v>
                </c:pt>
                <c:pt idx="2526">
                  <c:v>15.28</c:v>
                </c:pt>
                <c:pt idx="2527">
                  <c:v>15.31</c:v>
                </c:pt>
                <c:pt idx="2528">
                  <c:v>15.34</c:v>
                </c:pt>
                <c:pt idx="2529">
                  <c:v>15.37</c:v>
                </c:pt>
                <c:pt idx="2530">
                  <c:v>15.4</c:v>
                </c:pt>
                <c:pt idx="2531">
                  <c:v>15.43</c:v>
                </c:pt>
                <c:pt idx="2532">
                  <c:v>15.46</c:v>
                </c:pt>
                <c:pt idx="2533">
                  <c:v>15.49</c:v>
                </c:pt>
                <c:pt idx="2534">
                  <c:v>15.52</c:v>
                </c:pt>
                <c:pt idx="2535">
                  <c:v>15.55</c:v>
                </c:pt>
                <c:pt idx="2536">
                  <c:v>15.58</c:v>
                </c:pt>
                <c:pt idx="2537">
                  <c:v>15.61</c:v>
                </c:pt>
                <c:pt idx="2538">
                  <c:v>15.64</c:v>
                </c:pt>
                <c:pt idx="2539">
                  <c:v>15.67</c:v>
                </c:pt>
                <c:pt idx="2540">
                  <c:v>15.7</c:v>
                </c:pt>
                <c:pt idx="2541">
                  <c:v>15.73</c:v>
                </c:pt>
                <c:pt idx="2542">
                  <c:v>15.76</c:v>
                </c:pt>
                <c:pt idx="2543">
                  <c:v>15.79</c:v>
                </c:pt>
                <c:pt idx="2544">
                  <c:v>15.82</c:v>
                </c:pt>
                <c:pt idx="2545">
                  <c:v>15.85</c:v>
                </c:pt>
                <c:pt idx="2546">
                  <c:v>15.88</c:v>
                </c:pt>
                <c:pt idx="2547">
                  <c:v>15.91</c:v>
                </c:pt>
                <c:pt idx="2548">
                  <c:v>15.94</c:v>
                </c:pt>
                <c:pt idx="2549">
                  <c:v>15.97</c:v>
                </c:pt>
                <c:pt idx="2550">
                  <c:v>16.0</c:v>
                </c:pt>
                <c:pt idx="2551">
                  <c:v>16.03</c:v>
                </c:pt>
                <c:pt idx="2552">
                  <c:v>16.06</c:v>
                </c:pt>
                <c:pt idx="2553">
                  <c:v>16.09</c:v>
                </c:pt>
                <c:pt idx="2554">
                  <c:v>16.12</c:v>
                </c:pt>
                <c:pt idx="2555">
                  <c:v>16.14999999999999</c:v>
                </c:pt>
                <c:pt idx="2556">
                  <c:v>16.17999999999999</c:v>
                </c:pt>
                <c:pt idx="2557">
                  <c:v>16.20999999999999</c:v>
                </c:pt>
                <c:pt idx="2558">
                  <c:v>16.23999999999999</c:v>
                </c:pt>
                <c:pt idx="2559">
                  <c:v>16.26999999999999</c:v>
                </c:pt>
                <c:pt idx="2560">
                  <c:v>16.29999999999999</c:v>
                </c:pt>
                <c:pt idx="2561">
                  <c:v>16.32999999999999</c:v>
                </c:pt>
                <c:pt idx="2562">
                  <c:v>16.36</c:v>
                </c:pt>
                <c:pt idx="2563">
                  <c:v>16.39</c:v>
                </c:pt>
                <c:pt idx="2564">
                  <c:v>16.42</c:v>
                </c:pt>
                <c:pt idx="2565">
                  <c:v>16.45</c:v>
                </c:pt>
                <c:pt idx="2566">
                  <c:v>16.48</c:v>
                </c:pt>
                <c:pt idx="2567">
                  <c:v>16.50999999999999</c:v>
                </c:pt>
                <c:pt idx="2568">
                  <c:v>16.53999999999999</c:v>
                </c:pt>
                <c:pt idx="2569">
                  <c:v>16.56999999999999</c:v>
                </c:pt>
                <c:pt idx="2570">
                  <c:v>16.59999999999999</c:v>
                </c:pt>
                <c:pt idx="2571">
                  <c:v>16.62999999999999</c:v>
                </c:pt>
                <c:pt idx="2572">
                  <c:v>16.66</c:v>
                </c:pt>
                <c:pt idx="2573">
                  <c:v>16.68999999999999</c:v>
                </c:pt>
                <c:pt idx="2574">
                  <c:v>16.72</c:v>
                </c:pt>
                <c:pt idx="2575">
                  <c:v>16.75</c:v>
                </c:pt>
                <c:pt idx="2576">
                  <c:v>16.78</c:v>
                </c:pt>
                <c:pt idx="2577">
                  <c:v>16.81000000000001</c:v>
                </c:pt>
                <c:pt idx="2578">
                  <c:v>16.84</c:v>
                </c:pt>
                <c:pt idx="2579">
                  <c:v>16.86999999999999</c:v>
                </c:pt>
                <c:pt idx="2580">
                  <c:v>16.89999999999999</c:v>
                </c:pt>
                <c:pt idx="2581">
                  <c:v>16.92999999999999</c:v>
                </c:pt>
                <c:pt idx="2582">
                  <c:v>16.95999999999999</c:v>
                </c:pt>
                <c:pt idx="2583">
                  <c:v>16.98999999999998</c:v>
                </c:pt>
                <c:pt idx="2584">
                  <c:v>17.02</c:v>
                </c:pt>
                <c:pt idx="2585">
                  <c:v>17.04999999999999</c:v>
                </c:pt>
                <c:pt idx="2586">
                  <c:v>17.07999999999999</c:v>
                </c:pt>
                <c:pt idx="2587">
                  <c:v>17.11</c:v>
                </c:pt>
                <c:pt idx="2588">
                  <c:v>17.14</c:v>
                </c:pt>
                <c:pt idx="2589">
                  <c:v>17.17000000000001</c:v>
                </c:pt>
                <c:pt idx="2590">
                  <c:v>17.2</c:v>
                </c:pt>
                <c:pt idx="2591">
                  <c:v>17.23</c:v>
                </c:pt>
                <c:pt idx="2592">
                  <c:v>17.25999999999999</c:v>
                </c:pt>
                <c:pt idx="2593">
                  <c:v>17.28999999999998</c:v>
                </c:pt>
                <c:pt idx="2594">
                  <c:v>17.31999999999999</c:v>
                </c:pt>
                <c:pt idx="2595">
                  <c:v>17.34999999999999</c:v>
                </c:pt>
                <c:pt idx="2596">
                  <c:v>17.37999999999999</c:v>
                </c:pt>
                <c:pt idx="2597">
                  <c:v>17.40999999999999</c:v>
                </c:pt>
                <c:pt idx="2598">
                  <c:v>17.43999999999999</c:v>
                </c:pt>
                <c:pt idx="2599">
                  <c:v>17.47</c:v>
                </c:pt>
                <c:pt idx="2600">
                  <c:v>17.5</c:v>
                </c:pt>
                <c:pt idx="2601">
                  <c:v>17.53</c:v>
                </c:pt>
                <c:pt idx="2602">
                  <c:v>17.56</c:v>
                </c:pt>
                <c:pt idx="2603">
                  <c:v>17.59</c:v>
                </c:pt>
                <c:pt idx="2604">
                  <c:v>17.62</c:v>
                </c:pt>
                <c:pt idx="2605">
                  <c:v>17.64999999999999</c:v>
                </c:pt>
                <c:pt idx="2606">
                  <c:v>17.67999999999999</c:v>
                </c:pt>
                <c:pt idx="2607">
                  <c:v>17.70999999999999</c:v>
                </c:pt>
                <c:pt idx="2608">
                  <c:v>17.73999999999999</c:v>
                </c:pt>
                <c:pt idx="2609">
                  <c:v>17.76999999999999</c:v>
                </c:pt>
                <c:pt idx="2610">
                  <c:v>17.79999999999999</c:v>
                </c:pt>
                <c:pt idx="2611">
                  <c:v>17.82999999999999</c:v>
                </c:pt>
                <c:pt idx="2612">
                  <c:v>17.86</c:v>
                </c:pt>
                <c:pt idx="2613">
                  <c:v>17.89</c:v>
                </c:pt>
                <c:pt idx="2614">
                  <c:v>17.92</c:v>
                </c:pt>
                <c:pt idx="2615">
                  <c:v>17.95</c:v>
                </c:pt>
                <c:pt idx="2616">
                  <c:v>17.98</c:v>
                </c:pt>
                <c:pt idx="2617">
                  <c:v>18.00999999999999</c:v>
                </c:pt>
                <c:pt idx="2618">
                  <c:v>18.03999999999999</c:v>
                </c:pt>
                <c:pt idx="2619">
                  <c:v>18.06999999999999</c:v>
                </c:pt>
                <c:pt idx="2620">
                  <c:v>18.09999999999999</c:v>
                </c:pt>
                <c:pt idx="2621">
                  <c:v>18.12999999999999</c:v>
                </c:pt>
                <c:pt idx="2622">
                  <c:v>18.16</c:v>
                </c:pt>
                <c:pt idx="2623">
                  <c:v>18.18999999999999</c:v>
                </c:pt>
                <c:pt idx="2624">
                  <c:v>18.22</c:v>
                </c:pt>
                <c:pt idx="2625">
                  <c:v>18.25</c:v>
                </c:pt>
                <c:pt idx="2626">
                  <c:v>18.28</c:v>
                </c:pt>
                <c:pt idx="2627">
                  <c:v>18.31000000000001</c:v>
                </c:pt>
                <c:pt idx="2628">
                  <c:v>18.34</c:v>
                </c:pt>
                <c:pt idx="2629">
                  <c:v>18.36999999999999</c:v>
                </c:pt>
                <c:pt idx="2630">
                  <c:v>18.39999999999999</c:v>
                </c:pt>
                <c:pt idx="2631">
                  <c:v>18.42999999999999</c:v>
                </c:pt>
                <c:pt idx="2632">
                  <c:v>18.45999999999999</c:v>
                </c:pt>
                <c:pt idx="2633">
                  <c:v>18.48999999999998</c:v>
                </c:pt>
                <c:pt idx="2634">
                  <c:v>18.52</c:v>
                </c:pt>
                <c:pt idx="2635">
                  <c:v>18.54999999999999</c:v>
                </c:pt>
                <c:pt idx="2636">
                  <c:v>18.57999999999999</c:v>
                </c:pt>
                <c:pt idx="2637">
                  <c:v>18.61</c:v>
                </c:pt>
                <c:pt idx="2638">
                  <c:v>18.64</c:v>
                </c:pt>
                <c:pt idx="2639">
                  <c:v>18.67000000000001</c:v>
                </c:pt>
                <c:pt idx="2640">
                  <c:v>18.7</c:v>
                </c:pt>
                <c:pt idx="2641">
                  <c:v>18.73</c:v>
                </c:pt>
                <c:pt idx="2642">
                  <c:v>18.75999999999999</c:v>
                </c:pt>
                <c:pt idx="2643">
                  <c:v>18.78999999999998</c:v>
                </c:pt>
                <c:pt idx="2644">
                  <c:v>18.81999999999999</c:v>
                </c:pt>
                <c:pt idx="2645">
                  <c:v>18.84999999999999</c:v>
                </c:pt>
                <c:pt idx="2646">
                  <c:v>18.87999999999999</c:v>
                </c:pt>
                <c:pt idx="2647">
                  <c:v>18.90999999999999</c:v>
                </c:pt>
                <c:pt idx="2648">
                  <c:v>18.93999999999999</c:v>
                </c:pt>
                <c:pt idx="2649">
                  <c:v>18.97</c:v>
                </c:pt>
                <c:pt idx="2650">
                  <c:v>19.0</c:v>
                </c:pt>
                <c:pt idx="2651">
                  <c:v>19.03</c:v>
                </c:pt>
                <c:pt idx="2652">
                  <c:v>19.06</c:v>
                </c:pt>
                <c:pt idx="2653">
                  <c:v>19.09</c:v>
                </c:pt>
                <c:pt idx="2654">
                  <c:v>19.12</c:v>
                </c:pt>
                <c:pt idx="2655">
                  <c:v>19.14999999999999</c:v>
                </c:pt>
                <c:pt idx="2656">
                  <c:v>19.17999999999999</c:v>
                </c:pt>
                <c:pt idx="2657">
                  <c:v>19.20999999999999</c:v>
                </c:pt>
                <c:pt idx="2658">
                  <c:v>19.23999999999999</c:v>
                </c:pt>
                <c:pt idx="2659">
                  <c:v>19.26999999999999</c:v>
                </c:pt>
                <c:pt idx="2660">
                  <c:v>19.29999999999999</c:v>
                </c:pt>
                <c:pt idx="2661">
                  <c:v>19.32999999999999</c:v>
                </c:pt>
                <c:pt idx="2662">
                  <c:v>19.36</c:v>
                </c:pt>
                <c:pt idx="2663">
                  <c:v>19.39</c:v>
                </c:pt>
                <c:pt idx="2664">
                  <c:v>19.42</c:v>
                </c:pt>
                <c:pt idx="2665">
                  <c:v>19.45</c:v>
                </c:pt>
                <c:pt idx="2666">
                  <c:v>19.48</c:v>
                </c:pt>
                <c:pt idx="2667">
                  <c:v>19.50999999999999</c:v>
                </c:pt>
                <c:pt idx="2668">
                  <c:v>19.53999999999999</c:v>
                </c:pt>
                <c:pt idx="2669">
                  <c:v>19.56999999999999</c:v>
                </c:pt>
                <c:pt idx="2670">
                  <c:v>19.59999999999999</c:v>
                </c:pt>
                <c:pt idx="2671">
                  <c:v>19.62999999999999</c:v>
                </c:pt>
                <c:pt idx="2672">
                  <c:v>19.66</c:v>
                </c:pt>
                <c:pt idx="2673">
                  <c:v>19.68999999999999</c:v>
                </c:pt>
                <c:pt idx="2674">
                  <c:v>19.72</c:v>
                </c:pt>
                <c:pt idx="2675">
                  <c:v>19.75</c:v>
                </c:pt>
                <c:pt idx="2676">
                  <c:v>19.78</c:v>
                </c:pt>
                <c:pt idx="2677">
                  <c:v>19.81000000000001</c:v>
                </c:pt>
                <c:pt idx="2678">
                  <c:v>19.84</c:v>
                </c:pt>
                <c:pt idx="2679">
                  <c:v>19.86999999999999</c:v>
                </c:pt>
                <c:pt idx="2680">
                  <c:v>19.89999999999999</c:v>
                </c:pt>
                <c:pt idx="2681">
                  <c:v>19.92999999999999</c:v>
                </c:pt>
                <c:pt idx="2682">
                  <c:v>19.95999999999999</c:v>
                </c:pt>
                <c:pt idx="2683">
                  <c:v>19.98999999999998</c:v>
                </c:pt>
                <c:pt idx="2684">
                  <c:v>20.02</c:v>
                </c:pt>
                <c:pt idx="2685">
                  <c:v>20.04999999999999</c:v>
                </c:pt>
                <c:pt idx="2686">
                  <c:v>20.07999999999999</c:v>
                </c:pt>
                <c:pt idx="2687">
                  <c:v>20.11</c:v>
                </c:pt>
                <c:pt idx="2688">
                  <c:v>20.14</c:v>
                </c:pt>
                <c:pt idx="2689">
                  <c:v>20.17000000000001</c:v>
                </c:pt>
                <c:pt idx="2690">
                  <c:v>20.2</c:v>
                </c:pt>
                <c:pt idx="2691">
                  <c:v>20.23</c:v>
                </c:pt>
                <c:pt idx="2692">
                  <c:v>20.25999999999999</c:v>
                </c:pt>
                <c:pt idx="2693">
                  <c:v>20.28999999999998</c:v>
                </c:pt>
                <c:pt idx="2694">
                  <c:v>20.31999999999999</c:v>
                </c:pt>
                <c:pt idx="2695">
                  <c:v>20.34999999999999</c:v>
                </c:pt>
                <c:pt idx="2696">
                  <c:v>20.37999999999999</c:v>
                </c:pt>
                <c:pt idx="2697">
                  <c:v>20.40999999999999</c:v>
                </c:pt>
                <c:pt idx="2698">
                  <c:v>20.43999999999999</c:v>
                </c:pt>
                <c:pt idx="2699">
                  <c:v>20.47</c:v>
                </c:pt>
                <c:pt idx="2700">
                  <c:v>20.5</c:v>
                </c:pt>
                <c:pt idx="2701">
                  <c:v>20.53</c:v>
                </c:pt>
                <c:pt idx="2702">
                  <c:v>20.56</c:v>
                </c:pt>
                <c:pt idx="2703">
                  <c:v>20.59</c:v>
                </c:pt>
                <c:pt idx="2704">
                  <c:v>20.62</c:v>
                </c:pt>
                <c:pt idx="2705">
                  <c:v>20.64999999999999</c:v>
                </c:pt>
                <c:pt idx="2706">
                  <c:v>20.67999999999999</c:v>
                </c:pt>
                <c:pt idx="2707">
                  <c:v>20.70999999999999</c:v>
                </c:pt>
                <c:pt idx="2708">
                  <c:v>20.73999999999999</c:v>
                </c:pt>
                <c:pt idx="2709">
                  <c:v>20.76999999999999</c:v>
                </c:pt>
                <c:pt idx="2710">
                  <c:v>20.79999999999999</c:v>
                </c:pt>
                <c:pt idx="2711">
                  <c:v>20.83</c:v>
                </c:pt>
                <c:pt idx="2712">
                  <c:v>20.86</c:v>
                </c:pt>
                <c:pt idx="2713">
                  <c:v>20.89</c:v>
                </c:pt>
                <c:pt idx="2714">
                  <c:v>20.92</c:v>
                </c:pt>
                <c:pt idx="2715">
                  <c:v>20.95</c:v>
                </c:pt>
                <c:pt idx="2716">
                  <c:v>20.98</c:v>
                </c:pt>
                <c:pt idx="2717">
                  <c:v>21.00999999999999</c:v>
                </c:pt>
                <c:pt idx="2718">
                  <c:v>21.03999999999999</c:v>
                </c:pt>
                <c:pt idx="2719">
                  <c:v>21.06999999999999</c:v>
                </c:pt>
                <c:pt idx="2720">
                  <c:v>21.09999999999999</c:v>
                </c:pt>
                <c:pt idx="2721">
                  <c:v>21.12999999999999</c:v>
                </c:pt>
                <c:pt idx="2722">
                  <c:v>21.16</c:v>
                </c:pt>
                <c:pt idx="2723">
                  <c:v>21.18999999999999</c:v>
                </c:pt>
                <c:pt idx="2724">
                  <c:v>21.22</c:v>
                </c:pt>
                <c:pt idx="2725">
                  <c:v>21.25</c:v>
                </c:pt>
                <c:pt idx="2726">
                  <c:v>21.28</c:v>
                </c:pt>
                <c:pt idx="2727">
                  <c:v>21.31000000000001</c:v>
                </c:pt>
                <c:pt idx="2728">
                  <c:v>21.34</c:v>
                </c:pt>
                <c:pt idx="2729">
                  <c:v>21.36999999999999</c:v>
                </c:pt>
                <c:pt idx="2730">
                  <c:v>21.39999999999999</c:v>
                </c:pt>
                <c:pt idx="2731">
                  <c:v>21.42999999999999</c:v>
                </c:pt>
                <c:pt idx="2732">
                  <c:v>21.45999999999999</c:v>
                </c:pt>
                <c:pt idx="2733">
                  <c:v>21.48999999999998</c:v>
                </c:pt>
                <c:pt idx="2734">
                  <c:v>21.52</c:v>
                </c:pt>
                <c:pt idx="2735">
                  <c:v>21.54999999999999</c:v>
                </c:pt>
                <c:pt idx="2736">
                  <c:v>21.58</c:v>
                </c:pt>
                <c:pt idx="2737">
                  <c:v>21.61</c:v>
                </c:pt>
                <c:pt idx="2738">
                  <c:v>21.64</c:v>
                </c:pt>
                <c:pt idx="2739">
                  <c:v>21.67</c:v>
                </c:pt>
                <c:pt idx="2740">
                  <c:v>21.7</c:v>
                </c:pt>
                <c:pt idx="2741">
                  <c:v>21.73</c:v>
                </c:pt>
                <c:pt idx="2742">
                  <c:v>21.75999999999999</c:v>
                </c:pt>
                <c:pt idx="2743">
                  <c:v>21.78999999999998</c:v>
                </c:pt>
                <c:pt idx="2744">
                  <c:v>21.81999999999999</c:v>
                </c:pt>
                <c:pt idx="2745">
                  <c:v>21.84999999999999</c:v>
                </c:pt>
                <c:pt idx="2746">
                  <c:v>21.87999999999999</c:v>
                </c:pt>
                <c:pt idx="2747">
                  <c:v>21.90999999999999</c:v>
                </c:pt>
                <c:pt idx="2748">
                  <c:v>21.93999999999999</c:v>
                </c:pt>
                <c:pt idx="2749">
                  <c:v>21.97</c:v>
                </c:pt>
                <c:pt idx="2750">
                  <c:v>22.0</c:v>
                </c:pt>
                <c:pt idx="2751">
                  <c:v>22.03</c:v>
                </c:pt>
                <c:pt idx="2752">
                  <c:v>22.06</c:v>
                </c:pt>
                <c:pt idx="2753">
                  <c:v>22.09</c:v>
                </c:pt>
                <c:pt idx="2754">
                  <c:v>22.12</c:v>
                </c:pt>
                <c:pt idx="2755">
                  <c:v>22.14999999999999</c:v>
                </c:pt>
                <c:pt idx="2756">
                  <c:v>22.17999999999999</c:v>
                </c:pt>
                <c:pt idx="2757">
                  <c:v>22.20999999999999</c:v>
                </c:pt>
                <c:pt idx="2758">
                  <c:v>22.23999999999999</c:v>
                </c:pt>
                <c:pt idx="2759">
                  <c:v>22.26999999999999</c:v>
                </c:pt>
                <c:pt idx="2760">
                  <c:v>22.29999999999999</c:v>
                </c:pt>
                <c:pt idx="2761">
                  <c:v>22.33</c:v>
                </c:pt>
                <c:pt idx="2762">
                  <c:v>22.36</c:v>
                </c:pt>
                <c:pt idx="2763">
                  <c:v>22.39</c:v>
                </c:pt>
                <c:pt idx="2764">
                  <c:v>22.42</c:v>
                </c:pt>
                <c:pt idx="2765">
                  <c:v>22.45</c:v>
                </c:pt>
                <c:pt idx="2766">
                  <c:v>22.48</c:v>
                </c:pt>
                <c:pt idx="2767">
                  <c:v>22.50999999999999</c:v>
                </c:pt>
                <c:pt idx="2768">
                  <c:v>22.53999999999999</c:v>
                </c:pt>
                <c:pt idx="2769">
                  <c:v>22.56999999999999</c:v>
                </c:pt>
                <c:pt idx="2770">
                  <c:v>22.59999999999999</c:v>
                </c:pt>
                <c:pt idx="2771">
                  <c:v>22.62999999999999</c:v>
                </c:pt>
                <c:pt idx="2772">
                  <c:v>22.66</c:v>
                </c:pt>
                <c:pt idx="2773">
                  <c:v>22.68999999999999</c:v>
                </c:pt>
                <c:pt idx="2774">
                  <c:v>22.72</c:v>
                </c:pt>
                <c:pt idx="2775">
                  <c:v>22.75</c:v>
                </c:pt>
                <c:pt idx="2776">
                  <c:v>22.78</c:v>
                </c:pt>
                <c:pt idx="2777">
                  <c:v>22.81000000000001</c:v>
                </c:pt>
                <c:pt idx="2778">
                  <c:v>22.84</c:v>
                </c:pt>
                <c:pt idx="2779">
                  <c:v>22.86999999999999</c:v>
                </c:pt>
                <c:pt idx="2780">
                  <c:v>22.89999999999999</c:v>
                </c:pt>
                <c:pt idx="2781">
                  <c:v>22.92999999999999</c:v>
                </c:pt>
                <c:pt idx="2782">
                  <c:v>22.95999999999999</c:v>
                </c:pt>
                <c:pt idx="2783">
                  <c:v>22.98999999999998</c:v>
                </c:pt>
                <c:pt idx="2784">
                  <c:v>23.02</c:v>
                </c:pt>
                <c:pt idx="2785">
                  <c:v>23.04999999999999</c:v>
                </c:pt>
                <c:pt idx="2786">
                  <c:v>23.08</c:v>
                </c:pt>
                <c:pt idx="2787">
                  <c:v>23.11</c:v>
                </c:pt>
                <c:pt idx="2788">
                  <c:v>23.14</c:v>
                </c:pt>
                <c:pt idx="2789">
                  <c:v>23.17</c:v>
                </c:pt>
                <c:pt idx="2790">
                  <c:v>23.2</c:v>
                </c:pt>
                <c:pt idx="2791">
                  <c:v>23.23</c:v>
                </c:pt>
                <c:pt idx="2792">
                  <c:v>23.25999999999999</c:v>
                </c:pt>
                <c:pt idx="2793">
                  <c:v>23.28999999999998</c:v>
                </c:pt>
                <c:pt idx="2794">
                  <c:v>23.31999999999999</c:v>
                </c:pt>
                <c:pt idx="2795">
                  <c:v>23.34999999999999</c:v>
                </c:pt>
                <c:pt idx="2796">
                  <c:v>23.37999999999999</c:v>
                </c:pt>
                <c:pt idx="2797">
                  <c:v>23.40999999999999</c:v>
                </c:pt>
                <c:pt idx="2798">
                  <c:v>23.43999999999999</c:v>
                </c:pt>
                <c:pt idx="2799">
                  <c:v>23.47</c:v>
                </c:pt>
                <c:pt idx="2800">
                  <c:v>23.5</c:v>
                </c:pt>
                <c:pt idx="2801">
                  <c:v>23.53</c:v>
                </c:pt>
                <c:pt idx="2802">
                  <c:v>23.56</c:v>
                </c:pt>
                <c:pt idx="2803">
                  <c:v>23.59</c:v>
                </c:pt>
                <c:pt idx="2804">
                  <c:v>23.62</c:v>
                </c:pt>
                <c:pt idx="2805">
                  <c:v>23.64999999999999</c:v>
                </c:pt>
                <c:pt idx="2806">
                  <c:v>23.67999999999999</c:v>
                </c:pt>
                <c:pt idx="2807">
                  <c:v>23.70999999999999</c:v>
                </c:pt>
                <c:pt idx="2808">
                  <c:v>23.73999999999999</c:v>
                </c:pt>
                <c:pt idx="2809">
                  <c:v>23.76999999999999</c:v>
                </c:pt>
                <c:pt idx="2810">
                  <c:v>23.79999999999999</c:v>
                </c:pt>
                <c:pt idx="2811">
                  <c:v>23.83</c:v>
                </c:pt>
                <c:pt idx="2812">
                  <c:v>23.86</c:v>
                </c:pt>
                <c:pt idx="2813">
                  <c:v>23.89</c:v>
                </c:pt>
                <c:pt idx="2814">
                  <c:v>23.92</c:v>
                </c:pt>
                <c:pt idx="2815">
                  <c:v>23.95</c:v>
                </c:pt>
                <c:pt idx="2816">
                  <c:v>23.97999999999999</c:v>
                </c:pt>
                <c:pt idx="2817">
                  <c:v>24.00999999999999</c:v>
                </c:pt>
                <c:pt idx="2818">
                  <c:v>24.03999999999999</c:v>
                </c:pt>
                <c:pt idx="2819">
                  <c:v>24.06999999999999</c:v>
                </c:pt>
                <c:pt idx="2820">
                  <c:v>24.09999999999999</c:v>
                </c:pt>
                <c:pt idx="2821">
                  <c:v>24.12999999999999</c:v>
                </c:pt>
                <c:pt idx="2822">
                  <c:v>24.16</c:v>
                </c:pt>
                <c:pt idx="2823">
                  <c:v>24.18999999999999</c:v>
                </c:pt>
                <c:pt idx="2824">
                  <c:v>24.22</c:v>
                </c:pt>
                <c:pt idx="2825">
                  <c:v>24.25</c:v>
                </c:pt>
                <c:pt idx="2826">
                  <c:v>24.28</c:v>
                </c:pt>
                <c:pt idx="2827">
                  <c:v>24.31000000000001</c:v>
                </c:pt>
                <c:pt idx="2828">
                  <c:v>24.34</c:v>
                </c:pt>
                <c:pt idx="2829">
                  <c:v>24.36999999999999</c:v>
                </c:pt>
                <c:pt idx="2830">
                  <c:v>24.39999999999999</c:v>
                </c:pt>
                <c:pt idx="2831">
                  <c:v>24.42999999999999</c:v>
                </c:pt>
                <c:pt idx="2832">
                  <c:v>24.45999999999999</c:v>
                </c:pt>
                <c:pt idx="2833">
                  <c:v>24.48999999999998</c:v>
                </c:pt>
                <c:pt idx="2834">
                  <c:v>24.52</c:v>
                </c:pt>
                <c:pt idx="2835">
                  <c:v>24.54999999999999</c:v>
                </c:pt>
                <c:pt idx="2836">
                  <c:v>24.58</c:v>
                </c:pt>
                <c:pt idx="2837">
                  <c:v>24.61</c:v>
                </c:pt>
                <c:pt idx="2838">
                  <c:v>24.64</c:v>
                </c:pt>
                <c:pt idx="2839">
                  <c:v>24.67</c:v>
                </c:pt>
                <c:pt idx="2840">
                  <c:v>24.7</c:v>
                </c:pt>
                <c:pt idx="2841">
                  <c:v>24.72999999999999</c:v>
                </c:pt>
                <c:pt idx="2842">
                  <c:v>24.75999999999999</c:v>
                </c:pt>
                <c:pt idx="2843">
                  <c:v>24.78999999999998</c:v>
                </c:pt>
                <c:pt idx="2844">
                  <c:v>24.81999999999999</c:v>
                </c:pt>
                <c:pt idx="2845">
                  <c:v>24.84999999999999</c:v>
                </c:pt>
                <c:pt idx="2846">
                  <c:v>24.87999999999999</c:v>
                </c:pt>
                <c:pt idx="2847">
                  <c:v>24.90999999999999</c:v>
                </c:pt>
                <c:pt idx="2848">
                  <c:v>24.93999999999999</c:v>
                </c:pt>
                <c:pt idx="2849">
                  <c:v>24.97</c:v>
                </c:pt>
                <c:pt idx="2850">
                  <c:v>25.0</c:v>
                </c:pt>
                <c:pt idx="2851">
                  <c:v>25.03</c:v>
                </c:pt>
                <c:pt idx="2852">
                  <c:v>25.06</c:v>
                </c:pt>
                <c:pt idx="2853">
                  <c:v>25.09</c:v>
                </c:pt>
                <c:pt idx="2854">
                  <c:v>25.12</c:v>
                </c:pt>
                <c:pt idx="2855">
                  <c:v>25.14999999999999</c:v>
                </c:pt>
                <c:pt idx="2856">
                  <c:v>25.17999999999999</c:v>
                </c:pt>
                <c:pt idx="2857">
                  <c:v>25.20999999999999</c:v>
                </c:pt>
                <c:pt idx="2858">
                  <c:v>25.23999999999999</c:v>
                </c:pt>
                <c:pt idx="2859">
                  <c:v>25.26999999999999</c:v>
                </c:pt>
                <c:pt idx="2860">
                  <c:v>25.29999999999999</c:v>
                </c:pt>
                <c:pt idx="2861">
                  <c:v>25.33</c:v>
                </c:pt>
                <c:pt idx="2862">
                  <c:v>25.36</c:v>
                </c:pt>
                <c:pt idx="2863">
                  <c:v>25.39</c:v>
                </c:pt>
                <c:pt idx="2864">
                  <c:v>25.42</c:v>
                </c:pt>
                <c:pt idx="2865">
                  <c:v>25.45</c:v>
                </c:pt>
                <c:pt idx="2866">
                  <c:v>25.47999999999999</c:v>
                </c:pt>
                <c:pt idx="2867">
                  <c:v>25.50999999999999</c:v>
                </c:pt>
                <c:pt idx="2868">
                  <c:v>25.53999999999999</c:v>
                </c:pt>
                <c:pt idx="2869">
                  <c:v>25.56999999999999</c:v>
                </c:pt>
                <c:pt idx="2870">
                  <c:v>25.59999999999999</c:v>
                </c:pt>
                <c:pt idx="2871">
                  <c:v>25.62999999999999</c:v>
                </c:pt>
                <c:pt idx="2872">
                  <c:v>25.66</c:v>
                </c:pt>
                <c:pt idx="2873">
                  <c:v>25.68999999999999</c:v>
                </c:pt>
                <c:pt idx="2874">
                  <c:v>25.72</c:v>
                </c:pt>
                <c:pt idx="2875">
                  <c:v>25.75</c:v>
                </c:pt>
                <c:pt idx="2876">
                  <c:v>25.78</c:v>
                </c:pt>
                <c:pt idx="2877">
                  <c:v>25.81000000000001</c:v>
                </c:pt>
                <c:pt idx="2878">
                  <c:v>25.84</c:v>
                </c:pt>
                <c:pt idx="2879">
                  <c:v>25.86999999999999</c:v>
                </c:pt>
                <c:pt idx="2880">
                  <c:v>25.89999999999999</c:v>
                </c:pt>
                <c:pt idx="2881">
                  <c:v>25.92999999999999</c:v>
                </c:pt>
                <c:pt idx="2882">
                  <c:v>25.95999999999999</c:v>
                </c:pt>
                <c:pt idx="2883">
                  <c:v>25.98999999999998</c:v>
                </c:pt>
                <c:pt idx="2884">
                  <c:v>26.02</c:v>
                </c:pt>
                <c:pt idx="2885">
                  <c:v>26.04999999999999</c:v>
                </c:pt>
                <c:pt idx="2886">
                  <c:v>26.08</c:v>
                </c:pt>
                <c:pt idx="2887">
                  <c:v>26.11</c:v>
                </c:pt>
                <c:pt idx="2888">
                  <c:v>26.14</c:v>
                </c:pt>
                <c:pt idx="2889">
                  <c:v>26.17</c:v>
                </c:pt>
                <c:pt idx="2890">
                  <c:v>26.2</c:v>
                </c:pt>
                <c:pt idx="2891">
                  <c:v>26.22999999999999</c:v>
                </c:pt>
                <c:pt idx="2892">
                  <c:v>26.25999999999999</c:v>
                </c:pt>
                <c:pt idx="2893">
                  <c:v>26.28999999999998</c:v>
                </c:pt>
                <c:pt idx="2894">
                  <c:v>26.31999999999999</c:v>
                </c:pt>
                <c:pt idx="2895">
                  <c:v>26.34999999999999</c:v>
                </c:pt>
                <c:pt idx="2896">
                  <c:v>26.37999999999999</c:v>
                </c:pt>
                <c:pt idx="2897">
                  <c:v>26.40999999999999</c:v>
                </c:pt>
                <c:pt idx="2898">
                  <c:v>26.43999999999999</c:v>
                </c:pt>
                <c:pt idx="2899">
                  <c:v>26.47</c:v>
                </c:pt>
                <c:pt idx="2900">
                  <c:v>26.5</c:v>
                </c:pt>
                <c:pt idx="2901">
                  <c:v>26.53</c:v>
                </c:pt>
                <c:pt idx="2902">
                  <c:v>26.56</c:v>
                </c:pt>
                <c:pt idx="2903">
                  <c:v>26.59</c:v>
                </c:pt>
                <c:pt idx="2904">
                  <c:v>26.62</c:v>
                </c:pt>
                <c:pt idx="2905">
                  <c:v>26.64999999999999</c:v>
                </c:pt>
                <c:pt idx="2906">
                  <c:v>26.67999999999999</c:v>
                </c:pt>
                <c:pt idx="2907">
                  <c:v>26.70999999999999</c:v>
                </c:pt>
                <c:pt idx="2908">
                  <c:v>26.73999999999999</c:v>
                </c:pt>
                <c:pt idx="2909">
                  <c:v>26.76999999999999</c:v>
                </c:pt>
                <c:pt idx="2910">
                  <c:v>26.79999999999999</c:v>
                </c:pt>
                <c:pt idx="2911">
                  <c:v>26.83</c:v>
                </c:pt>
                <c:pt idx="2912">
                  <c:v>26.86</c:v>
                </c:pt>
                <c:pt idx="2913">
                  <c:v>26.89</c:v>
                </c:pt>
                <c:pt idx="2914">
                  <c:v>26.92</c:v>
                </c:pt>
                <c:pt idx="2915">
                  <c:v>26.95</c:v>
                </c:pt>
                <c:pt idx="2916">
                  <c:v>26.97999999999999</c:v>
                </c:pt>
                <c:pt idx="2917">
                  <c:v>27.00999999999999</c:v>
                </c:pt>
                <c:pt idx="2918">
                  <c:v>27.03999999999999</c:v>
                </c:pt>
                <c:pt idx="2919">
                  <c:v>27.06999999999999</c:v>
                </c:pt>
                <c:pt idx="2920">
                  <c:v>27.09999999999999</c:v>
                </c:pt>
                <c:pt idx="2921">
                  <c:v>27.12999999999999</c:v>
                </c:pt>
                <c:pt idx="2922">
                  <c:v>27.16</c:v>
                </c:pt>
                <c:pt idx="2923">
                  <c:v>27.18999999999999</c:v>
                </c:pt>
                <c:pt idx="2924">
                  <c:v>27.22</c:v>
                </c:pt>
                <c:pt idx="2925">
                  <c:v>27.25</c:v>
                </c:pt>
                <c:pt idx="2926">
                  <c:v>27.28</c:v>
                </c:pt>
                <c:pt idx="2927">
                  <c:v>27.31000000000001</c:v>
                </c:pt>
                <c:pt idx="2928">
                  <c:v>27.34</c:v>
                </c:pt>
                <c:pt idx="2929">
                  <c:v>27.36999999999999</c:v>
                </c:pt>
                <c:pt idx="2930">
                  <c:v>27.39999999999999</c:v>
                </c:pt>
                <c:pt idx="2931">
                  <c:v>27.42999999999999</c:v>
                </c:pt>
                <c:pt idx="2932">
                  <c:v>27.45999999999999</c:v>
                </c:pt>
                <c:pt idx="2933">
                  <c:v>27.48999999999998</c:v>
                </c:pt>
                <c:pt idx="2934">
                  <c:v>27.52</c:v>
                </c:pt>
                <c:pt idx="2935">
                  <c:v>27.54999999999999</c:v>
                </c:pt>
                <c:pt idx="2936">
                  <c:v>27.58</c:v>
                </c:pt>
                <c:pt idx="2937">
                  <c:v>27.61</c:v>
                </c:pt>
                <c:pt idx="2938">
                  <c:v>27.64</c:v>
                </c:pt>
                <c:pt idx="2939">
                  <c:v>27.67</c:v>
                </c:pt>
                <c:pt idx="2940">
                  <c:v>27.7</c:v>
                </c:pt>
                <c:pt idx="2941">
                  <c:v>27.72999999999999</c:v>
                </c:pt>
                <c:pt idx="2942">
                  <c:v>27.75999999999999</c:v>
                </c:pt>
                <c:pt idx="2943">
                  <c:v>27.78999999999998</c:v>
                </c:pt>
                <c:pt idx="2944">
                  <c:v>27.81999999999999</c:v>
                </c:pt>
                <c:pt idx="2945">
                  <c:v>27.84999999999999</c:v>
                </c:pt>
                <c:pt idx="2946">
                  <c:v>27.87999999999999</c:v>
                </c:pt>
                <c:pt idx="2947">
                  <c:v>27.90999999999999</c:v>
                </c:pt>
                <c:pt idx="2948">
                  <c:v>27.93999999999999</c:v>
                </c:pt>
                <c:pt idx="2949">
                  <c:v>27.97</c:v>
                </c:pt>
                <c:pt idx="2950">
                  <c:v>28.0</c:v>
                </c:pt>
                <c:pt idx="2951">
                  <c:v>28.03</c:v>
                </c:pt>
                <c:pt idx="2952">
                  <c:v>28.06</c:v>
                </c:pt>
                <c:pt idx="2953">
                  <c:v>28.09</c:v>
                </c:pt>
                <c:pt idx="2954">
                  <c:v>28.12</c:v>
                </c:pt>
                <c:pt idx="2955">
                  <c:v>28.14999999999999</c:v>
                </c:pt>
                <c:pt idx="2956">
                  <c:v>28.17999999999999</c:v>
                </c:pt>
                <c:pt idx="2957">
                  <c:v>28.20999999999999</c:v>
                </c:pt>
                <c:pt idx="2958">
                  <c:v>28.23999999999999</c:v>
                </c:pt>
                <c:pt idx="2959">
                  <c:v>28.26999999999999</c:v>
                </c:pt>
                <c:pt idx="2960">
                  <c:v>28.29999999999999</c:v>
                </c:pt>
                <c:pt idx="2961">
                  <c:v>28.33</c:v>
                </c:pt>
                <c:pt idx="2962">
                  <c:v>28.36</c:v>
                </c:pt>
                <c:pt idx="2963">
                  <c:v>28.39</c:v>
                </c:pt>
                <c:pt idx="2964">
                  <c:v>28.42</c:v>
                </c:pt>
                <c:pt idx="2965">
                  <c:v>28.45</c:v>
                </c:pt>
                <c:pt idx="2966">
                  <c:v>28.47999999999999</c:v>
                </c:pt>
                <c:pt idx="2967">
                  <c:v>28.50999999999999</c:v>
                </c:pt>
                <c:pt idx="2968">
                  <c:v>28.53999999999999</c:v>
                </c:pt>
                <c:pt idx="2969">
                  <c:v>28.56999999999999</c:v>
                </c:pt>
                <c:pt idx="2970">
                  <c:v>28.59999999999999</c:v>
                </c:pt>
                <c:pt idx="2971">
                  <c:v>28.62999999999999</c:v>
                </c:pt>
                <c:pt idx="2972">
                  <c:v>28.66</c:v>
                </c:pt>
                <c:pt idx="2973">
                  <c:v>28.68999999999999</c:v>
                </c:pt>
                <c:pt idx="2974">
                  <c:v>28.72</c:v>
                </c:pt>
                <c:pt idx="2975">
                  <c:v>28.75</c:v>
                </c:pt>
                <c:pt idx="2976">
                  <c:v>28.78</c:v>
                </c:pt>
                <c:pt idx="2977">
                  <c:v>28.81000000000001</c:v>
                </c:pt>
                <c:pt idx="2978">
                  <c:v>28.84</c:v>
                </c:pt>
                <c:pt idx="2979">
                  <c:v>28.86999999999999</c:v>
                </c:pt>
                <c:pt idx="2980">
                  <c:v>28.89999999999999</c:v>
                </c:pt>
                <c:pt idx="2981">
                  <c:v>28.92999999999999</c:v>
                </c:pt>
                <c:pt idx="2982">
                  <c:v>28.95999999999999</c:v>
                </c:pt>
                <c:pt idx="2983">
                  <c:v>28.98999999999998</c:v>
                </c:pt>
                <c:pt idx="2984">
                  <c:v>29.02</c:v>
                </c:pt>
                <c:pt idx="2985">
                  <c:v>29.04999999999999</c:v>
                </c:pt>
                <c:pt idx="2986">
                  <c:v>29.08</c:v>
                </c:pt>
                <c:pt idx="2987">
                  <c:v>29.11</c:v>
                </c:pt>
                <c:pt idx="2988">
                  <c:v>29.14</c:v>
                </c:pt>
                <c:pt idx="2989">
                  <c:v>29.17</c:v>
                </c:pt>
                <c:pt idx="2990">
                  <c:v>29.2</c:v>
                </c:pt>
                <c:pt idx="2991">
                  <c:v>29.22999999999999</c:v>
                </c:pt>
                <c:pt idx="2992">
                  <c:v>29.25999999999999</c:v>
                </c:pt>
                <c:pt idx="2993">
                  <c:v>29.28999999999998</c:v>
                </c:pt>
                <c:pt idx="2994">
                  <c:v>29.31999999999999</c:v>
                </c:pt>
                <c:pt idx="2995">
                  <c:v>29.34999999999999</c:v>
                </c:pt>
                <c:pt idx="2996">
                  <c:v>29.37999999999999</c:v>
                </c:pt>
                <c:pt idx="2997">
                  <c:v>29.40999999999999</c:v>
                </c:pt>
                <c:pt idx="2998">
                  <c:v>29.43999999999999</c:v>
                </c:pt>
                <c:pt idx="2999">
                  <c:v>29.47</c:v>
                </c:pt>
                <c:pt idx="3000">
                  <c:v>29.5</c:v>
                </c:pt>
                <c:pt idx="3001">
                  <c:v>29.53</c:v>
                </c:pt>
                <c:pt idx="3002">
                  <c:v>29.56</c:v>
                </c:pt>
                <c:pt idx="3003">
                  <c:v>29.59</c:v>
                </c:pt>
                <c:pt idx="3004">
                  <c:v>29.62</c:v>
                </c:pt>
                <c:pt idx="3005">
                  <c:v>29.64999999999999</c:v>
                </c:pt>
                <c:pt idx="3006">
                  <c:v>29.67999999999999</c:v>
                </c:pt>
                <c:pt idx="3007">
                  <c:v>29.70999999999999</c:v>
                </c:pt>
                <c:pt idx="3008">
                  <c:v>29.73999999999999</c:v>
                </c:pt>
                <c:pt idx="3009">
                  <c:v>29.76999999999999</c:v>
                </c:pt>
                <c:pt idx="3010">
                  <c:v>29.79999999999999</c:v>
                </c:pt>
                <c:pt idx="3011">
                  <c:v>29.83</c:v>
                </c:pt>
                <c:pt idx="3012">
                  <c:v>29.86</c:v>
                </c:pt>
                <c:pt idx="3013">
                  <c:v>29.89</c:v>
                </c:pt>
                <c:pt idx="3014">
                  <c:v>29.92</c:v>
                </c:pt>
                <c:pt idx="3015">
                  <c:v>29.95</c:v>
                </c:pt>
                <c:pt idx="3016">
                  <c:v>29.97999999999999</c:v>
                </c:pt>
                <c:pt idx="3017">
                  <c:v>30.00999999999999</c:v>
                </c:pt>
                <c:pt idx="3018">
                  <c:v>30.03999999999999</c:v>
                </c:pt>
                <c:pt idx="3019">
                  <c:v>30.06999999999999</c:v>
                </c:pt>
                <c:pt idx="3020">
                  <c:v>30.09999999999999</c:v>
                </c:pt>
                <c:pt idx="3021">
                  <c:v>30.12999999999999</c:v>
                </c:pt>
                <c:pt idx="3022">
                  <c:v>30.16</c:v>
                </c:pt>
                <c:pt idx="3023">
                  <c:v>30.18999999999999</c:v>
                </c:pt>
                <c:pt idx="3024">
                  <c:v>30.22</c:v>
                </c:pt>
                <c:pt idx="3025">
                  <c:v>30.25</c:v>
                </c:pt>
                <c:pt idx="3026">
                  <c:v>30.28</c:v>
                </c:pt>
                <c:pt idx="3027">
                  <c:v>30.31000000000001</c:v>
                </c:pt>
                <c:pt idx="3028">
                  <c:v>30.34</c:v>
                </c:pt>
                <c:pt idx="3029">
                  <c:v>30.36999999999999</c:v>
                </c:pt>
                <c:pt idx="3030">
                  <c:v>30.39999999999999</c:v>
                </c:pt>
                <c:pt idx="3031">
                  <c:v>30.42999999999999</c:v>
                </c:pt>
                <c:pt idx="3032">
                  <c:v>30.45999999999999</c:v>
                </c:pt>
                <c:pt idx="3033">
                  <c:v>30.48999999999998</c:v>
                </c:pt>
                <c:pt idx="3034">
                  <c:v>30.52</c:v>
                </c:pt>
                <c:pt idx="3035">
                  <c:v>30.54999999999999</c:v>
                </c:pt>
                <c:pt idx="3036">
                  <c:v>30.58</c:v>
                </c:pt>
                <c:pt idx="3037">
                  <c:v>30.61</c:v>
                </c:pt>
                <c:pt idx="3038">
                  <c:v>30.64</c:v>
                </c:pt>
                <c:pt idx="3039">
                  <c:v>30.67</c:v>
                </c:pt>
                <c:pt idx="3040">
                  <c:v>30.7</c:v>
                </c:pt>
                <c:pt idx="3041">
                  <c:v>30.72999999999999</c:v>
                </c:pt>
                <c:pt idx="3042">
                  <c:v>30.75999999999999</c:v>
                </c:pt>
                <c:pt idx="3043">
                  <c:v>30.78999999999998</c:v>
                </c:pt>
                <c:pt idx="3044">
                  <c:v>30.81999999999999</c:v>
                </c:pt>
                <c:pt idx="3045">
                  <c:v>30.84999999999999</c:v>
                </c:pt>
                <c:pt idx="3046">
                  <c:v>30.87999999999999</c:v>
                </c:pt>
                <c:pt idx="3047">
                  <c:v>30.90999999999999</c:v>
                </c:pt>
                <c:pt idx="3048">
                  <c:v>30.93999999999999</c:v>
                </c:pt>
                <c:pt idx="3049">
                  <c:v>30.97</c:v>
                </c:pt>
                <c:pt idx="3050">
                  <c:v>31.0</c:v>
                </c:pt>
                <c:pt idx="3051">
                  <c:v>31.03</c:v>
                </c:pt>
                <c:pt idx="3052">
                  <c:v>31.06</c:v>
                </c:pt>
                <c:pt idx="3053">
                  <c:v>31.09</c:v>
                </c:pt>
                <c:pt idx="3054">
                  <c:v>31.12</c:v>
                </c:pt>
                <c:pt idx="3055">
                  <c:v>31.14999999999999</c:v>
                </c:pt>
                <c:pt idx="3056">
                  <c:v>31.17999999999999</c:v>
                </c:pt>
                <c:pt idx="3057">
                  <c:v>31.20999999999999</c:v>
                </c:pt>
                <c:pt idx="3058">
                  <c:v>31.23999999999999</c:v>
                </c:pt>
                <c:pt idx="3059">
                  <c:v>31.26999999999999</c:v>
                </c:pt>
                <c:pt idx="3060">
                  <c:v>31.29999999999999</c:v>
                </c:pt>
                <c:pt idx="3061">
                  <c:v>31.33</c:v>
                </c:pt>
                <c:pt idx="3062">
                  <c:v>31.36</c:v>
                </c:pt>
                <c:pt idx="3063">
                  <c:v>31.39</c:v>
                </c:pt>
                <c:pt idx="3064">
                  <c:v>31.42</c:v>
                </c:pt>
                <c:pt idx="3065">
                  <c:v>31.45</c:v>
                </c:pt>
                <c:pt idx="3066">
                  <c:v>31.47999999999999</c:v>
                </c:pt>
                <c:pt idx="3067">
                  <c:v>31.50999999999999</c:v>
                </c:pt>
                <c:pt idx="3068">
                  <c:v>31.53999999999999</c:v>
                </c:pt>
                <c:pt idx="3069">
                  <c:v>31.56999999999999</c:v>
                </c:pt>
                <c:pt idx="3070">
                  <c:v>31.59999999999999</c:v>
                </c:pt>
                <c:pt idx="3071">
                  <c:v>31.62999999999999</c:v>
                </c:pt>
                <c:pt idx="3072">
                  <c:v>31.66</c:v>
                </c:pt>
                <c:pt idx="3073">
                  <c:v>31.68999999999999</c:v>
                </c:pt>
                <c:pt idx="3074">
                  <c:v>31.72</c:v>
                </c:pt>
                <c:pt idx="3075">
                  <c:v>31.75</c:v>
                </c:pt>
                <c:pt idx="3076">
                  <c:v>31.78</c:v>
                </c:pt>
                <c:pt idx="3077">
                  <c:v>31.81000000000001</c:v>
                </c:pt>
                <c:pt idx="3078">
                  <c:v>31.84</c:v>
                </c:pt>
                <c:pt idx="3079">
                  <c:v>31.86999999999999</c:v>
                </c:pt>
                <c:pt idx="3080">
                  <c:v>31.89999999999999</c:v>
                </c:pt>
                <c:pt idx="3081">
                  <c:v>31.92999999999999</c:v>
                </c:pt>
                <c:pt idx="3082">
                  <c:v>31.95999999999999</c:v>
                </c:pt>
                <c:pt idx="3083">
                  <c:v>31.98999999999998</c:v>
                </c:pt>
                <c:pt idx="3084">
                  <c:v>32.02</c:v>
                </c:pt>
                <c:pt idx="3085">
                  <c:v>32.05</c:v>
                </c:pt>
                <c:pt idx="3086">
                  <c:v>32.08</c:v>
                </c:pt>
                <c:pt idx="3087">
                  <c:v>32.11</c:v>
                </c:pt>
                <c:pt idx="3088">
                  <c:v>32.14</c:v>
                </c:pt>
                <c:pt idx="3089">
                  <c:v>32.17</c:v>
                </c:pt>
                <c:pt idx="3090">
                  <c:v>32.2</c:v>
                </c:pt>
                <c:pt idx="3091">
                  <c:v>32.23</c:v>
                </c:pt>
                <c:pt idx="3092">
                  <c:v>32.26</c:v>
                </c:pt>
                <c:pt idx="3093">
                  <c:v>32.29</c:v>
                </c:pt>
                <c:pt idx="3094">
                  <c:v>32.32</c:v>
                </c:pt>
                <c:pt idx="3095">
                  <c:v>32.35</c:v>
                </c:pt>
                <c:pt idx="3096">
                  <c:v>32.38</c:v>
                </c:pt>
                <c:pt idx="3097">
                  <c:v>32.41</c:v>
                </c:pt>
                <c:pt idx="3098">
                  <c:v>32.44</c:v>
                </c:pt>
                <c:pt idx="3099">
                  <c:v>32.47</c:v>
                </c:pt>
                <c:pt idx="3100">
                  <c:v>32.5</c:v>
                </c:pt>
                <c:pt idx="3101">
                  <c:v>32.53</c:v>
                </c:pt>
                <c:pt idx="3102">
                  <c:v>32.56</c:v>
                </c:pt>
                <c:pt idx="3103">
                  <c:v>32.59</c:v>
                </c:pt>
                <c:pt idx="3104">
                  <c:v>32.62</c:v>
                </c:pt>
                <c:pt idx="3105">
                  <c:v>32.65</c:v>
                </c:pt>
                <c:pt idx="3106">
                  <c:v>32.68</c:v>
                </c:pt>
                <c:pt idx="3107">
                  <c:v>32.71000000000001</c:v>
                </c:pt>
                <c:pt idx="3108">
                  <c:v>32.74000000000001</c:v>
                </c:pt>
                <c:pt idx="3109">
                  <c:v>32.77000000000001</c:v>
                </c:pt>
                <c:pt idx="3110">
                  <c:v>32.8</c:v>
                </c:pt>
                <c:pt idx="3111">
                  <c:v>32.83</c:v>
                </c:pt>
                <c:pt idx="3112">
                  <c:v>32.86</c:v>
                </c:pt>
                <c:pt idx="3113">
                  <c:v>32.89</c:v>
                </c:pt>
                <c:pt idx="3114">
                  <c:v>32.92</c:v>
                </c:pt>
                <c:pt idx="3115">
                  <c:v>32.95</c:v>
                </c:pt>
                <c:pt idx="3116">
                  <c:v>32.98</c:v>
                </c:pt>
                <c:pt idx="3117">
                  <c:v>33.01</c:v>
                </c:pt>
                <c:pt idx="3118">
                  <c:v>33.04</c:v>
                </c:pt>
                <c:pt idx="3119">
                  <c:v>33.07</c:v>
                </c:pt>
                <c:pt idx="3120">
                  <c:v>33.10000000000001</c:v>
                </c:pt>
                <c:pt idx="3121">
                  <c:v>33.13000000000001</c:v>
                </c:pt>
                <c:pt idx="3122">
                  <c:v>33.16</c:v>
                </c:pt>
                <c:pt idx="3123">
                  <c:v>33.19</c:v>
                </c:pt>
                <c:pt idx="3124">
                  <c:v>33.22</c:v>
                </c:pt>
                <c:pt idx="3125">
                  <c:v>33.25</c:v>
                </c:pt>
                <c:pt idx="3126">
                  <c:v>33.28</c:v>
                </c:pt>
                <c:pt idx="3127">
                  <c:v>33.31</c:v>
                </c:pt>
                <c:pt idx="3128">
                  <c:v>33.34</c:v>
                </c:pt>
                <c:pt idx="3129">
                  <c:v>33.37</c:v>
                </c:pt>
                <c:pt idx="3130">
                  <c:v>33.4</c:v>
                </c:pt>
                <c:pt idx="3131">
                  <c:v>33.43</c:v>
                </c:pt>
                <c:pt idx="3132">
                  <c:v>33.46</c:v>
                </c:pt>
                <c:pt idx="3133">
                  <c:v>33.49</c:v>
                </c:pt>
                <c:pt idx="3134">
                  <c:v>33.52</c:v>
                </c:pt>
                <c:pt idx="3135">
                  <c:v>33.55</c:v>
                </c:pt>
                <c:pt idx="3136">
                  <c:v>33.58</c:v>
                </c:pt>
                <c:pt idx="3137">
                  <c:v>33.61</c:v>
                </c:pt>
                <c:pt idx="3138">
                  <c:v>33.64</c:v>
                </c:pt>
                <c:pt idx="3139">
                  <c:v>33.67</c:v>
                </c:pt>
                <c:pt idx="3140">
                  <c:v>33.7</c:v>
                </c:pt>
                <c:pt idx="3141">
                  <c:v>33.73</c:v>
                </c:pt>
                <c:pt idx="3142">
                  <c:v>33.76</c:v>
                </c:pt>
                <c:pt idx="3143">
                  <c:v>33.79</c:v>
                </c:pt>
                <c:pt idx="3144">
                  <c:v>33.82</c:v>
                </c:pt>
                <c:pt idx="3145">
                  <c:v>33.85</c:v>
                </c:pt>
                <c:pt idx="3146">
                  <c:v>33.88</c:v>
                </c:pt>
                <c:pt idx="3147">
                  <c:v>33.91</c:v>
                </c:pt>
                <c:pt idx="3148">
                  <c:v>33.94</c:v>
                </c:pt>
                <c:pt idx="3149">
                  <c:v>33.97</c:v>
                </c:pt>
                <c:pt idx="3150">
                  <c:v>34.0</c:v>
                </c:pt>
                <c:pt idx="3151">
                  <c:v>34.03</c:v>
                </c:pt>
                <c:pt idx="3152">
                  <c:v>34.06</c:v>
                </c:pt>
                <c:pt idx="3153">
                  <c:v>34.09</c:v>
                </c:pt>
                <c:pt idx="3154">
                  <c:v>34.12</c:v>
                </c:pt>
                <c:pt idx="3155">
                  <c:v>34.15</c:v>
                </c:pt>
                <c:pt idx="3156">
                  <c:v>34.18</c:v>
                </c:pt>
                <c:pt idx="3157">
                  <c:v>34.21000000000001</c:v>
                </c:pt>
                <c:pt idx="3158">
                  <c:v>34.24000000000001</c:v>
                </c:pt>
                <c:pt idx="3159">
                  <c:v>34.27000000000001</c:v>
                </c:pt>
                <c:pt idx="3160">
                  <c:v>34.3</c:v>
                </c:pt>
                <c:pt idx="3161">
                  <c:v>34.33</c:v>
                </c:pt>
                <c:pt idx="3162">
                  <c:v>34.36</c:v>
                </c:pt>
                <c:pt idx="3163">
                  <c:v>34.39</c:v>
                </c:pt>
                <c:pt idx="3164">
                  <c:v>34.42</c:v>
                </c:pt>
                <c:pt idx="3165">
                  <c:v>34.45</c:v>
                </c:pt>
                <c:pt idx="3166">
                  <c:v>34.48</c:v>
                </c:pt>
                <c:pt idx="3167">
                  <c:v>34.51</c:v>
                </c:pt>
                <c:pt idx="3168">
                  <c:v>34.54</c:v>
                </c:pt>
                <c:pt idx="3169">
                  <c:v>34.57</c:v>
                </c:pt>
                <c:pt idx="3170">
                  <c:v>34.60000000000001</c:v>
                </c:pt>
                <c:pt idx="3171">
                  <c:v>34.63000000000001</c:v>
                </c:pt>
                <c:pt idx="3172">
                  <c:v>34.66</c:v>
                </c:pt>
                <c:pt idx="3173">
                  <c:v>34.69</c:v>
                </c:pt>
                <c:pt idx="3174">
                  <c:v>34.72</c:v>
                </c:pt>
                <c:pt idx="3175">
                  <c:v>34.75</c:v>
                </c:pt>
                <c:pt idx="3176">
                  <c:v>34.78</c:v>
                </c:pt>
                <c:pt idx="3177">
                  <c:v>34.81</c:v>
                </c:pt>
                <c:pt idx="3178">
                  <c:v>34.84</c:v>
                </c:pt>
                <c:pt idx="3179">
                  <c:v>34.87</c:v>
                </c:pt>
                <c:pt idx="3180">
                  <c:v>34.9</c:v>
                </c:pt>
                <c:pt idx="3181">
                  <c:v>34.93</c:v>
                </c:pt>
                <c:pt idx="3182">
                  <c:v>34.96</c:v>
                </c:pt>
                <c:pt idx="3183">
                  <c:v>34.99</c:v>
                </c:pt>
                <c:pt idx="3184">
                  <c:v>35.02</c:v>
                </c:pt>
                <c:pt idx="3185">
                  <c:v>35.05</c:v>
                </c:pt>
                <c:pt idx="3186">
                  <c:v>35.08</c:v>
                </c:pt>
                <c:pt idx="3187">
                  <c:v>35.11</c:v>
                </c:pt>
                <c:pt idx="3188">
                  <c:v>35.14</c:v>
                </c:pt>
                <c:pt idx="3189">
                  <c:v>35.17</c:v>
                </c:pt>
                <c:pt idx="3190">
                  <c:v>35.2</c:v>
                </c:pt>
                <c:pt idx="3191">
                  <c:v>35.23</c:v>
                </c:pt>
                <c:pt idx="3192">
                  <c:v>35.26</c:v>
                </c:pt>
                <c:pt idx="3193">
                  <c:v>35.29</c:v>
                </c:pt>
                <c:pt idx="3194">
                  <c:v>35.32</c:v>
                </c:pt>
                <c:pt idx="3195">
                  <c:v>35.35</c:v>
                </c:pt>
                <c:pt idx="3196">
                  <c:v>35.38</c:v>
                </c:pt>
                <c:pt idx="3197">
                  <c:v>35.41</c:v>
                </c:pt>
                <c:pt idx="3198">
                  <c:v>35.44</c:v>
                </c:pt>
                <c:pt idx="3199">
                  <c:v>35.47</c:v>
                </c:pt>
                <c:pt idx="3200">
                  <c:v>35.5</c:v>
                </c:pt>
                <c:pt idx="3201">
                  <c:v>35.53</c:v>
                </c:pt>
                <c:pt idx="3202">
                  <c:v>35.56</c:v>
                </c:pt>
                <c:pt idx="3203">
                  <c:v>35.59</c:v>
                </c:pt>
                <c:pt idx="3204">
                  <c:v>35.62</c:v>
                </c:pt>
                <c:pt idx="3205">
                  <c:v>35.65</c:v>
                </c:pt>
                <c:pt idx="3206">
                  <c:v>35.68</c:v>
                </c:pt>
                <c:pt idx="3207">
                  <c:v>35.71000000000001</c:v>
                </c:pt>
                <c:pt idx="3208">
                  <c:v>35.74000000000001</c:v>
                </c:pt>
                <c:pt idx="3209">
                  <c:v>35.77000000000001</c:v>
                </c:pt>
                <c:pt idx="3210">
                  <c:v>35.8</c:v>
                </c:pt>
                <c:pt idx="3211">
                  <c:v>35.83</c:v>
                </c:pt>
                <c:pt idx="3212">
                  <c:v>35.86</c:v>
                </c:pt>
                <c:pt idx="3213">
                  <c:v>35.89</c:v>
                </c:pt>
                <c:pt idx="3214">
                  <c:v>35.92</c:v>
                </c:pt>
                <c:pt idx="3215">
                  <c:v>35.95</c:v>
                </c:pt>
                <c:pt idx="3216">
                  <c:v>35.98</c:v>
                </c:pt>
                <c:pt idx="3217">
                  <c:v>36.01</c:v>
                </c:pt>
                <c:pt idx="3218">
                  <c:v>36.04</c:v>
                </c:pt>
                <c:pt idx="3219">
                  <c:v>36.07</c:v>
                </c:pt>
                <c:pt idx="3220">
                  <c:v>36.10000000000001</c:v>
                </c:pt>
                <c:pt idx="3221">
                  <c:v>36.13000000000001</c:v>
                </c:pt>
                <c:pt idx="3222">
                  <c:v>36.16</c:v>
                </c:pt>
                <c:pt idx="3223">
                  <c:v>36.19</c:v>
                </c:pt>
                <c:pt idx="3224">
                  <c:v>36.22</c:v>
                </c:pt>
                <c:pt idx="3225">
                  <c:v>36.25</c:v>
                </c:pt>
                <c:pt idx="3226">
                  <c:v>36.28</c:v>
                </c:pt>
                <c:pt idx="3227">
                  <c:v>36.31</c:v>
                </c:pt>
                <c:pt idx="3228">
                  <c:v>36.34</c:v>
                </c:pt>
                <c:pt idx="3229">
                  <c:v>36.37</c:v>
                </c:pt>
                <c:pt idx="3230">
                  <c:v>36.4</c:v>
                </c:pt>
                <c:pt idx="3231">
                  <c:v>36.43</c:v>
                </c:pt>
                <c:pt idx="3232">
                  <c:v>36.46</c:v>
                </c:pt>
                <c:pt idx="3233">
                  <c:v>36.49</c:v>
                </c:pt>
                <c:pt idx="3234">
                  <c:v>36.52</c:v>
                </c:pt>
                <c:pt idx="3235">
                  <c:v>36.55</c:v>
                </c:pt>
                <c:pt idx="3236">
                  <c:v>36.58</c:v>
                </c:pt>
                <c:pt idx="3237">
                  <c:v>36.61</c:v>
                </c:pt>
                <c:pt idx="3238">
                  <c:v>36.64</c:v>
                </c:pt>
                <c:pt idx="3239">
                  <c:v>36.67</c:v>
                </c:pt>
                <c:pt idx="3240">
                  <c:v>36.7</c:v>
                </c:pt>
                <c:pt idx="3241">
                  <c:v>36.73</c:v>
                </c:pt>
                <c:pt idx="3242">
                  <c:v>36.76</c:v>
                </c:pt>
                <c:pt idx="3243">
                  <c:v>36.79</c:v>
                </c:pt>
                <c:pt idx="3244">
                  <c:v>36.82</c:v>
                </c:pt>
                <c:pt idx="3245">
                  <c:v>36.85</c:v>
                </c:pt>
                <c:pt idx="3246">
                  <c:v>36.88</c:v>
                </c:pt>
                <c:pt idx="3247">
                  <c:v>36.91</c:v>
                </c:pt>
                <c:pt idx="3248">
                  <c:v>36.94</c:v>
                </c:pt>
                <c:pt idx="3249">
                  <c:v>36.97</c:v>
                </c:pt>
                <c:pt idx="3250">
                  <c:v>37.0</c:v>
                </c:pt>
                <c:pt idx="3251">
                  <c:v>37.03</c:v>
                </c:pt>
                <c:pt idx="3252">
                  <c:v>37.06</c:v>
                </c:pt>
                <c:pt idx="3253">
                  <c:v>37.09</c:v>
                </c:pt>
                <c:pt idx="3254">
                  <c:v>37.12</c:v>
                </c:pt>
                <c:pt idx="3255">
                  <c:v>37.15</c:v>
                </c:pt>
                <c:pt idx="3256">
                  <c:v>37.18</c:v>
                </c:pt>
                <c:pt idx="3257">
                  <c:v>37.21000000000001</c:v>
                </c:pt>
                <c:pt idx="3258">
                  <c:v>37.24000000000001</c:v>
                </c:pt>
                <c:pt idx="3259">
                  <c:v>37.27000000000001</c:v>
                </c:pt>
                <c:pt idx="3260">
                  <c:v>37.3</c:v>
                </c:pt>
                <c:pt idx="3261">
                  <c:v>37.33</c:v>
                </c:pt>
                <c:pt idx="3262">
                  <c:v>37.36</c:v>
                </c:pt>
                <c:pt idx="3263">
                  <c:v>37.39</c:v>
                </c:pt>
                <c:pt idx="3264">
                  <c:v>37.42</c:v>
                </c:pt>
                <c:pt idx="3265">
                  <c:v>37.45</c:v>
                </c:pt>
                <c:pt idx="3266">
                  <c:v>37.48</c:v>
                </c:pt>
                <c:pt idx="3267">
                  <c:v>37.51</c:v>
                </c:pt>
                <c:pt idx="3268">
                  <c:v>37.54</c:v>
                </c:pt>
                <c:pt idx="3269">
                  <c:v>37.57</c:v>
                </c:pt>
                <c:pt idx="3270">
                  <c:v>37.60000000000001</c:v>
                </c:pt>
                <c:pt idx="3271">
                  <c:v>37.63000000000001</c:v>
                </c:pt>
                <c:pt idx="3272">
                  <c:v>37.66</c:v>
                </c:pt>
                <c:pt idx="3273">
                  <c:v>37.69</c:v>
                </c:pt>
                <c:pt idx="3274">
                  <c:v>37.72</c:v>
                </c:pt>
                <c:pt idx="3275">
                  <c:v>37.75</c:v>
                </c:pt>
                <c:pt idx="3276">
                  <c:v>37.78</c:v>
                </c:pt>
                <c:pt idx="3277">
                  <c:v>37.81</c:v>
                </c:pt>
                <c:pt idx="3278">
                  <c:v>37.84</c:v>
                </c:pt>
                <c:pt idx="3279">
                  <c:v>37.87</c:v>
                </c:pt>
                <c:pt idx="3280">
                  <c:v>37.9</c:v>
                </c:pt>
                <c:pt idx="3281">
                  <c:v>37.93</c:v>
                </c:pt>
                <c:pt idx="3282">
                  <c:v>37.96</c:v>
                </c:pt>
                <c:pt idx="3283">
                  <c:v>37.99</c:v>
                </c:pt>
                <c:pt idx="3284">
                  <c:v>38.02</c:v>
                </c:pt>
                <c:pt idx="3285">
                  <c:v>38.05</c:v>
                </c:pt>
                <c:pt idx="3286">
                  <c:v>38.08</c:v>
                </c:pt>
                <c:pt idx="3287">
                  <c:v>38.11</c:v>
                </c:pt>
                <c:pt idx="3288">
                  <c:v>38.14</c:v>
                </c:pt>
                <c:pt idx="3289">
                  <c:v>38.17</c:v>
                </c:pt>
                <c:pt idx="3290">
                  <c:v>38.2</c:v>
                </c:pt>
                <c:pt idx="3291">
                  <c:v>38.23</c:v>
                </c:pt>
                <c:pt idx="3292">
                  <c:v>38.26</c:v>
                </c:pt>
                <c:pt idx="3293">
                  <c:v>38.29</c:v>
                </c:pt>
                <c:pt idx="3294">
                  <c:v>38.32</c:v>
                </c:pt>
                <c:pt idx="3295">
                  <c:v>38.35</c:v>
                </c:pt>
                <c:pt idx="3296">
                  <c:v>38.38</c:v>
                </c:pt>
                <c:pt idx="3297">
                  <c:v>38.41</c:v>
                </c:pt>
                <c:pt idx="3298">
                  <c:v>38.44</c:v>
                </c:pt>
                <c:pt idx="3299">
                  <c:v>38.47</c:v>
                </c:pt>
                <c:pt idx="3300">
                  <c:v>38.5</c:v>
                </c:pt>
                <c:pt idx="3301">
                  <c:v>38.53</c:v>
                </c:pt>
                <c:pt idx="3302">
                  <c:v>38.56</c:v>
                </c:pt>
                <c:pt idx="3303">
                  <c:v>38.59</c:v>
                </c:pt>
                <c:pt idx="3304">
                  <c:v>38.62</c:v>
                </c:pt>
                <c:pt idx="3305">
                  <c:v>38.65</c:v>
                </c:pt>
                <c:pt idx="3306">
                  <c:v>38.68</c:v>
                </c:pt>
                <c:pt idx="3307">
                  <c:v>38.71000000000001</c:v>
                </c:pt>
                <c:pt idx="3308">
                  <c:v>38.74000000000001</c:v>
                </c:pt>
                <c:pt idx="3309">
                  <c:v>38.77000000000001</c:v>
                </c:pt>
                <c:pt idx="3310">
                  <c:v>38.8</c:v>
                </c:pt>
                <c:pt idx="3311">
                  <c:v>38.83</c:v>
                </c:pt>
                <c:pt idx="3312">
                  <c:v>38.86</c:v>
                </c:pt>
                <c:pt idx="3313">
                  <c:v>38.89</c:v>
                </c:pt>
                <c:pt idx="3314">
                  <c:v>38.92</c:v>
                </c:pt>
                <c:pt idx="3315">
                  <c:v>38.95</c:v>
                </c:pt>
                <c:pt idx="3316">
                  <c:v>38.98</c:v>
                </c:pt>
                <c:pt idx="3317">
                  <c:v>39.01</c:v>
                </c:pt>
                <c:pt idx="3318">
                  <c:v>39.04</c:v>
                </c:pt>
                <c:pt idx="3319">
                  <c:v>39.07</c:v>
                </c:pt>
                <c:pt idx="3320">
                  <c:v>39.10000000000001</c:v>
                </c:pt>
                <c:pt idx="3321">
                  <c:v>39.13000000000001</c:v>
                </c:pt>
                <c:pt idx="3322">
                  <c:v>39.16</c:v>
                </c:pt>
                <c:pt idx="3323">
                  <c:v>39.19</c:v>
                </c:pt>
                <c:pt idx="3324">
                  <c:v>39.22</c:v>
                </c:pt>
                <c:pt idx="3325">
                  <c:v>39.25</c:v>
                </c:pt>
                <c:pt idx="3326">
                  <c:v>39.28</c:v>
                </c:pt>
                <c:pt idx="3327">
                  <c:v>39.31</c:v>
                </c:pt>
                <c:pt idx="3328">
                  <c:v>39.34</c:v>
                </c:pt>
                <c:pt idx="3329">
                  <c:v>39.37</c:v>
                </c:pt>
                <c:pt idx="3330">
                  <c:v>39.4</c:v>
                </c:pt>
                <c:pt idx="3331">
                  <c:v>39.43</c:v>
                </c:pt>
                <c:pt idx="3332">
                  <c:v>39.46</c:v>
                </c:pt>
                <c:pt idx="3333">
                  <c:v>39.49</c:v>
                </c:pt>
                <c:pt idx="3334">
                  <c:v>39.52</c:v>
                </c:pt>
                <c:pt idx="3335">
                  <c:v>39.55</c:v>
                </c:pt>
                <c:pt idx="3336">
                  <c:v>39.58</c:v>
                </c:pt>
                <c:pt idx="3337">
                  <c:v>39.61</c:v>
                </c:pt>
                <c:pt idx="3338">
                  <c:v>39.64</c:v>
                </c:pt>
                <c:pt idx="3339">
                  <c:v>39.67</c:v>
                </c:pt>
                <c:pt idx="3340">
                  <c:v>39.7</c:v>
                </c:pt>
                <c:pt idx="3341">
                  <c:v>39.73</c:v>
                </c:pt>
                <c:pt idx="3342">
                  <c:v>39.76</c:v>
                </c:pt>
                <c:pt idx="3343">
                  <c:v>39.79</c:v>
                </c:pt>
                <c:pt idx="3344">
                  <c:v>39.82</c:v>
                </c:pt>
                <c:pt idx="3345">
                  <c:v>39.85</c:v>
                </c:pt>
                <c:pt idx="3346">
                  <c:v>39.88</c:v>
                </c:pt>
                <c:pt idx="3347">
                  <c:v>39.91</c:v>
                </c:pt>
                <c:pt idx="3348">
                  <c:v>39.94</c:v>
                </c:pt>
                <c:pt idx="3349">
                  <c:v>39.97</c:v>
                </c:pt>
                <c:pt idx="3350">
                  <c:v>40.0</c:v>
                </c:pt>
                <c:pt idx="3351">
                  <c:v>40.03</c:v>
                </c:pt>
                <c:pt idx="3352">
                  <c:v>40.06</c:v>
                </c:pt>
                <c:pt idx="3353">
                  <c:v>40.09</c:v>
                </c:pt>
                <c:pt idx="3354">
                  <c:v>40.12</c:v>
                </c:pt>
                <c:pt idx="3355">
                  <c:v>40.15</c:v>
                </c:pt>
                <c:pt idx="3356">
                  <c:v>40.18</c:v>
                </c:pt>
                <c:pt idx="3357">
                  <c:v>40.21000000000001</c:v>
                </c:pt>
                <c:pt idx="3358">
                  <c:v>40.24000000000001</c:v>
                </c:pt>
                <c:pt idx="3359">
                  <c:v>40.27000000000001</c:v>
                </c:pt>
                <c:pt idx="3360">
                  <c:v>40.3</c:v>
                </c:pt>
                <c:pt idx="3361">
                  <c:v>40.33</c:v>
                </c:pt>
                <c:pt idx="3362">
                  <c:v>40.36</c:v>
                </c:pt>
                <c:pt idx="3363">
                  <c:v>40.39</c:v>
                </c:pt>
                <c:pt idx="3364">
                  <c:v>40.42</c:v>
                </c:pt>
                <c:pt idx="3365">
                  <c:v>40.45</c:v>
                </c:pt>
                <c:pt idx="3366">
                  <c:v>40.48</c:v>
                </c:pt>
                <c:pt idx="3367">
                  <c:v>40.51</c:v>
                </c:pt>
                <c:pt idx="3368">
                  <c:v>40.54</c:v>
                </c:pt>
                <c:pt idx="3369">
                  <c:v>40.57</c:v>
                </c:pt>
                <c:pt idx="3370">
                  <c:v>40.60000000000001</c:v>
                </c:pt>
                <c:pt idx="3371">
                  <c:v>40.63000000000001</c:v>
                </c:pt>
                <c:pt idx="3372">
                  <c:v>40.66</c:v>
                </c:pt>
                <c:pt idx="3373">
                  <c:v>40.69</c:v>
                </c:pt>
                <c:pt idx="3374">
                  <c:v>40.72</c:v>
                </c:pt>
                <c:pt idx="3375">
                  <c:v>40.75</c:v>
                </c:pt>
                <c:pt idx="3376">
                  <c:v>40.78</c:v>
                </c:pt>
                <c:pt idx="3377">
                  <c:v>40.81</c:v>
                </c:pt>
                <c:pt idx="3378">
                  <c:v>40.84</c:v>
                </c:pt>
                <c:pt idx="3379">
                  <c:v>40.87</c:v>
                </c:pt>
                <c:pt idx="3380">
                  <c:v>40.9</c:v>
                </c:pt>
                <c:pt idx="3381">
                  <c:v>40.93</c:v>
                </c:pt>
                <c:pt idx="3382">
                  <c:v>40.96</c:v>
                </c:pt>
                <c:pt idx="3383">
                  <c:v>40.99</c:v>
                </c:pt>
                <c:pt idx="3384">
                  <c:v>41.02</c:v>
                </c:pt>
                <c:pt idx="3385">
                  <c:v>41.05</c:v>
                </c:pt>
                <c:pt idx="3386">
                  <c:v>41.08</c:v>
                </c:pt>
                <c:pt idx="3387">
                  <c:v>41.11</c:v>
                </c:pt>
                <c:pt idx="3388">
                  <c:v>41.14</c:v>
                </c:pt>
                <c:pt idx="3389">
                  <c:v>41.17</c:v>
                </c:pt>
                <c:pt idx="3390">
                  <c:v>41.2</c:v>
                </c:pt>
                <c:pt idx="3391">
                  <c:v>41.23</c:v>
                </c:pt>
                <c:pt idx="3392">
                  <c:v>41.26</c:v>
                </c:pt>
                <c:pt idx="3393">
                  <c:v>41.29</c:v>
                </c:pt>
                <c:pt idx="3394">
                  <c:v>41.32</c:v>
                </c:pt>
                <c:pt idx="3395">
                  <c:v>41.35</c:v>
                </c:pt>
                <c:pt idx="3396">
                  <c:v>41.38</c:v>
                </c:pt>
                <c:pt idx="3397">
                  <c:v>41.41</c:v>
                </c:pt>
                <c:pt idx="3398">
                  <c:v>41.44</c:v>
                </c:pt>
                <c:pt idx="3399">
                  <c:v>41.47</c:v>
                </c:pt>
                <c:pt idx="3400">
                  <c:v>41.5</c:v>
                </c:pt>
                <c:pt idx="3401">
                  <c:v>41.53</c:v>
                </c:pt>
                <c:pt idx="3402">
                  <c:v>41.56</c:v>
                </c:pt>
                <c:pt idx="3403">
                  <c:v>41.59</c:v>
                </c:pt>
                <c:pt idx="3404">
                  <c:v>41.62</c:v>
                </c:pt>
                <c:pt idx="3405">
                  <c:v>41.65</c:v>
                </c:pt>
                <c:pt idx="3406">
                  <c:v>41.68</c:v>
                </c:pt>
                <c:pt idx="3407">
                  <c:v>41.71000000000001</c:v>
                </c:pt>
                <c:pt idx="3408">
                  <c:v>41.74000000000001</c:v>
                </c:pt>
                <c:pt idx="3409">
                  <c:v>41.77000000000001</c:v>
                </c:pt>
                <c:pt idx="3410">
                  <c:v>41.8</c:v>
                </c:pt>
                <c:pt idx="3411">
                  <c:v>41.83</c:v>
                </c:pt>
                <c:pt idx="3412">
                  <c:v>41.86</c:v>
                </c:pt>
                <c:pt idx="3413">
                  <c:v>41.89</c:v>
                </c:pt>
                <c:pt idx="3414">
                  <c:v>41.92</c:v>
                </c:pt>
                <c:pt idx="3415">
                  <c:v>41.95</c:v>
                </c:pt>
                <c:pt idx="3416">
                  <c:v>41.98</c:v>
                </c:pt>
                <c:pt idx="3417">
                  <c:v>42.01</c:v>
                </c:pt>
                <c:pt idx="3418">
                  <c:v>42.04</c:v>
                </c:pt>
                <c:pt idx="3419">
                  <c:v>42.07</c:v>
                </c:pt>
                <c:pt idx="3420">
                  <c:v>42.10000000000001</c:v>
                </c:pt>
                <c:pt idx="3421">
                  <c:v>42.13000000000001</c:v>
                </c:pt>
                <c:pt idx="3422">
                  <c:v>42.16</c:v>
                </c:pt>
                <c:pt idx="3423">
                  <c:v>42.19</c:v>
                </c:pt>
                <c:pt idx="3424">
                  <c:v>42.22</c:v>
                </c:pt>
                <c:pt idx="3425">
                  <c:v>42.25</c:v>
                </c:pt>
                <c:pt idx="3426">
                  <c:v>42.28</c:v>
                </c:pt>
                <c:pt idx="3427">
                  <c:v>42.31</c:v>
                </c:pt>
                <c:pt idx="3428">
                  <c:v>42.34</c:v>
                </c:pt>
                <c:pt idx="3429">
                  <c:v>42.37</c:v>
                </c:pt>
                <c:pt idx="3430">
                  <c:v>42.4</c:v>
                </c:pt>
                <c:pt idx="3431">
                  <c:v>42.43</c:v>
                </c:pt>
                <c:pt idx="3432">
                  <c:v>42.46</c:v>
                </c:pt>
                <c:pt idx="3433">
                  <c:v>42.49</c:v>
                </c:pt>
                <c:pt idx="3434">
                  <c:v>42.52</c:v>
                </c:pt>
                <c:pt idx="3435">
                  <c:v>42.55</c:v>
                </c:pt>
                <c:pt idx="3436">
                  <c:v>42.58</c:v>
                </c:pt>
                <c:pt idx="3437">
                  <c:v>42.61</c:v>
                </c:pt>
                <c:pt idx="3438">
                  <c:v>42.64</c:v>
                </c:pt>
                <c:pt idx="3439">
                  <c:v>42.67</c:v>
                </c:pt>
                <c:pt idx="3440">
                  <c:v>42.7</c:v>
                </c:pt>
                <c:pt idx="3441">
                  <c:v>42.73</c:v>
                </c:pt>
                <c:pt idx="3442">
                  <c:v>42.76</c:v>
                </c:pt>
                <c:pt idx="3443">
                  <c:v>42.79</c:v>
                </c:pt>
                <c:pt idx="3444">
                  <c:v>42.82</c:v>
                </c:pt>
                <c:pt idx="3445">
                  <c:v>42.85</c:v>
                </c:pt>
                <c:pt idx="3446">
                  <c:v>42.88</c:v>
                </c:pt>
                <c:pt idx="3447">
                  <c:v>42.91</c:v>
                </c:pt>
                <c:pt idx="3448">
                  <c:v>42.94</c:v>
                </c:pt>
                <c:pt idx="3449">
                  <c:v>42.97</c:v>
                </c:pt>
                <c:pt idx="3450">
                  <c:v>43.0</c:v>
                </c:pt>
                <c:pt idx="3451">
                  <c:v>43.03</c:v>
                </c:pt>
                <c:pt idx="3452">
                  <c:v>43.06</c:v>
                </c:pt>
                <c:pt idx="3453">
                  <c:v>43.09</c:v>
                </c:pt>
                <c:pt idx="3454">
                  <c:v>43.12</c:v>
                </c:pt>
                <c:pt idx="3455">
                  <c:v>43.15</c:v>
                </c:pt>
                <c:pt idx="3456">
                  <c:v>43.18</c:v>
                </c:pt>
                <c:pt idx="3457">
                  <c:v>43.21000000000001</c:v>
                </c:pt>
                <c:pt idx="3458">
                  <c:v>43.24000000000001</c:v>
                </c:pt>
                <c:pt idx="3459">
                  <c:v>43.27000000000001</c:v>
                </c:pt>
                <c:pt idx="3460">
                  <c:v>43.3</c:v>
                </c:pt>
                <c:pt idx="3461">
                  <c:v>43.33</c:v>
                </c:pt>
                <c:pt idx="3462">
                  <c:v>43.36</c:v>
                </c:pt>
                <c:pt idx="3463">
                  <c:v>43.39</c:v>
                </c:pt>
                <c:pt idx="3464">
                  <c:v>43.42</c:v>
                </c:pt>
                <c:pt idx="3465">
                  <c:v>43.45</c:v>
                </c:pt>
                <c:pt idx="3466">
                  <c:v>43.48</c:v>
                </c:pt>
                <c:pt idx="3467">
                  <c:v>43.51</c:v>
                </c:pt>
                <c:pt idx="3468">
                  <c:v>43.54</c:v>
                </c:pt>
                <c:pt idx="3469">
                  <c:v>43.57</c:v>
                </c:pt>
                <c:pt idx="3470">
                  <c:v>43.60000000000001</c:v>
                </c:pt>
                <c:pt idx="3471">
                  <c:v>43.63000000000001</c:v>
                </c:pt>
                <c:pt idx="3472">
                  <c:v>43.66</c:v>
                </c:pt>
                <c:pt idx="3473">
                  <c:v>43.69</c:v>
                </c:pt>
                <c:pt idx="3474">
                  <c:v>43.72</c:v>
                </c:pt>
                <c:pt idx="3475">
                  <c:v>43.75</c:v>
                </c:pt>
                <c:pt idx="3476">
                  <c:v>43.78</c:v>
                </c:pt>
                <c:pt idx="3477">
                  <c:v>43.81</c:v>
                </c:pt>
                <c:pt idx="3478">
                  <c:v>43.84</c:v>
                </c:pt>
                <c:pt idx="3479">
                  <c:v>43.87</c:v>
                </c:pt>
                <c:pt idx="3480">
                  <c:v>43.9</c:v>
                </c:pt>
                <c:pt idx="3481">
                  <c:v>43.93</c:v>
                </c:pt>
                <c:pt idx="3482">
                  <c:v>43.96</c:v>
                </c:pt>
                <c:pt idx="3483">
                  <c:v>43.99</c:v>
                </c:pt>
                <c:pt idx="3484">
                  <c:v>44.02</c:v>
                </c:pt>
                <c:pt idx="3485">
                  <c:v>44.05</c:v>
                </c:pt>
                <c:pt idx="3486">
                  <c:v>44.08</c:v>
                </c:pt>
                <c:pt idx="3487">
                  <c:v>44.11</c:v>
                </c:pt>
                <c:pt idx="3488">
                  <c:v>44.14</c:v>
                </c:pt>
                <c:pt idx="3489">
                  <c:v>44.17</c:v>
                </c:pt>
                <c:pt idx="3490">
                  <c:v>44.2</c:v>
                </c:pt>
                <c:pt idx="3491">
                  <c:v>44.23</c:v>
                </c:pt>
                <c:pt idx="3492">
                  <c:v>44.26</c:v>
                </c:pt>
                <c:pt idx="3493">
                  <c:v>44.29</c:v>
                </c:pt>
                <c:pt idx="3494">
                  <c:v>44.32</c:v>
                </c:pt>
                <c:pt idx="3495">
                  <c:v>44.35</c:v>
                </c:pt>
                <c:pt idx="3496">
                  <c:v>44.38</c:v>
                </c:pt>
                <c:pt idx="3497">
                  <c:v>44.41</c:v>
                </c:pt>
                <c:pt idx="3498">
                  <c:v>44.44</c:v>
                </c:pt>
                <c:pt idx="3499">
                  <c:v>44.47</c:v>
                </c:pt>
                <c:pt idx="3500">
                  <c:v>44.5</c:v>
                </c:pt>
                <c:pt idx="3501">
                  <c:v>44.53</c:v>
                </c:pt>
                <c:pt idx="3502">
                  <c:v>44.56</c:v>
                </c:pt>
                <c:pt idx="3503">
                  <c:v>44.59</c:v>
                </c:pt>
                <c:pt idx="3504">
                  <c:v>44.62</c:v>
                </c:pt>
                <c:pt idx="3505">
                  <c:v>44.65</c:v>
                </c:pt>
                <c:pt idx="3506">
                  <c:v>44.68</c:v>
                </c:pt>
                <c:pt idx="3507">
                  <c:v>44.71000000000001</c:v>
                </c:pt>
                <c:pt idx="3508">
                  <c:v>44.74000000000001</c:v>
                </c:pt>
                <c:pt idx="3509">
                  <c:v>44.77000000000001</c:v>
                </c:pt>
                <c:pt idx="3510">
                  <c:v>44.8</c:v>
                </c:pt>
                <c:pt idx="3511">
                  <c:v>44.83</c:v>
                </c:pt>
                <c:pt idx="3512">
                  <c:v>44.86</c:v>
                </c:pt>
                <c:pt idx="3513">
                  <c:v>44.89</c:v>
                </c:pt>
                <c:pt idx="3514">
                  <c:v>44.92</c:v>
                </c:pt>
                <c:pt idx="3515">
                  <c:v>44.95</c:v>
                </c:pt>
                <c:pt idx="3516">
                  <c:v>44.98</c:v>
                </c:pt>
                <c:pt idx="3517">
                  <c:v>45.01</c:v>
                </c:pt>
                <c:pt idx="3518">
                  <c:v>45.04</c:v>
                </c:pt>
                <c:pt idx="3519">
                  <c:v>45.07</c:v>
                </c:pt>
                <c:pt idx="3520">
                  <c:v>45.10000000000001</c:v>
                </c:pt>
                <c:pt idx="3521">
                  <c:v>45.13000000000001</c:v>
                </c:pt>
                <c:pt idx="3522">
                  <c:v>45.16</c:v>
                </c:pt>
                <c:pt idx="3523">
                  <c:v>45.19</c:v>
                </c:pt>
                <c:pt idx="3524">
                  <c:v>45.22</c:v>
                </c:pt>
                <c:pt idx="3525">
                  <c:v>45.25</c:v>
                </c:pt>
                <c:pt idx="3526">
                  <c:v>45.28</c:v>
                </c:pt>
                <c:pt idx="3527">
                  <c:v>45.31</c:v>
                </c:pt>
                <c:pt idx="3528">
                  <c:v>45.34</c:v>
                </c:pt>
                <c:pt idx="3529">
                  <c:v>45.37</c:v>
                </c:pt>
                <c:pt idx="3530">
                  <c:v>45.4</c:v>
                </c:pt>
                <c:pt idx="3531">
                  <c:v>45.43</c:v>
                </c:pt>
                <c:pt idx="3532">
                  <c:v>45.46</c:v>
                </c:pt>
                <c:pt idx="3533">
                  <c:v>45.49</c:v>
                </c:pt>
                <c:pt idx="3534">
                  <c:v>45.52</c:v>
                </c:pt>
                <c:pt idx="3535">
                  <c:v>45.55</c:v>
                </c:pt>
                <c:pt idx="3536">
                  <c:v>45.58</c:v>
                </c:pt>
                <c:pt idx="3537">
                  <c:v>45.61</c:v>
                </c:pt>
                <c:pt idx="3538">
                  <c:v>45.64</c:v>
                </c:pt>
                <c:pt idx="3539">
                  <c:v>45.67</c:v>
                </c:pt>
                <c:pt idx="3540">
                  <c:v>45.7</c:v>
                </c:pt>
                <c:pt idx="3541">
                  <c:v>45.73</c:v>
                </c:pt>
                <c:pt idx="3542">
                  <c:v>45.76</c:v>
                </c:pt>
                <c:pt idx="3543">
                  <c:v>45.79</c:v>
                </c:pt>
                <c:pt idx="3544">
                  <c:v>45.82</c:v>
                </c:pt>
                <c:pt idx="3545">
                  <c:v>45.85</c:v>
                </c:pt>
                <c:pt idx="3546">
                  <c:v>45.88</c:v>
                </c:pt>
                <c:pt idx="3547">
                  <c:v>45.91</c:v>
                </c:pt>
                <c:pt idx="3548">
                  <c:v>45.94</c:v>
                </c:pt>
                <c:pt idx="3549">
                  <c:v>45.97</c:v>
                </c:pt>
                <c:pt idx="3550">
                  <c:v>46.0</c:v>
                </c:pt>
                <c:pt idx="3551">
                  <c:v>46.03</c:v>
                </c:pt>
                <c:pt idx="3552">
                  <c:v>46.06</c:v>
                </c:pt>
                <c:pt idx="3553">
                  <c:v>46.09</c:v>
                </c:pt>
                <c:pt idx="3554">
                  <c:v>46.12</c:v>
                </c:pt>
                <c:pt idx="3555">
                  <c:v>46.15</c:v>
                </c:pt>
                <c:pt idx="3556">
                  <c:v>46.18</c:v>
                </c:pt>
                <c:pt idx="3557">
                  <c:v>46.21000000000001</c:v>
                </c:pt>
                <c:pt idx="3558">
                  <c:v>46.24000000000001</c:v>
                </c:pt>
                <c:pt idx="3559">
                  <c:v>46.27000000000001</c:v>
                </c:pt>
                <c:pt idx="3560">
                  <c:v>46.3</c:v>
                </c:pt>
                <c:pt idx="3561">
                  <c:v>46.33</c:v>
                </c:pt>
                <c:pt idx="3562">
                  <c:v>46.36</c:v>
                </c:pt>
                <c:pt idx="3563">
                  <c:v>46.39</c:v>
                </c:pt>
                <c:pt idx="3564">
                  <c:v>46.42</c:v>
                </c:pt>
                <c:pt idx="3565">
                  <c:v>46.45</c:v>
                </c:pt>
                <c:pt idx="3566">
                  <c:v>46.48</c:v>
                </c:pt>
                <c:pt idx="3567">
                  <c:v>46.51</c:v>
                </c:pt>
                <c:pt idx="3568">
                  <c:v>46.54</c:v>
                </c:pt>
                <c:pt idx="3569">
                  <c:v>46.57</c:v>
                </c:pt>
                <c:pt idx="3570">
                  <c:v>46.60000000000001</c:v>
                </c:pt>
                <c:pt idx="3571">
                  <c:v>46.63000000000001</c:v>
                </c:pt>
                <c:pt idx="3572">
                  <c:v>46.66</c:v>
                </c:pt>
                <c:pt idx="3573">
                  <c:v>46.69</c:v>
                </c:pt>
                <c:pt idx="3574">
                  <c:v>46.72</c:v>
                </c:pt>
                <c:pt idx="3575">
                  <c:v>46.75</c:v>
                </c:pt>
                <c:pt idx="3576">
                  <c:v>46.78</c:v>
                </c:pt>
                <c:pt idx="3577">
                  <c:v>46.81</c:v>
                </c:pt>
                <c:pt idx="3578">
                  <c:v>46.84</c:v>
                </c:pt>
                <c:pt idx="3579">
                  <c:v>46.87</c:v>
                </c:pt>
                <c:pt idx="3580">
                  <c:v>46.9</c:v>
                </c:pt>
                <c:pt idx="3581">
                  <c:v>46.93</c:v>
                </c:pt>
                <c:pt idx="3582">
                  <c:v>46.96</c:v>
                </c:pt>
                <c:pt idx="3583">
                  <c:v>46.99</c:v>
                </c:pt>
                <c:pt idx="3584">
                  <c:v>47.02</c:v>
                </c:pt>
                <c:pt idx="3585">
                  <c:v>47.05</c:v>
                </c:pt>
                <c:pt idx="3586">
                  <c:v>47.08</c:v>
                </c:pt>
                <c:pt idx="3587">
                  <c:v>47.11</c:v>
                </c:pt>
                <c:pt idx="3588">
                  <c:v>47.14</c:v>
                </c:pt>
                <c:pt idx="3589">
                  <c:v>47.17</c:v>
                </c:pt>
                <c:pt idx="3590">
                  <c:v>47.2</c:v>
                </c:pt>
                <c:pt idx="3591">
                  <c:v>47.23</c:v>
                </c:pt>
                <c:pt idx="3592">
                  <c:v>47.26</c:v>
                </c:pt>
                <c:pt idx="3593">
                  <c:v>47.29</c:v>
                </c:pt>
                <c:pt idx="3594">
                  <c:v>47.32</c:v>
                </c:pt>
                <c:pt idx="3595">
                  <c:v>47.35</c:v>
                </c:pt>
                <c:pt idx="3596">
                  <c:v>47.38</c:v>
                </c:pt>
                <c:pt idx="3597">
                  <c:v>47.41</c:v>
                </c:pt>
                <c:pt idx="3598">
                  <c:v>47.44</c:v>
                </c:pt>
                <c:pt idx="3599">
                  <c:v>47.47</c:v>
                </c:pt>
                <c:pt idx="3600">
                  <c:v>47.5</c:v>
                </c:pt>
                <c:pt idx="3601">
                  <c:v>47.53</c:v>
                </c:pt>
                <c:pt idx="3602">
                  <c:v>47.56</c:v>
                </c:pt>
                <c:pt idx="3603">
                  <c:v>47.59</c:v>
                </c:pt>
                <c:pt idx="3604">
                  <c:v>47.62</c:v>
                </c:pt>
                <c:pt idx="3605">
                  <c:v>47.65</c:v>
                </c:pt>
                <c:pt idx="3606">
                  <c:v>47.68</c:v>
                </c:pt>
                <c:pt idx="3607">
                  <c:v>47.71000000000001</c:v>
                </c:pt>
                <c:pt idx="3608">
                  <c:v>47.74000000000001</c:v>
                </c:pt>
                <c:pt idx="3609">
                  <c:v>47.77000000000001</c:v>
                </c:pt>
                <c:pt idx="3610">
                  <c:v>47.8</c:v>
                </c:pt>
                <c:pt idx="3611">
                  <c:v>47.83</c:v>
                </c:pt>
                <c:pt idx="3612">
                  <c:v>47.86</c:v>
                </c:pt>
                <c:pt idx="3613">
                  <c:v>47.89</c:v>
                </c:pt>
                <c:pt idx="3614">
                  <c:v>47.92</c:v>
                </c:pt>
                <c:pt idx="3615">
                  <c:v>47.95</c:v>
                </c:pt>
                <c:pt idx="3616">
                  <c:v>47.98</c:v>
                </c:pt>
                <c:pt idx="3617">
                  <c:v>48.01</c:v>
                </c:pt>
                <c:pt idx="3618">
                  <c:v>48.04</c:v>
                </c:pt>
                <c:pt idx="3619">
                  <c:v>48.07</c:v>
                </c:pt>
                <c:pt idx="3620">
                  <c:v>48.10000000000001</c:v>
                </c:pt>
                <c:pt idx="3621">
                  <c:v>48.13000000000001</c:v>
                </c:pt>
                <c:pt idx="3622">
                  <c:v>48.16</c:v>
                </c:pt>
                <c:pt idx="3623">
                  <c:v>48.19</c:v>
                </c:pt>
                <c:pt idx="3624">
                  <c:v>48.22</c:v>
                </c:pt>
                <c:pt idx="3625">
                  <c:v>48.25</c:v>
                </c:pt>
                <c:pt idx="3626">
                  <c:v>48.28</c:v>
                </c:pt>
                <c:pt idx="3627">
                  <c:v>48.31</c:v>
                </c:pt>
                <c:pt idx="3628">
                  <c:v>48.34</c:v>
                </c:pt>
                <c:pt idx="3629">
                  <c:v>48.37</c:v>
                </c:pt>
                <c:pt idx="3630">
                  <c:v>48.4</c:v>
                </c:pt>
                <c:pt idx="3631">
                  <c:v>48.43</c:v>
                </c:pt>
                <c:pt idx="3632">
                  <c:v>48.46</c:v>
                </c:pt>
                <c:pt idx="3633">
                  <c:v>48.49</c:v>
                </c:pt>
                <c:pt idx="3634">
                  <c:v>48.52</c:v>
                </c:pt>
                <c:pt idx="3635">
                  <c:v>48.55</c:v>
                </c:pt>
                <c:pt idx="3636">
                  <c:v>48.58</c:v>
                </c:pt>
                <c:pt idx="3637">
                  <c:v>48.61</c:v>
                </c:pt>
                <c:pt idx="3638">
                  <c:v>48.64</c:v>
                </c:pt>
                <c:pt idx="3639">
                  <c:v>48.67</c:v>
                </c:pt>
                <c:pt idx="3640">
                  <c:v>48.7</c:v>
                </c:pt>
                <c:pt idx="3641">
                  <c:v>48.73</c:v>
                </c:pt>
                <c:pt idx="3642">
                  <c:v>48.76</c:v>
                </c:pt>
                <c:pt idx="3643">
                  <c:v>48.79</c:v>
                </c:pt>
                <c:pt idx="3644">
                  <c:v>48.82</c:v>
                </c:pt>
                <c:pt idx="3645">
                  <c:v>48.85</c:v>
                </c:pt>
                <c:pt idx="3646">
                  <c:v>48.88</c:v>
                </c:pt>
                <c:pt idx="3647">
                  <c:v>48.91</c:v>
                </c:pt>
                <c:pt idx="3648">
                  <c:v>48.94</c:v>
                </c:pt>
                <c:pt idx="3649">
                  <c:v>48.97</c:v>
                </c:pt>
                <c:pt idx="3650">
                  <c:v>49.0</c:v>
                </c:pt>
                <c:pt idx="3651">
                  <c:v>49.03</c:v>
                </c:pt>
                <c:pt idx="3652">
                  <c:v>49.06</c:v>
                </c:pt>
                <c:pt idx="3653">
                  <c:v>49.09</c:v>
                </c:pt>
                <c:pt idx="3654">
                  <c:v>49.12</c:v>
                </c:pt>
                <c:pt idx="3655">
                  <c:v>49.15</c:v>
                </c:pt>
                <c:pt idx="3656">
                  <c:v>49.18</c:v>
                </c:pt>
                <c:pt idx="3657">
                  <c:v>49.21000000000001</c:v>
                </c:pt>
                <c:pt idx="3658">
                  <c:v>49.24000000000001</c:v>
                </c:pt>
                <c:pt idx="3659">
                  <c:v>49.27000000000001</c:v>
                </c:pt>
                <c:pt idx="3660">
                  <c:v>49.3</c:v>
                </c:pt>
                <c:pt idx="3661">
                  <c:v>49.33</c:v>
                </c:pt>
                <c:pt idx="3662">
                  <c:v>49.36</c:v>
                </c:pt>
                <c:pt idx="3663">
                  <c:v>49.39</c:v>
                </c:pt>
                <c:pt idx="3664">
                  <c:v>49.42</c:v>
                </c:pt>
                <c:pt idx="3665">
                  <c:v>49.45</c:v>
                </c:pt>
                <c:pt idx="3666">
                  <c:v>49.48</c:v>
                </c:pt>
                <c:pt idx="3667">
                  <c:v>49.51</c:v>
                </c:pt>
                <c:pt idx="3668">
                  <c:v>49.54</c:v>
                </c:pt>
                <c:pt idx="3669">
                  <c:v>49.57</c:v>
                </c:pt>
                <c:pt idx="3670">
                  <c:v>49.60000000000001</c:v>
                </c:pt>
                <c:pt idx="3671">
                  <c:v>49.63000000000001</c:v>
                </c:pt>
                <c:pt idx="3672">
                  <c:v>49.66</c:v>
                </c:pt>
                <c:pt idx="3673">
                  <c:v>49.69</c:v>
                </c:pt>
                <c:pt idx="3674">
                  <c:v>49.72</c:v>
                </c:pt>
                <c:pt idx="3675">
                  <c:v>49.75</c:v>
                </c:pt>
                <c:pt idx="3676">
                  <c:v>49.78</c:v>
                </c:pt>
                <c:pt idx="3677">
                  <c:v>49.81</c:v>
                </c:pt>
                <c:pt idx="3678">
                  <c:v>49.84</c:v>
                </c:pt>
                <c:pt idx="3679">
                  <c:v>49.87</c:v>
                </c:pt>
                <c:pt idx="3680">
                  <c:v>49.9</c:v>
                </c:pt>
                <c:pt idx="3681">
                  <c:v>49.93</c:v>
                </c:pt>
                <c:pt idx="3682">
                  <c:v>49.96</c:v>
                </c:pt>
                <c:pt idx="3683">
                  <c:v>49.99</c:v>
                </c:pt>
                <c:pt idx="3684">
                  <c:v>50.02</c:v>
                </c:pt>
                <c:pt idx="3685">
                  <c:v>50.05</c:v>
                </c:pt>
                <c:pt idx="3686">
                  <c:v>50.08</c:v>
                </c:pt>
                <c:pt idx="3687">
                  <c:v>50.11</c:v>
                </c:pt>
                <c:pt idx="3688">
                  <c:v>50.14</c:v>
                </c:pt>
                <c:pt idx="3689">
                  <c:v>50.17</c:v>
                </c:pt>
                <c:pt idx="3690">
                  <c:v>50.2</c:v>
                </c:pt>
                <c:pt idx="3691">
                  <c:v>50.23</c:v>
                </c:pt>
                <c:pt idx="3692">
                  <c:v>50.26</c:v>
                </c:pt>
                <c:pt idx="3693">
                  <c:v>50.29</c:v>
                </c:pt>
                <c:pt idx="3694">
                  <c:v>50.32</c:v>
                </c:pt>
                <c:pt idx="3695">
                  <c:v>50.35</c:v>
                </c:pt>
                <c:pt idx="3696">
                  <c:v>50.38</c:v>
                </c:pt>
                <c:pt idx="3697">
                  <c:v>50.41</c:v>
                </c:pt>
                <c:pt idx="3698">
                  <c:v>50.44</c:v>
                </c:pt>
                <c:pt idx="3699">
                  <c:v>50.47</c:v>
                </c:pt>
                <c:pt idx="3700">
                  <c:v>50.5</c:v>
                </c:pt>
                <c:pt idx="3701">
                  <c:v>50.53</c:v>
                </c:pt>
                <c:pt idx="3702">
                  <c:v>50.56</c:v>
                </c:pt>
                <c:pt idx="3703">
                  <c:v>50.59</c:v>
                </c:pt>
                <c:pt idx="3704">
                  <c:v>50.62</c:v>
                </c:pt>
                <c:pt idx="3705">
                  <c:v>50.65</c:v>
                </c:pt>
                <c:pt idx="3706">
                  <c:v>50.68</c:v>
                </c:pt>
                <c:pt idx="3707">
                  <c:v>50.71000000000001</c:v>
                </c:pt>
                <c:pt idx="3708">
                  <c:v>50.74000000000001</c:v>
                </c:pt>
                <c:pt idx="3709">
                  <c:v>50.77000000000001</c:v>
                </c:pt>
                <c:pt idx="3710">
                  <c:v>50.8</c:v>
                </c:pt>
                <c:pt idx="3711">
                  <c:v>50.83</c:v>
                </c:pt>
                <c:pt idx="3712">
                  <c:v>50.86</c:v>
                </c:pt>
                <c:pt idx="3713">
                  <c:v>50.89</c:v>
                </c:pt>
                <c:pt idx="3714">
                  <c:v>50.92</c:v>
                </c:pt>
                <c:pt idx="3715">
                  <c:v>50.95</c:v>
                </c:pt>
                <c:pt idx="3716">
                  <c:v>50.98</c:v>
                </c:pt>
                <c:pt idx="3717">
                  <c:v>51.01</c:v>
                </c:pt>
                <c:pt idx="3718">
                  <c:v>51.04</c:v>
                </c:pt>
                <c:pt idx="3719">
                  <c:v>51.07</c:v>
                </c:pt>
                <c:pt idx="3720">
                  <c:v>51.10000000000001</c:v>
                </c:pt>
                <c:pt idx="3721">
                  <c:v>51.13000000000001</c:v>
                </c:pt>
                <c:pt idx="3722">
                  <c:v>51.16</c:v>
                </c:pt>
                <c:pt idx="3723">
                  <c:v>51.19</c:v>
                </c:pt>
                <c:pt idx="3724">
                  <c:v>51.22</c:v>
                </c:pt>
                <c:pt idx="3725">
                  <c:v>51.25</c:v>
                </c:pt>
                <c:pt idx="3726">
                  <c:v>51.28</c:v>
                </c:pt>
                <c:pt idx="3727">
                  <c:v>51.31</c:v>
                </c:pt>
                <c:pt idx="3728">
                  <c:v>51.34</c:v>
                </c:pt>
                <c:pt idx="3729">
                  <c:v>51.37</c:v>
                </c:pt>
                <c:pt idx="3730">
                  <c:v>51.4</c:v>
                </c:pt>
                <c:pt idx="3731">
                  <c:v>51.43</c:v>
                </c:pt>
                <c:pt idx="3732">
                  <c:v>51.46</c:v>
                </c:pt>
                <c:pt idx="3733">
                  <c:v>51.49</c:v>
                </c:pt>
                <c:pt idx="3734">
                  <c:v>51.52</c:v>
                </c:pt>
                <c:pt idx="3735">
                  <c:v>51.55</c:v>
                </c:pt>
                <c:pt idx="3736">
                  <c:v>51.58</c:v>
                </c:pt>
                <c:pt idx="3737">
                  <c:v>51.61</c:v>
                </c:pt>
                <c:pt idx="3738">
                  <c:v>51.64</c:v>
                </c:pt>
                <c:pt idx="3739">
                  <c:v>51.67</c:v>
                </c:pt>
                <c:pt idx="3740">
                  <c:v>51.7</c:v>
                </c:pt>
                <c:pt idx="3741">
                  <c:v>51.73</c:v>
                </c:pt>
                <c:pt idx="3742">
                  <c:v>51.76</c:v>
                </c:pt>
                <c:pt idx="3743">
                  <c:v>51.79</c:v>
                </c:pt>
                <c:pt idx="3744">
                  <c:v>51.82</c:v>
                </c:pt>
                <c:pt idx="3745">
                  <c:v>51.85</c:v>
                </c:pt>
                <c:pt idx="3746">
                  <c:v>51.88</c:v>
                </c:pt>
                <c:pt idx="3747">
                  <c:v>51.91</c:v>
                </c:pt>
                <c:pt idx="3748">
                  <c:v>51.94</c:v>
                </c:pt>
                <c:pt idx="3749">
                  <c:v>51.97</c:v>
                </c:pt>
                <c:pt idx="3750">
                  <c:v>52.0</c:v>
                </c:pt>
                <c:pt idx="3751">
                  <c:v>52.03</c:v>
                </c:pt>
                <c:pt idx="3752">
                  <c:v>52.06</c:v>
                </c:pt>
                <c:pt idx="3753">
                  <c:v>52.09</c:v>
                </c:pt>
                <c:pt idx="3754">
                  <c:v>52.12</c:v>
                </c:pt>
                <c:pt idx="3755">
                  <c:v>52.15</c:v>
                </c:pt>
                <c:pt idx="3756">
                  <c:v>52.18</c:v>
                </c:pt>
                <c:pt idx="3757">
                  <c:v>52.21000000000001</c:v>
                </c:pt>
                <c:pt idx="3758">
                  <c:v>52.24000000000001</c:v>
                </c:pt>
                <c:pt idx="3759">
                  <c:v>52.27000000000001</c:v>
                </c:pt>
                <c:pt idx="3760">
                  <c:v>52.3</c:v>
                </c:pt>
                <c:pt idx="3761">
                  <c:v>52.33</c:v>
                </c:pt>
                <c:pt idx="3762">
                  <c:v>52.36</c:v>
                </c:pt>
                <c:pt idx="3763">
                  <c:v>52.39</c:v>
                </c:pt>
                <c:pt idx="3764">
                  <c:v>52.42</c:v>
                </c:pt>
                <c:pt idx="3765">
                  <c:v>52.45</c:v>
                </c:pt>
                <c:pt idx="3766">
                  <c:v>52.48</c:v>
                </c:pt>
                <c:pt idx="3767">
                  <c:v>52.51</c:v>
                </c:pt>
                <c:pt idx="3768">
                  <c:v>52.54</c:v>
                </c:pt>
                <c:pt idx="3769">
                  <c:v>52.57</c:v>
                </c:pt>
                <c:pt idx="3770">
                  <c:v>52.60000000000001</c:v>
                </c:pt>
                <c:pt idx="3771">
                  <c:v>52.63000000000001</c:v>
                </c:pt>
                <c:pt idx="3772">
                  <c:v>52.66</c:v>
                </c:pt>
                <c:pt idx="3773">
                  <c:v>52.69</c:v>
                </c:pt>
                <c:pt idx="3774">
                  <c:v>52.72</c:v>
                </c:pt>
                <c:pt idx="3775">
                  <c:v>52.75</c:v>
                </c:pt>
                <c:pt idx="3776">
                  <c:v>52.78</c:v>
                </c:pt>
                <c:pt idx="3777">
                  <c:v>52.81</c:v>
                </c:pt>
                <c:pt idx="3778">
                  <c:v>52.84</c:v>
                </c:pt>
                <c:pt idx="3779">
                  <c:v>52.87</c:v>
                </c:pt>
                <c:pt idx="3780">
                  <c:v>52.9</c:v>
                </c:pt>
                <c:pt idx="3781">
                  <c:v>52.93</c:v>
                </c:pt>
                <c:pt idx="3782">
                  <c:v>52.96</c:v>
                </c:pt>
                <c:pt idx="3783">
                  <c:v>52.99</c:v>
                </c:pt>
                <c:pt idx="3784">
                  <c:v>53.02</c:v>
                </c:pt>
                <c:pt idx="3785">
                  <c:v>53.05</c:v>
                </c:pt>
                <c:pt idx="3786">
                  <c:v>53.08</c:v>
                </c:pt>
                <c:pt idx="3787">
                  <c:v>53.11</c:v>
                </c:pt>
                <c:pt idx="3788">
                  <c:v>53.14</c:v>
                </c:pt>
                <c:pt idx="3789">
                  <c:v>53.17</c:v>
                </c:pt>
                <c:pt idx="3790">
                  <c:v>53.2</c:v>
                </c:pt>
                <c:pt idx="3791">
                  <c:v>53.23</c:v>
                </c:pt>
                <c:pt idx="3792">
                  <c:v>53.26</c:v>
                </c:pt>
                <c:pt idx="3793">
                  <c:v>53.29</c:v>
                </c:pt>
                <c:pt idx="3794">
                  <c:v>53.32</c:v>
                </c:pt>
                <c:pt idx="3795">
                  <c:v>53.35</c:v>
                </c:pt>
                <c:pt idx="3796">
                  <c:v>53.38</c:v>
                </c:pt>
                <c:pt idx="3797">
                  <c:v>53.41</c:v>
                </c:pt>
                <c:pt idx="3798">
                  <c:v>53.44</c:v>
                </c:pt>
                <c:pt idx="3799">
                  <c:v>53.47</c:v>
                </c:pt>
                <c:pt idx="3800">
                  <c:v>53.5</c:v>
                </c:pt>
                <c:pt idx="3801">
                  <c:v>53.53</c:v>
                </c:pt>
                <c:pt idx="3802">
                  <c:v>53.56</c:v>
                </c:pt>
                <c:pt idx="3803">
                  <c:v>53.59</c:v>
                </c:pt>
                <c:pt idx="3804">
                  <c:v>53.62</c:v>
                </c:pt>
                <c:pt idx="3805">
                  <c:v>53.65</c:v>
                </c:pt>
                <c:pt idx="3806">
                  <c:v>53.68</c:v>
                </c:pt>
                <c:pt idx="3807">
                  <c:v>53.71000000000001</c:v>
                </c:pt>
                <c:pt idx="3808">
                  <c:v>53.74000000000001</c:v>
                </c:pt>
                <c:pt idx="3809">
                  <c:v>53.77000000000001</c:v>
                </c:pt>
                <c:pt idx="3810">
                  <c:v>53.8</c:v>
                </c:pt>
                <c:pt idx="3811">
                  <c:v>53.83</c:v>
                </c:pt>
                <c:pt idx="3812">
                  <c:v>53.86</c:v>
                </c:pt>
                <c:pt idx="3813">
                  <c:v>53.89</c:v>
                </c:pt>
                <c:pt idx="3814">
                  <c:v>53.92</c:v>
                </c:pt>
                <c:pt idx="3815">
                  <c:v>53.95</c:v>
                </c:pt>
                <c:pt idx="3816">
                  <c:v>53.98</c:v>
                </c:pt>
                <c:pt idx="3817">
                  <c:v>54.01</c:v>
                </c:pt>
                <c:pt idx="3818">
                  <c:v>54.04</c:v>
                </c:pt>
                <c:pt idx="3819">
                  <c:v>54.07</c:v>
                </c:pt>
                <c:pt idx="3820">
                  <c:v>54.10000000000001</c:v>
                </c:pt>
                <c:pt idx="3821">
                  <c:v>54.13000000000001</c:v>
                </c:pt>
                <c:pt idx="3822">
                  <c:v>54.16</c:v>
                </c:pt>
                <c:pt idx="3823">
                  <c:v>54.19</c:v>
                </c:pt>
                <c:pt idx="3824">
                  <c:v>54.22</c:v>
                </c:pt>
                <c:pt idx="3825">
                  <c:v>54.25</c:v>
                </c:pt>
                <c:pt idx="3826">
                  <c:v>54.28</c:v>
                </c:pt>
                <c:pt idx="3827">
                  <c:v>54.31</c:v>
                </c:pt>
                <c:pt idx="3828">
                  <c:v>54.34</c:v>
                </c:pt>
                <c:pt idx="3829">
                  <c:v>54.37</c:v>
                </c:pt>
                <c:pt idx="3830">
                  <c:v>54.4</c:v>
                </c:pt>
                <c:pt idx="3831">
                  <c:v>54.43</c:v>
                </c:pt>
                <c:pt idx="3832">
                  <c:v>54.46</c:v>
                </c:pt>
                <c:pt idx="3833">
                  <c:v>54.49</c:v>
                </c:pt>
                <c:pt idx="3834">
                  <c:v>54.52</c:v>
                </c:pt>
                <c:pt idx="3835">
                  <c:v>54.55</c:v>
                </c:pt>
                <c:pt idx="3836">
                  <c:v>54.58</c:v>
                </c:pt>
                <c:pt idx="3837">
                  <c:v>54.61</c:v>
                </c:pt>
                <c:pt idx="3838">
                  <c:v>54.64</c:v>
                </c:pt>
                <c:pt idx="3839">
                  <c:v>54.67</c:v>
                </c:pt>
                <c:pt idx="3840">
                  <c:v>54.7</c:v>
                </c:pt>
                <c:pt idx="3841">
                  <c:v>54.73</c:v>
                </c:pt>
                <c:pt idx="3842">
                  <c:v>54.76</c:v>
                </c:pt>
                <c:pt idx="3843">
                  <c:v>54.79</c:v>
                </c:pt>
              </c:numCache>
            </c:numRef>
          </c:xVal>
          <c:yVal>
            <c:numRef>
              <c:f>Sheet1!$L$2:$L$3845</c:f>
              <c:numCache>
                <c:formatCode>General</c:formatCode>
                <c:ptCount val="3844"/>
                <c:pt idx="0">
                  <c:v>10.9863</c:v>
                </c:pt>
                <c:pt idx="1">
                  <c:v>375.7929999999996</c:v>
                </c:pt>
                <c:pt idx="2">
                  <c:v>161.346</c:v>
                </c:pt>
                <c:pt idx="3">
                  <c:v>13.6719</c:v>
                </c:pt>
                <c:pt idx="4">
                  <c:v>4.180909999999995</c:v>
                </c:pt>
                <c:pt idx="5">
                  <c:v>1.83105</c:v>
                </c:pt>
                <c:pt idx="6">
                  <c:v>2.04468</c:v>
                </c:pt>
                <c:pt idx="7">
                  <c:v>2.136229999999999</c:v>
                </c:pt>
                <c:pt idx="8">
                  <c:v>2.38037</c:v>
                </c:pt>
                <c:pt idx="9">
                  <c:v>2.471919999999999</c:v>
                </c:pt>
                <c:pt idx="10">
                  <c:v>1.52588</c:v>
                </c:pt>
                <c:pt idx="11">
                  <c:v>31.311</c:v>
                </c:pt>
                <c:pt idx="12">
                  <c:v>13.2446</c:v>
                </c:pt>
                <c:pt idx="13">
                  <c:v>2.99072</c:v>
                </c:pt>
                <c:pt idx="14">
                  <c:v>4.05884</c:v>
                </c:pt>
                <c:pt idx="15">
                  <c:v>1.49536</c:v>
                </c:pt>
                <c:pt idx="16">
                  <c:v>1.37329</c:v>
                </c:pt>
                <c:pt idx="17">
                  <c:v>1.89209</c:v>
                </c:pt>
                <c:pt idx="18">
                  <c:v>1.46484</c:v>
                </c:pt>
                <c:pt idx="19">
                  <c:v>31.311</c:v>
                </c:pt>
                <c:pt idx="20">
                  <c:v>13.2446</c:v>
                </c:pt>
                <c:pt idx="21">
                  <c:v>2.2583</c:v>
                </c:pt>
                <c:pt idx="22">
                  <c:v>1.89209</c:v>
                </c:pt>
                <c:pt idx="23">
                  <c:v>1.58691</c:v>
                </c:pt>
                <c:pt idx="24">
                  <c:v>2.136229999999999</c:v>
                </c:pt>
                <c:pt idx="25">
                  <c:v>1.92261</c:v>
                </c:pt>
                <c:pt idx="26">
                  <c:v>2.99072</c:v>
                </c:pt>
                <c:pt idx="27">
                  <c:v>1.7395</c:v>
                </c:pt>
                <c:pt idx="28">
                  <c:v>3.2959</c:v>
                </c:pt>
                <c:pt idx="29">
                  <c:v>1.43433</c:v>
                </c:pt>
                <c:pt idx="30">
                  <c:v>1.40381</c:v>
                </c:pt>
                <c:pt idx="31">
                  <c:v>2.136229999999999</c:v>
                </c:pt>
                <c:pt idx="32">
                  <c:v>2.16675</c:v>
                </c:pt>
                <c:pt idx="33">
                  <c:v>2.441409999999998</c:v>
                </c:pt>
                <c:pt idx="34">
                  <c:v>2.441409999999998</c:v>
                </c:pt>
                <c:pt idx="35">
                  <c:v>2.441409999999998</c:v>
                </c:pt>
                <c:pt idx="36">
                  <c:v>2.65503</c:v>
                </c:pt>
                <c:pt idx="37">
                  <c:v>2.319339999999999</c:v>
                </c:pt>
                <c:pt idx="38">
                  <c:v>2.349849999999992</c:v>
                </c:pt>
                <c:pt idx="39">
                  <c:v>1.80054</c:v>
                </c:pt>
                <c:pt idx="40">
                  <c:v>1.49536</c:v>
                </c:pt>
                <c:pt idx="41">
                  <c:v>1.34277</c:v>
                </c:pt>
                <c:pt idx="42">
                  <c:v>2.899169999999998</c:v>
                </c:pt>
                <c:pt idx="43">
                  <c:v>1.40381</c:v>
                </c:pt>
                <c:pt idx="44">
                  <c:v>1.43433</c:v>
                </c:pt>
                <c:pt idx="45">
                  <c:v>1.49536</c:v>
                </c:pt>
                <c:pt idx="46">
                  <c:v>2.99072</c:v>
                </c:pt>
                <c:pt idx="47">
                  <c:v>1.95313</c:v>
                </c:pt>
                <c:pt idx="48">
                  <c:v>1.52588</c:v>
                </c:pt>
                <c:pt idx="49">
                  <c:v>1.92261</c:v>
                </c:pt>
                <c:pt idx="50">
                  <c:v>2.10571</c:v>
                </c:pt>
                <c:pt idx="51">
                  <c:v>1.31226</c:v>
                </c:pt>
                <c:pt idx="52">
                  <c:v>1.83105</c:v>
                </c:pt>
                <c:pt idx="53">
                  <c:v>1.70898</c:v>
                </c:pt>
                <c:pt idx="54">
                  <c:v>1.58691</c:v>
                </c:pt>
                <c:pt idx="55">
                  <c:v>1.7395</c:v>
                </c:pt>
                <c:pt idx="56">
                  <c:v>2.136229999999999</c:v>
                </c:pt>
                <c:pt idx="57">
                  <c:v>1.7395</c:v>
                </c:pt>
                <c:pt idx="58">
                  <c:v>1.49536</c:v>
                </c:pt>
                <c:pt idx="59">
                  <c:v>2.96021</c:v>
                </c:pt>
                <c:pt idx="60">
                  <c:v>31.92139999999998</c:v>
                </c:pt>
                <c:pt idx="61">
                  <c:v>13.4277</c:v>
                </c:pt>
                <c:pt idx="62">
                  <c:v>2.136229999999999</c:v>
                </c:pt>
                <c:pt idx="63">
                  <c:v>2.68555</c:v>
                </c:pt>
                <c:pt idx="64">
                  <c:v>1.95313</c:v>
                </c:pt>
                <c:pt idx="65">
                  <c:v>2.2583</c:v>
                </c:pt>
                <c:pt idx="66">
                  <c:v>2.01416</c:v>
                </c:pt>
                <c:pt idx="67">
                  <c:v>1.83105</c:v>
                </c:pt>
                <c:pt idx="68">
                  <c:v>1.61743</c:v>
                </c:pt>
                <c:pt idx="69">
                  <c:v>1.31226</c:v>
                </c:pt>
                <c:pt idx="70">
                  <c:v>1.92261</c:v>
                </c:pt>
                <c:pt idx="71">
                  <c:v>1.0376</c:v>
                </c:pt>
                <c:pt idx="72">
                  <c:v>1.92261</c:v>
                </c:pt>
                <c:pt idx="73">
                  <c:v>2.319339999999999</c:v>
                </c:pt>
                <c:pt idx="74">
                  <c:v>2.56348</c:v>
                </c:pt>
                <c:pt idx="75">
                  <c:v>1.89209</c:v>
                </c:pt>
                <c:pt idx="76">
                  <c:v>2.38037</c:v>
                </c:pt>
                <c:pt idx="77">
                  <c:v>1.89209</c:v>
                </c:pt>
                <c:pt idx="78">
                  <c:v>2.7771</c:v>
                </c:pt>
                <c:pt idx="79">
                  <c:v>2.16675</c:v>
                </c:pt>
                <c:pt idx="80">
                  <c:v>2.68555</c:v>
                </c:pt>
                <c:pt idx="81">
                  <c:v>1.95313</c:v>
                </c:pt>
                <c:pt idx="82">
                  <c:v>2.99072</c:v>
                </c:pt>
                <c:pt idx="83">
                  <c:v>1.61743</c:v>
                </c:pt>
                <c:pt idx="84">
                  <c:v>1.43433</c:v>
                </c:pt>
                <c:pt idx="85">
                  <c:v>1.52588</c:v>
                </c:pt>
                <c:pt idx="86">
                  <c:v>2.136229999999999</c:v>
                </c:pt>
                <c:pt idx="87">
                  <c:v>2.7771</c:v>
                </c:pt>
                <c:pt idx="88">
                  <c:v>2.2583</c:v>
                </c:pt>
                <c:pt idx="89">
                  <c:v>1.80054</c:v>
                </c:pt>
                <c:pt idx="90">
                  <c:v>2.7771</c:v>
                </c:pt>
                <c:pt idx="91">
                  <c:v>1.67847</c:v>
                </c:pt>
                <c:pt idx="92">
                  <c:v>1.15967</c:v>
                </c:pt>
                <c:pt idx="93">
                  <c:v>1.52588</c:v>
                </c:pt>
                <c:pt idx="94">
                  <c:v>2.7771</c:v>
                </c:pt>
                <c:pt idx="95">
                  <c:v>3.96729</c:v>
                </c:pt>
                <c:pt idx="96">
                  <c:v>1.52588</c:v>
                </c:pt>
                <c:pt idx="97">
                  <c:v>2.16675</c:v>
                </c:pt>
                <c:pt idx="98">
                  <c:v>1.80054</c:v>
                </c:pt>
                <c:pt idx="99">
                  <c:v>2.899169999999998</c:v>
                </c:pt>
                <c:pt idx="100">
                  <c:v>1.70898</c:v>
                </c:pt>
                <c:pt idx="101">
                  <c:v>1.86157</c:v>
                </c:pt>
                <c:pt idx="102">
                  <c:v>2.16675</c:v>
                </c:pt>
                <c:pt idx="103">
                  <c:v>1.52588</c:v>
                </c:pt>
                <c:pt idx="104">
                  <c:v>3.2959</c:v>
                </c:pt>
                <c:pt idx="105">
                  <c:v>2.319339999999999</c:v>
                </c:pt>
                <c:pt idx="106">
                  <c:v>2.83813</c:v>
                </c:pt>
                <c:pt idx="107">
                  <c:v>2.96021</c:v>
                </c:pt>
                <c:pt idx="108">
                  <c:v>2.83813</c:v>
                </c:pt>
                <c:pt idx="109">
                  <c:v>3.17383</c:v>
                </c:pt>
                <c:pt idx="110">
                  <c:v>2.28882</c:v>
                </c:pt>
                <c:pt idx="111">
                  <c:v>1.2207</c:v>
                </c:pt>
                <c:pt idx="112">
                  <c:v>2.74658</c:v>
                </c:pt>
                <c:pt idx="113">
                  <c:v>31.7078</c:v>
                </c:pt>
                <c:pt idx="114">
                  <c:v>13.5498</c:v>
                </c:pt>
                <c:pt idx="115">
                  <c:v>31.6162</c:v>
                </c:pt>
                <c:pt idx="116">
                  <c:v>13.5498</c:v>
                </c:pt>
                <c:pt idx="117">
                  <c:v>2.01416</c:v>
                </c:pt>
                <c:pt idx="118">
                  <c:v>2.01416</c:v>
                </c:pt>
                <c:pt idx="119">
                  <c:v>2.7771</c:v>
                </c:pt>
                <c:pt idx="120">
                  <c:v>2.04468</c:v>
                </c:pt>
                <c:pt idx="121">
                  <c:v>2.349849999999992</c:v>
                </c:pt>
                <c:pt idx="122">
                  <c:v>2.441409999999998</c:v>
                </c:pt>
                <c:pt idx="123">
                  <c:v>31.4026</c:v>
                </c:pt>
                <c:pt idx="124">
                  <c:v>13.4583</c:v>
                </c:pt>
                <c:pt idx="125">
                  <c:v>0.946045</c:v>
                </c:pt>
                <c:pt idx="126">
                  <c:v>2.86865</c:v>
                </c:pt>
                <c:pt idx="127">
                  <c:v>1.61743</c:v>
                </c:pt>
                <c:pt idx="128">
                  <c:v>2.16675</c:v>
                </c:pt>
                <c:pt idx="129">
                  <c:v>2.22778</c:v>
                </c:pt>
                <c:pt idx="130">
                  <c:v>2.86865</c:v>
                </c:pt>
                <c:pt idx="131">
                  <c:v>4.180909999999995</c:v>
                </c:pt>
                <c:pt idx="132">
                  <c:v>1.70898</c:v>
                </c:pt>
                <c:pt idx="133">
                  <c:v>1.70898</c:v>
                </c:pt>
                <c:pt idx="134">
                  <c:v>2.86865</c:v>
                </c:pt>
                <c:pt idx="135">
                  <c:v>31.8298</c:v>
                </c:pt>
                <c:pt idx="136">
                  <c:v>13.4277</c:v>
                </c:pt>
                <c:pt idx="137">
                  <c:v>1.95313</c:v>
                </c:pt>
                <c:pt idx="138">
                  <c:v>31.6162</c:v>
                </c:pt>
                <c:pt idx="139">
                  <c:v>13.5498</c:v>
                </c:pt>
                <c:pt idx="140">
                  <c:v>1.31226</c:v>
                </c:pt>
                <c:pt idx="141">
                  <c:v>1.43433</c:v>
                </c:pt>
                <c:pt idx="142">
                  <c:v>1.40381</c:v>
                </c:pt>
                <c:pt idx="143">
                  <c:v>2.96021</c:v>
                </c:pt>
                <c:pt idx="144">
                  <c:v>1.83105</c:v>
                </c:pt>
                <c:pt idx="145">
                  <c:v>2.319339999999999</c:v>
                </c:pt>
                <c:pt idx="146">
                  <c:v>0.915527</c:v>
                </c:pt>
                <c:pt idx="147">
                  <c:v>3.112789999999999</c:v>
                </c:pt>
                <c:pt idx="148">
                  <c:v>1.95313</c:v>
                </c:pt>
                <c:pt idx="149">
                  <c:v>1.2207</c:v>
                </c:pt>
                <c:pt idx="150">
                  <c:v>1.40381</c:v>
                </c:pt>
                <c:pt idx="151">
                  <c:v>1.61743</c:v>
                </c:pt>
                <c:pt idx="152">
                  <c:v>1.31226</c:v>
                </c:pt>
                <c:pt idx="153">
                  <c:v>2.7771</c:v>
                </c:pt>
                <c:pt idx="154">
                  <c:v>1.40381</c:v>
                </c:pt>
                <c:pt idx="155">
                  <c:v>2.22778</c:v>
                </c:pt>
                <c:pt idx="156">
                  <c:v>2.19727</c:v>
                </c:pt>
                <c:pt idx="157">
                  <c:v>1.49536</c:v>
                </c:pt>
                <c:pt idx="158">
                  <c:v>1.58691</c:v>
                </c:pt>
                <c:pt idx="159">
                  <c:v>2.136229999999999</c:v>
                </c:pt>
                <c:pt idx="160">
                  <c:v>2.349849999999992</c:v>
                </c:pt>
                <c:pt idx="161">
                  <c:v>2.7771</c:v>
                </c:pt>
                <c:pt idx="162">
                  <c:v>1.83105</c:v>
                </c:pt>
                <c:pt idx="163">
                  <c:v>2.2583</c:v>
                </c:pt>
                <c:pt idx="164">
                  <c:v>2.65503</c:v>
                </c:pt>
                <c:pt idx="165">
                  <c:v>2.10571</c:v>
                </c:pt>
                <c:pt idx="166">
                  <c:v>2.471919999999999</c:v>
                </c:pt>
                <c:pt idx="167">
                  <c:v>2.10571</c:v>
                </c:pt>
                <c:pt idx="168">
                  <c:v>1.61743</c:v>
                </c:pt>
                <c:pt idx="169">
                  <c:v>2.01416</c:v>
                </c:pt>
                <c:pt idx="170">
                  <c:v>2.2583</c:v>
                </c:pt>
                <c:pt idx="171">
                  <c:v>2.01416</c:v>
                </c:pt>
                <c:pt idx="172">
                  <c:v>2.7771</c:v>
                </c:pt>
                <c:pt idx="173">
                  <c:v>1.61743</c:v>
                </c:pt>
                <c:pt idx="174">
                  <c:v>2.01416</c:v>
                </c:pt>
                <c:pt idx="175">
                  <c:v>3.082279999999999</c:v>
                </c:pt>
                <c:pt idx="176">
                  <c:v>31.92139999999998</c:v>
                </c:pt>
                <c:pt idx="177">
                  <c:v>13.6414</c:v>
                </c:pt>
                <c:pt idx="178">
                  <c:v>2.7771</c:v>
                </c:pt>
                <c:pt idx="179">
                  <c:v>2.04468</c:v>
                </c:pt>
                <c:pt idx="180">
                  <c:v>2.2583</c:v>
                </c:pt>
                <c:pt idx="181">
                  <c:v>1.7395</c:v>
                </c:pt>
                <c:pt idx="182">
                  <c:v>2.2583</c:v>
                </c:pt>
                <c:pt idx="183">
                  <c:v>2.71606</c:v>
                </c:pt>
                <c:pt idx="184">
                  <c:v>2.99072</c:v>
                </c:pt>
                <c:pt idx="185">
                  <c:v>1.25122</c:v>
                </c:pt>
                <c:pt idx="186">
                  <c:v>2.86865</c:v>
                </c:pt>
                <c:pt idx="187">
                  <c:v>2.01416</c:v>
                </c:pt>
                <c:pt idx="188">
                  <c:v>1.49536</c:v>
                </c:pt>
                <c:pt idx="189">
                  <c:v>2.7771</c:v>
                </c:pt>
                <c:pt idx="190">
                  <c:v>2.41089</c:v>
                </c:pt>
                <c:pt idx="191">
                  <c:v>2.349849999999992</c:v>
                </c:pt>
                <c:pt idx="192">
                  <c:v>2.65503</c:v>
                </c:pt>
                <c:pt idx="193">
                  <c:v>2.53296</c:v>
                </c:pt>
                <c:pt idx="194">
                  <c:v>2.22778</c:v>
                </c:pt>
                <c:pt idx="195">
                  <c:v>2.56348</c:v>
                </c:pt>
                <c:pt idx="196">
                  <c:v>31.8298</c:v>
                </c:pt>
                <c:pt idx="197">
                  <c:v>13.6414</c:v>
                </c:pt>
                <c:pt idx="198">
                  <c:v>1.80054</c:v>
                </c:pt>
                <c:pt idx="199">
                  <c:v>3.02124</c:v>
                </c:pt>
                <c:pt idx="200">
                  <c:v>1.80054</c:v>
                </c:pt>
                <c:pt idx="201">
                  <c:v>1.37329</c:v>
                </c:pt>
                <c:pt idx="202">
                  <c:v>2.04468</c:v>
                </c:pt>
                <c:pt idx="203">
                  <c:v>2.349849999999992</c:v>
                </c:pt>
                <c:pt idx="204">
                  <c:v>2.99072</c:v>
                </c:pt>
                <c:pt idx="205">
                  <c:v>1.49536</c:v>
                </c:pt>
                <c:pt idx="206">
                  <c:v>2.86865</c:v>
                </c:pt>
                <c:pt idx="207">
                  <c:v>3.96729</c:v>
                </c:pt>
                <c:pt idx="208">
                  <c:v>1.40381</c:v>
                </c:pt>
                <c:pt idx="209">
                  <c:v>1.25122</c:v>
                </c:pt>
                <c:pt idx="210">
                  <c:v>1.7395</c:v>
                </c:pt>
                <c:pt idx="211">
                  <c:v>2.136229999999999</c:v>
                </c:pt>
                <c:pt idx="212">
                  <c:v>1.06812</c:v>
                </c:pt>
                <c:pt idx="213">
                  <c:v>3.20435</c:v>
                </c:pt>
                <c:pt idx="214">
                  <c:v>2.56348</c:v>
                </c:pt>
                <c:pt idx="215">
                  <c:v>2.38037</c:v>
                </c:pt>
                <c:pt idx="216">
                  <c:v>3.63159</c:v>
                </c:pt>
                <c:pt idx="217">
                  <c:v>1.5564</c:v>
                </c:pt>
                <c:pt idx="218">
                  <c:v>2.04468</c:v>
                </c:pt>
                <c:pt idx="219">
                  <c:v>1.83105</c:v>
                </c:pt>
                <c:pt idx="220">
                  <c:v>1.80054</c:v>
                </c:pt>
                <c:pt idx="221">
                  <c:v>2.441409999999998</c:v>
                </c:pt>
                <c:pt idx="222">
                  <c:v>2.65503</c:v>
                </c:pt>
                <c:pt idx="223">
                  <c:v>6.46973</c:v>
                </c:pt>
                <c:pt idx="224">
                  <c:v>2.71606</c:v>
                </c:pt>
                <c:pt idx="225">
                  <c:v>2.7771</c:v>
                </c:pt>
                <c:pt idx="226">
                  <c:v>1.67847</c:v>
                </c:pt>
                <c:pt idx="227">
                  <c:v>1.86157</c:v>
                </c:pt>
                <c:pt idx="228">
                  <c:v>1.52588</c:v>
                </c:pt>
                <c:pt idx="229">
                  <c:v>1.7395</c:v>
                </c:pt>
                <c:pt idx="230">
                  <c:v>2.04468</c:v>
                </c:pt>
                <c:pt idx="231">
                  <c:v>2.99072</c:v>
                </c:pt>
                <c:pt idx="232">
                  <c:v>1.70898</c:v>
                </c:pt>
                <c:pt idx="233">
                  <c:v>2.22778</c:v>
                </c:pt>
                <c:pt idx="234">
                  <c:v>1.77002</c:v>
                </c:pt>
                <c:pt idx="235">
                  <c:v>31.8298</c:v>
                </c:pt>
                <c:pt idx="236">
                  <c:v>13.6414</c:v>
                </c:pt>
                <c:pt idx="237">
                  <c:v>1.70898</c:v>
                </c:pt>
                <c:pt idx="238">
                  <c:v>1.83105</c:v>
                </c:pt>
                <c:pt idx="239">
                  <c:v>2.7771</c:v>
                </c:pt>
                <c:pt idx="240">
                  <c:v>2.471919999999999</c:v>
                </c:pt>
                <c:pt idx="241">
                  <c:v>2.53296</c:v>
                </c:pt>
                <c:pt idx="242">
                  <c:v>2.65503</c:v>
                </c:pt>
                <c:pt idx="243">
                  <c:v>2.74658</c:v>
                </c:pt>
                <c:pt idx="244">
                  <c:v>2.74658</c:v>
                </c:pt>
                <c:pt idx="245">
                  <c:v>2.53296</c:v>
                </c:pt>
                <c:pt idx="246">
                  <c:v>2.65503</c:v>
                </c:pt>
                <c:pt idx="247">
                  <c:v>2.10571</c:v>
                </c:pt>
                <c:pt idx="248">
                  <c:v>1.83105</c:v>
                </c:pt>
                <c:pt idx="249">
                  <c:v>1.83105</c:v>
                </c:pt>
                <c:pt idx="250">
                  <c:v>2.56348</c:v>
                </c:pt>
                <c:pt idx="251">
                  <c:v>1.70898</c:v>
                </c:pt>
                <c:pt idx="252">
                  <c:v>1.67847</c:v>
                </c:pt>
                <c:pt idx="253">
                  <c:v>1.92261</c:v>
                </c:pt>
                <c:pt idx="254">
                  <c:v>2.2583</c:v>
                </c:pt>
                <c:pt idx="255">
                  <c:v>2.01416</c:v>
                </c:pt>
                <c:pt idx="256">
                  <c:v>2.7771</c:v>
                </c:pt>
                <c:pt idx="257">
                  <c:v>1.40381</c:v>
                </c:pt>
                <c:pt idx="258">
                  <c:v>1.92261</c:v>
                </c:pt>
                <c:pt idx="259">
                  <c:v>2.2583</c:v>
                </c:pt>
                <c:pt idx="260">
                  <c:v>2.65503</c:v>
                </c:pt>
                <c:pt idx="261">
                  <c:v>1.52588</c:v>
                </c:pt>
                <c:pt idx="262">
                  <c:v>1.58691</c:v>
                </c:pt>
                <c:pt idx="263">
                  <c:v>1.70898</c:v>
                </c:pt>
                <c:pt idx="264">
                  <c:v>1.52588</c:v>
                </c:pt>
                <c:pt idx="265">
                  <c:v>2.68555</c:v>
                </c:pt>
                <c:pt idx="266">
                  <c:v>1.92261</c:v>
                </c:pt>
                <c:pt idx="267">
                  <c:v>1.31226</c:v>
                </c:pt>
                <c:pt idx="268">
                  <c:v>2.01416</c:v>
                </c:pt>
                <c:pt idx="269">
                  <c:v>2.96021</c:v>
                </c:pt>
                <c:pt idx="270">
                  <c:v>1.7395</c:v>
                </c:pt>
                <c:pt idx="271">
                  <c:v>1.34277</c:v>
                </c:pt>
                <c:pt idx="272">
                  <c:v>1.43433</c:v>
                </c:pt>
                <c:pt idx="273">
                  <c:v>2.899169999999998</c:v>
                </c:pt>
                <c:pt idx="274">
                  <c:v>1.70898</c:v>
                </c:pt>
                <c:pt idx="275">
                  <c:v>31.6162</c:v>
                </c:pt>
                <c:pt idx="276">
                  <c:v>13.5498</c:v>
                </c:pt>
                <c:pt idx="277">
                  <c:v>2.99072</c:v>
                </c:pt>
                <c:pt idx="278">
                  <c:v>4.27246</c:v>
                </c:pt>
                <c:pt idx="279">
                  <c:v>1.83105</c:v>
                </c:pt>
                <c:pt idx="280">
                  <c:v>2.2583</c:v>
                </c:pt>
                <c:pt idx="281">
                  <c:v>1.80054</c:v>
                </c:pt>
                <c:pt idx="282">
                  <c:v>1.7395</c:v>
                </c:pt>
                <c:pt idx="283">
                  <c:v>1.83105</c:v>
                </c:pt>
                <c:pt idx="284">
                  <c:v>2.136229999999999</c:v>
                </c:pt>
                <c:pt idx="285">
                  <c:v>2.471919999999999</c:v>
                </c:pt>
                <c:pt idx="286">
                  <c:v>1.43433</c:v>
                </c:pt>
                <c:pt idx="287">
                  <c:v>2.349849999999992</c:v>
                </c:pt>
                <c:pt idx="288">
                  <c:v>1.7395</c:v>
                </c:pt>
                <c:pt idx="289">
                  <c:v>1.80054</c:v>
                </c:pt>
                <c:pt idx="290">
                  <c:v>6.317139999999986</c:v>
                </c:pt>
                <c:pt idx="291">
                  <c:v>9.58252</c:v>
                </c:pt>
                <c:pt idx="292">
                  <c:v>2.71606</c:v>
                </c:pt>
                <c:pt idx="293">
                  <c:v>2.471919999999999</c:v>
                </c:pt>
                <c:pt idx="294">
                  <c:v>1.52588</c:v>
                </c:pt>
                <c:pt idx="295">
                  <c:v>2.68555</c:v>
                </c:pt>
                <c:pt idx="296">
                  <c:v>1.7395</c:v>
                </c:pt>
                <c:pt idx="297">
                  <c:v>2.86865</c:v>
                </c:pt>
                <c:pt idx="298">
                  <c:v>2.38037</c:v>
                </c:pt>
                <c:pt idx="299">
                  <c:v>1.80054</c:v>
                </c:pt>
                <c:pt idx="300">
                  <c:v>2.28882</c:v>
                </c:pt>
                <c:pt idx="301">
                  <c:v>2.96021</c:v>
                </c:pt>
                <c:pt idx="302">
                  <c:v>2.83813</c:v>
                </c:pt>
                <c:pt idx="303">
                  <c:v>2.319339999999999</c:v>
                </c:pt>
                <c:pt idx="304">
                  <c:v>2.349849999999992</c:v>
                </c:pt>
                <c:pt idx="305">
                  <c:v>2.80762</c:v>
                </c:pt>
                <c:pt idx="306">
                  <c:v>1.70898</c:v>
                </c:pt>
                <c:pt idx="307">
                  <c:v>3.17383</c:v>
                </c:pt>
                <c:pt idx="308">
                  <c:v>4.05884</c:v>
                </c:pt>
                <c:pt idx="309">
                  <c:v>3.75366</c:v>
                </c:pt>
                <c:pt idx="310">
                  <c:v>1.7395</c:v>
                </c:pt>
                <c:pt idx="311">
                  <c:v>1.61743</c:v>
                </c:pt>
                <c:pt idx="312">
                  <c:v>2.86865</c:v>
                </c:pt>
                <c:pt idx="313">
                  <c:v>1.83105</c:v>
                </c:pt>
                <c:pt idx="314">
                  <c:v>1.64795</c:v>
                </c:pt>
                <c:pt idx="315">
                  <c:v>2.899169999999998</c:v>
                </c:pt>
                <c:pt idx="316">
                  <c:v>1.83105</c:v>
                </c:pt>
                <c:pt idx="317">
                  <c:v>2.99072</c:v>
                </c:pt>
                <c:pt idx="318">
                  <c:v>2.96021</c:v>
                </c:pt>
                <c:pt idx="319">
                  <c:v>2.04468</c:v>
                </c:pt>
                <c:pt idx="320">
                  <c:v>1.70898</c:v>
                </c:pt>
                <c:pt idx="321">
                  <c:v>1.7395</c:v>
                </c:pt>
                <c:pt idx="322">
                  <c:v>1.61743</c:v>
                </c:pt>
                <c:pt idx="323">
                  <c:v>2.136229999999999</c:v>
                </c:pt>
                <c:pt idx="324">
                  <c:v>1.95313</c:v>
                </c:pt>
                <c:pt idx="325">
                  <c:v>2.56348</c:v>
                </c:pt>
                <c:pt idx="326">
                  <c:v>2.96021</c:v>
                </c:pt>
                <c:pt idx="327">
                  <c:v>3.02124</c:v>
                </c:pt>
                <c:pt idx="328">
                  <c:v>2.7771</c:v>
                </c:pt>
                <c:pt idx="329">
                  <c:v>1.98364</c:v>
                </c:pt>
                <c:pt idx="330">
                  <c:v>2.38037</c:v>
                </c:pt>
                <c:pt idx="331">
                  <c:v>1.77002</c:v>
                </c:pt>
                <c:pt idx="332">
                  <c:v>2.86865</c:v>
                </c:pt>
                <c:pt idx="333">
                  <c:v>3.96729</c:v>
                </c:pt>
                <c:pt idx="334">
                  <c:v>2.471919999999999</c:v>
                </c:pt>
                <c:pt idx="335">
                  <c:v>3.72314</c:v>
                </c:pt>
                <c:pt idx="336">
                  <c:v>4.3335</c:v>
                </c:pt>
                <c:pt idx="337">
                  <c:v>1.95313</c:v>
                </c:pt>
                <c:pt idx="338">
                  <c:v>1.61743</c:v>
                </c:pt>
                <c:pt idx="339">
                  <c:v>1.61743</c:v>
                </c:pt>
                <c:pt idx="340">
                  <c:v>1.52588</c:v>
                </c:pt>
                <c:pt idx="341">
                  <c:v>1.95313</c:v>
                </c:pt>
                <c:pt idx="342">
                  <c:v>1.70898</c:v>
                </c:pt>
                <c:pt idx="343">
                  <c:v>2.56348</c:v>
                </c:pt>
                <c:pt idx="344">
                  <c:v>1.70898</c:v>
                </c:pt>
                <c:pt idx="345">
                  <c:v>1.67847</c:v>
                </c:pt>
                <c:pt idx="346">
                  <c:v>2.899169999999998</c:v>
                </c:pt>
                <c:pt idx="347">
                  <c:v>1.61743</c:v>
                </c:pt>
                <c:pt idx="348">
                  <c:v>2.86865</c:v>
                </c:pt>
                <c:pt idx="349">
                  <c:v>4.180909999999995</c:v>
                </c:pt>
                <c:pt idx="350">
                  <c:v>1.83105</c:v>
                </c:pt>
                <c:pt idx="351">
                  <c:v>1.95313</c:v>
                </c:pt>
                <c:pt idx="352">
                  <c:v>2.7771</c:v>
                </c:pt>
                <c:pt idx="353">
                  <c:v>1.83105</c:v>
                </c:pt>
                <c:pt idx="354">
                  <c:v>1.83105</c:v>
                </c:pt>
                <c:pt idx="355">
                  <c:v>2.04468</c:v>
                </c:pt>
                <c:pt idx="356">
                  <c:v>2.53296</c:v>
                </c:pt>
                <c:pt idx="357">
                  <c:v>2.65503</c:v>
                </c:pt>
                <c:pt idx="358">
                  <c:v>1.61743</c:v>
                </c:pt>
                <c:pt idx="359">
                  <c:v>1.83105</c:v>
                </c:pt>
                <c:pt idx="360">
                  <c:v>2.2583</c:v>
                </c:pt>
                <c:pt idx="361">
                  <c:v>1.95313</c:v>
                </c:pt>
                <c:pt idx="362">
                  <c:v>1.92261</c:v>
                </c:pt>
                <c:pt idx="363">
                  <c:v>1.83105</c:v>
                </c:pt>
                <c:pt idx="364">
                  <c:v>1.61743</c:v>
                </c:pt>
                <c:pt idx="365">
                  <c:v>2.136229999999999</c:v>
                </c:pt>
                <c:pt idx="366">
                  <c:v>2.04468</c:v>
                </c:pt>
                <c:pt idx="367">
                  <c:v>1.95313</c:v>
                </c:pt>
                <c:pt idx="368">
                  <c:v>2.86865</c:v>
                </c:pt>
                <c:pt idx="369">
                  <c:v>1.83105</c:v>
                </c:pt>
                <c:pt idx="370">
                  <c:v>2.04468</c:v>
                </c:pt>
                <c:pt idx="371">
                  <c:v>2.04468</c:v>
                </c:pt>
                <c:pt idx="372">
                  <c:v>1.92261</c:v>
                </c:pt>
                <c:pt idx="373">
                  <c:v>2.2583</c:v>
                </c:pt>
                <c:pt idx="374">
                  <c:v>2.349849999999992</c:v>
                </c:pt>
                <c:pt idx="375">
                  <c:v>2.441409999999998</c:v>
                </c:pt>
                <c:pt idx="376">
                  <c:v>2.99072</c:v>
                </c:pt>
                <c:pt idx="377">
                  <c:v>2.99072</c:v>
                </c:pt>
                <c:pt idx="378">
                  <c:v>2.68555</c:v>
                </c:pt>
                <c:pt idx="379">
                  <c:v>1.83105</c:v>
                </c:pt>
                <c:pt idx="380">
                  <c:v>2.441409999999998</c:v>
                </c:pt>
                <c:pt idx="381">
                  <c:v>2.22778</c:v>
                </c:pt>
                <c:pt idx="382">
                  <c:v>2.136229999999999</c:v>
                </c:pt>
                <c:pt idx="383">
                  <c:v>2.2583</c:v>
                </c:pt>
                <c:pt idx="384">
                  <c:v>2.04468</c:v>
                </c:pt>
                <c:pt idx="385">
                  <c:v>3.17383</c:v>
                </c:pt>
                <c:pt idx="386">
                  <c:v>2.04468</c:v>
                </c:pt>
                <c:pt idx="387">
                  <c:v>2.136229999999999</c:v>
                </c:pt>
                <c:pt idx="388">
                  <c:v>2.7771</c:v>
                </c:pt>
                <c:pt idx="389">
                  <c:v>1.95313</c:v>
                </c:pt>
                <c:pt idx="390">
                  <c:v>2.96021</c:v>
                </c:pt>
                <c:pt idx="391">
                  <c:v>2.2583</c:v>
                </c:pt>
                <c:pt idx="392">
                  <c:v>2.65503</c:v>
                </c:pt>
                <c:pt idx="393">
                  <c:v>3.17383</c:v>
                </c:pt>
                <c:pt idx="394">
                  <c:v>2.899169999999998</c:v>
                </c:pt>
                <c:pt idx="395">
                  <c:v>2.136229999999999</c:v>
                </c:pt>
                <c:pt idx="396">
                  <c:v>2.80762</c:v>
                </c:pt>
                <c:pt idx="397">
                  <c:v>2.04468</c:v>
                </c:pt>
                <c:pt idx="398">
                  <c:v>2.471919999999999</c:v>
                </c:pt>
                <c:pt idx="399">
                  <c:v>2.136229999999999</c:v>
                </c:pt>
                <c:pt idx="400">
                  <c:v>2.136229999999999</c:v>
                </c:pt>
                <c:pt idx="401">
                  <c:v>2.86865</c:v>
                </c:pt>
                <c:pt idx="402">
                  <c:v>2.136229999999999</c:v>
                </c:pt>
                <c:pt idx="403">
                  <c:v>1.92261</c:v>
                </c:pt>
                <c:pt idx="404">
                  <c:v>2.04468</c:v>
                </c:pt>
                <c:pt idx="405">
                  <c:v>2.349849999999992</c:v>
                </c:pt>
                <c:pt idx="406">
                  <c:v>2.899169999999998</c:v>
                </c:pt>
                <c:pt idx="407">
                  <c:v>2.136229999999999</c:v>
                </c:pt>
                <c:pt idx="408">
                  <c:v>1.92261</c:v>
                </c:pt>
                <c:pt idx="409">
                  <c:v>2.471919999999999</c:v>
                </c:pt>
                <c:pt idx="410">
                  <c:v>2.74658</c:v>
                </c:pt>
                <c:pt idx="411">
                  <c:v>2.74658</c:v>
                </c:pt>
                <c:pt idx="412">
                  <c:v>2.74658</c:v>
                </c:pt>
                <c:pt idx="413">
                  <c:v>2.74658</c:v>
                </c:pt>
                <c:pt idx="414">
                  <c:v>2.96021</c:v>
                </c:pt>
                <c:pt idx="415">
                  <c:v>2.62451</c:v>
                </c:pt>
                <c:pt idx="416">
                  <c:v>2.04468</c:v>
                </c:pt>
                <c:pt idx="417">
                  <c:v>3.20435</c:v>
                </c:pt>
                <c:pt idx="418">
                  <c:v>1.92261</c:v>
                </c:pt>
                <c:pt idx="419">
                  <c:v>2.04468</c:v>
                </c:pt>
                <c:pt idx="420">
                  <c:v>1.92261</c:v>
                </c:pt>
                <c:pt idx="421">
                  <c:v>2.04468</c:v>
                </c:pt>
                <c:pt idx="422">
                  <c:v>2.136229999999999</c:v>
                </c:pt>
                <c:pt idx="423">
                  <c:v>2.136229999999999</c:v>
                </c:pt>
                <c:pt idx="424">
                  <c:v>2.38037</c:v>
                </c:pt>
                <c:pt idx="425">
                  <c:v>2.349849999999992</c:v>
                </c:pt>
                <c:pt idx="426">
                  <c:v>4.24194</c:v>
                </c:pt>
                <c:pt idx="427">
                  <c:v>3.72314</c:v>
                </c:pt>
                <c:pt idx="428">
                  <c:v>2.01416</c:v>
                </c:pt>
                <c:pt idx="429">
                  <c:v>2.899169999999998</c:v>
                </c:pt>
                <c:pt idx="430">
                  <c:v>2.349849999999992</c:v>
                </c:pt>
                <c:pt idx="431">
                  <c:v>2.441409999999998</c:v>
                </c:pt>
                <c:pt idx="432">
                  <c:v>2.01416</c:v>
                </c:pt>
                <c:pt idx="433">
                  <c:v>2.56348</c:v>
                </c:pt>
                <c:pt idx="434">
                  <c:v>2.56348</c:v>
                </c:pt>
                <c:pt idx="435">
                  <c:v>2.53296</c:v>
                </c:pt>
                <c:pt idx="436">
                  <c:v>32.135</c:v>
                </c:pt>
                <c:pt idx="437">
                  <c:v>13.7329</c:v>
                </c:pt>
                <c:pt idx="438">
                  <c:v>2.349849999999992</c:v>
                </c:pt>
                <c:pt idx="439">
                  <c:v>2.441409999999998</c:v>
                </c:pt>
                <c:pt idx="440">
                  <c:v>2.96021</c:v>
                </c:pt>
                <c:pt idx="441">
                  <c:v>3.051759999999998</c:v>
                </c:pt>
                <c:pt idx="442">
                  <c:v>2.62451</c:v>
                </c:pt>
                <c:pt idx="443">
                  <c:v>2.7771</c:v>
                </c:pt>
                <c:pt idx="444">
                  <c:v>2.136229999999999</c:v>
                </c:pt>
                <c:pt idx="445">
                  <c:v>2.349849999999992</c:v>
                </c:pt>
                <c:pt idx="446">
                  <c:v>2.01416</c:v>
                </c:pt>
                <c:pt idx="447">
                  <c:v>1.83105</c:v>
                </c:pt>
                <c:pt idx="448">
                  <c:v>1.61743</c:v>
                </c:pt>
                <c:pt idx="449">
                  <c:v>1.7395</c:v>
                </c:pt>
                <c:pt idx="450">
                  <c:v>1.83105</c:v>
                </c:pt>
                <c:pt idx="451">
                  <c:v>2.99072</c:v>
                </c:pt>
                <c:pt idx="452">
                  <c:v>1.83105</c:v>
                </c:pt>
                <c:pt idx="453">
                  <c:v>1.83105</c:v>
                </c:pt>
                <c:pt idx="454">
                  <c:v>2.99072</c:v>
                </c:pt>
                <c:pt idx="455">
                  <c:v>1.7395</c:v>
                </c:pt>
                <c:pt idx="456">
                  <c:v>1.61743</c:v>
                </c:pt>
                <c:pt idx="457">
                  <c:v>2.136229999999999</c:v>
                </c:pt>
                <c:pt idx="458">
                  <c:v>2.04468</c:v>
                </c:pt>
                <c:pt idx="459">
                  <c:v>1.7395</c:v>
                </c:pt>
                <c:pt idx="460">
                  <c:v>2.38037</c:v>
                </c:pt>
                <c:pt idx="461">
                  <c:v>2.899169999999998</c:v>
                </c:pt>
                <c:pt idx="462">
                  <c:v>3.20435</c:v>
                </c:pt>
                <c:pt idx="463">
                  <c:v>1.92261</c:v>
                </c:pt>
                <c:pt idx="464">
                  <c:v>1.83105</c:v>
                </c:pt>
                <c:pt idx="465">
                  <c:v>2.41089</c:v>
                </c:pt>
                <c:pt idx="466">
                  <c:v>1.83105</c:v>
                </c:pt>
                <c:pt idx="467">
                  <c:v>1.61743</c:v>
                </c:pt>
                <c:pt idx="468">
                  <c:v>1.70898</c:v>
                </c:pt>
                <c:pt idx="469">
                  <c:v>1.95313</c:v>
                </c:pt>
                <c:pt idx="470">
                  <c:v>2.56348</c:v>
                </c:pt>
                <c:pt idx="471">
                  <c:v>2.96021</c:v>
                </c:pt>
                <c:pt idx="472">
                  <c:v>1.61743</c:v>
                </c:pt>
                <c:pt idx="473">
                  <c:v>1.86157</c:v>
                </c:pt>
                <c:pt idx="474">
                  <c:v>2.99072</c:v>
                </c:pt>
                <c:pt idx="475">
                  <c:v>1.83105</c:v>
                </c:pt>
                <c:pt idx="476">
                  <c:v>2.2583</c:v>
                </c:pt>
                <c:pt idx="477">
                  <c:v>3.082279999999999</c:v>
                </c:pt>
                <c:pt idx="478">
                  <c:v>3.14331</c:v>
                </c:pt>
                <c:pt idx="479">
                  <c:v>2.62451</c:v>
                </c:pt>
                <c:pt idx="480">
                  <c:v>1.86157</c:v>
                </c:pt>
                <c:pt idx="481">
                  <c:v>1.86157</c:v>
                </c:pt>
                <c:pt idx="482">
                  <c:v>2.2583</c:v>
                </c:pt>
                <c:pt idx="483">
                  <c:v>2.99072</c:v>
                </c:pt>
                <c:pt idx="484">
                  <c:v>2.04468</c:v>
                </c:pt>
                <c:pt idx="485">
                  <c:v>1.70898</c:v>
                </c:pt>
                <c:pt idx="486">
                  <c:v>2.22778</c:v>
                </c:pt>
                <c:pt idx="487">
                  <c:v>1.92261</c:v>
                </c:pt>
                <c:pt idx="488">
                  <c:v>2.471919999999999</c:v>
                </c:pt>
                <c:pt idx="489">
                  <c:v>2.68555</c:v>
                </c:pt>
                <c:pt idx="490">
                  <c:v>2.04468</c:v>
                </c:pt>
                <c:pt idx="491">
                  <c:v>2.136229999999999</c:v>
                </c:pt>
                <c:pt idx="492">
                  <c:v>2.349849999999992</c:v>
                </c:pt>
                <c:pt idx="493">
                  <c:v>2.22778</c:v>
                </c:pt>
                <c:pt idx="494">
                  <c:v>2.53296</c:v>
                </c:pt>
                <c:pt idx="495">
                  <c:v>2.86865</c:v>
                </c:pt>
                <c:pt idx="496">
                  <c:v>2.62451</c:v>
                </c:pt>
                <c:pt idx="497">
                  <c:v>2.136229999999999</c:v>
                </c:pt>
                <c:pt idx="498">
                  <c:v>2.471919999999999</c:v>
                </c:pt>
                <c:pt idx="499">
                  <c:v>2.7771</c:v>
                </c:pt>
                <c:pt idx="500">
                  <c:v>2.136229999999999</c:v>
                </c:pt>
                <c:pt idx="501">
                  <c:v>2.136229999999999</c:v>
                </c:pt>
                <c:pt idx="502">
                  <c:v>2.349849999999992</c:v>
                </c:pt>
                <c:pt idx="503">
                  <c:v>2.01416</c:v>
                </c:pt>
                <c:pt idx="504">
                  <c:v>2.38037</c:v>
                </c:pt>
                <c:pt idx="505">
                  <c:v>2.136229999999999</c:v>
                </c:pt>
                <c:pt idx="506">
                  <c:v>2.471919999999999</c:v>
                </c:pt>
                <c:pt idx="507">
                  <c:v>2.136229999999999</c:v>
                </c:pt>
                <c:pt idx="508">
                  <c:v>2.136229999999999</c:v>
                </c:pt>
                <c:pt idx="509">
                  <c:v>2.86865</c:v>
                </c:pt>
                <c:pt idx="510">
                  <c:v>2.136229999999999</c:v>
                </c:pt>
                <c:pt idx="511">
                  <c:v>2.136229999999999</c:v>
                </c:pt>
                <c:pt idx="512">
                  <c:v>2.471919999999999</c:v>
                </c:pt>
                <c:pt idx="513">
                  <c:v>2.136229999999999</c:v>
                </c:pt>
                <c:pt idx="514">
                  <c:v>2.136229999999999</c:v>
                </c:pt>
                <c:pt idx="515">
                  <c:v>2.68555</c:v>
                </c:pt>
                <c:pt idx="516">
                  <c:v>2.136229999999999</c:v>
                </c:pt>
                <c:pt idx="517">
                  <c:v>2.56348</c:v>
                </c:pt>
                <c:pt idx="518">
                  <c:v>2.22778</c:v>
                </c:pt>
                <c:pt idx="519">
                  <c:v>2.136229999999999</c:v>
                </c:pt>
                <c:pt idx="520">
                  <c:v>2.56348</c:v>
                </c:pt>
                <c:pt idx="521">
                  <c:v>3.66211</c:v>
                </c:pt>
                <c:pt idx="522">
                  <c:v>2.22778</c:v>
                </c:pt>
                <c:pt idx="523">
                  <c:v>2.136229999999999</c:v>
                </c:pt>
                <c:pt idx="524">
                  <c:v>2.136229999999999</c:v>
                </c:pt>
                <c:pt idx="525">
                  <c:v>2.136229999999999</c:v>
                </c:pt>
                <c:pt idx="526">
                  <c:v>2.349849999999992</c:v>
                </c:pt>
                <c:pt idx="527">
                  <c:v>2.441409999999998</c:v>
                </c:pt>
                <c:pt idx="528">
                  <c:v>2.22778</c:v>
                </c:pt>
                <c:pt idx="529">
                  <c:v>2.349849999999992</c:v>
                </c:pt>
                <c:pt idx="530">
                  <c:v>2.22778</c:v>
                </c:pt>
                <c:pt idx="531">
                  <c:v>2.349849999999992</c:v>
                </c:pt>
                <c:pt idx="532">
                  <c:v>3.082279999999999</c:v>
                </c:pt>
                <c:pt idx="533">
                  <c:v>2.86865</c:v>
                </c:pt>
                <c:pt idx="534">
                  <c:v>2.441409999999998</c:v>
                </c:pt>
                <c:pt idx="535">
                  <c:v>2.22778</c:v>
                </c:pt>
                <c:pt idx="536">
                  <c:v>2.38037</c:v>
                </c:pt>
                <c:pt idx="537">
                  <c:v>2.53296</c:v>
                </c:pt>
                <c:pt idx="538">
                  <c:v>2.441409999999998</c:v>
                </c:pt>
                <c:pt idx="539">
                  <c:v>2.65503</c:v>
                </c:pt>
                <c:pt idx="540">
                  <c:v>2.53296</c:v>
                </c:pt>
                <c:pt idx="541">
                  <c:v>3.082279999999999</c:v>
                </c:pt>
                <c:pt idx="542">
                  <c:v>2.56348</c:v>
                </c:pt>
                <c:pt idx="543">
                  <c:v>4.028319999999995</c:v>
                </c:pt>
                <c:pt idx="544">
                  <c:v>2.471919999999999</c:v>
                </c:pt>
                <c:pt idx="545">
                  <c:v>2.22778</c:v>
                </c:pt>
                <c:pt idx="546">
                  <c:v>2.349849999999992</c:v>
                </c:pt>
                <c:pt idx="547">
                  <c:v>2.96021</c:v>
                </c:pt>
                <c:pt idx="548">
                  <c:v>4.180909999999995</c:v>
                </c:pt>
                <c:pt idx="549">
                  <c:v>2.56348</c:v>
                </c:pt>
                <c:pt idx="550">
                  <c:v>2.319339999999999</c:v>
                </c:pt>
                <c:pt idx="551">
                  <c:v>2.349849999999992</c:v>
                </c:pt>
                <c:pt idx="552">
                  <c:v>3.72314</c:v>
                </c:pt>
                <c:pt idx="553">
                  <c:v>2.56348</c:v>
                </c:pt>
                <c:pt idx="554">
                  <c:v>2.22778</c:v>
                </c:pt>
                <c:pt idx="555">
                  <c:v>2.471919999999999</c:v>
                </c:pt>
                <c:pt idx="556">
                  <c:v>2.53296</c:v>
                </c:pt>
                <c:pt idx="557">
                  <c:v>2.65503</c:v>
                </c:pt>
                <c:pt idx="558">
                  <c:v>2.349849999999992</c:v>
                </c:pt>
                <c:pt idx="559">
                  <c:v>2.7771</c:v>
                </c:pt>
                <c:pt idx="560">
                  <c:v>2.441409999999998</c:v>
                </c:pt>
                <c:pt idx="561">
                  <c:v>2.471919999999999</c:v>
                </c:pt>
                <c:pt idx="562">
                  <c:v>2.65503</c:v>
                </c:pt>
                <c:pt idx="563">
                  <c:v>2.441409999999998</c:v>
                </c:pt>
                <c:pt idx="564">
                  <c:v>2.56348</c:v>
                </c:pt>
                <c:pt idx="565">
                  <c:v>2.53296</c:v>
                </c:pt>
                <c:pt idx="566">
                  <c:v>2.441409999999998</c:v>
                </c:pt>
                <c:pt idx="567">
                  <c:v>2.65503</c:v>
                </c:pt>
                <c:pt idx="568">
                  <c:v>2.53296</c:v>
                </c:pt>
                <c:pt idx="569">
                  <c:v>32.22660000000001</c:v>
                </c:pt>
                <c:pt idx="570">
                  <c:v>13.9465</c:v>
                </c:pt>
                <c:pt idx="571">
                  <c:v>2.68555</c:v>
                </c:pt>
                <c:pt idx="572">
                  <c:v>2.441409999999998</c:v>
                </c:pt>
                <c:pt idx="573">
                  <c:v>2.99072</c:v>
                </c:pt>
                <c:pt idx="574">
                  <c:v>2.471919999999999</c:v>
                </c:pt>
                <c:pt idx="575">
                  <c:v>2.65503</c:v>
                </c:pt>
                <c:pt idx="576">
                  <c:v>2.53296</c:v>
                </c:pt>
                <c:pt idx="577">
                  <c:v>2.441409999999998</c:v>
                </c:pt>
                <c:pt idx="578">
                  <c:v>2.441409999999998</c:v>
                </c:pt>
                <c:pt idx="579">
                  <c:v>2.441409999999998</c:v>
                </c:pt>
                <c:pt idx="580">
                  <c:v>2.2583</c:v>
                </c:pt>
                <c:pt idx="581">
                  <c:v>2.349849999999992</c:v>
                </c:pt>
                <c:pt idx="582">
                  <c:v>2.86865</c:v>
                </c:pt>
                <c:pt idx="583">
                  <c:v>2.62451</c:v>
                </c:pt>
                <c:pt idx="584">
                  <c:v>31.89089999999999</c:v>
                </c:pt>
                <c:pt idx="585">
                  <c:v>13.9771</c:v>
                </c:pt>
                <c:pt idx="586">
                  <c:v>2.74658</c:v>
                </c:pt>
                <c:pt idx="587">
                  <c:v>2.53296</c:v>
                </c:pt>
                <c:pt idx="588">
                  <c:v>2.86865</c:v>
                </c:pt>
                <c:pt idx="589">
                  <c:v>2.83813</c:v>
                </c:pt>
                <c:pt idx="590">
                  <c:v>2.74658</c:v>
                </c:pt>
                <c:pt idx="591">
                  <c:v>2.68555</c:v>
                </c:pt>
                <c:pt idx="592">
                  <c:v>2.441409999999998</c:v>
                </c:pt>
                <c:pt idx="593">
                  <c:v>2.65503</c:v>
                </c:pt>
                <c:pt idx="594">
                  <c:v>2.53296</c:v>
                </c:pt>
                <c:pt idx="595">
                  <c:v>2.65503</c:v>
                </c:pt>
                <c:pt idx="596">
                  <c:v>2.53296</c:v>
                </c:pt>
                <c:pt idx="597">
                  <c:v>2.441409999999998</c:v>
                </c:pt>
                <c:pt idx="598">
                  <c:v>2.86865</c:v>
                </c:pt>
                <c:pt idx="599">
                  <c:v>2.441409999999998</c:v>
                </c:pt>
                <c:pt idx="600">
                  <c:v>3.41797</c:v>
                </c:pt>
                <c:pt idx="601">
                  <c:v>2.74658</c:v>
                </c:pt>
                <c:pt idx="602">
                  <c:v>2.53296</c:v>
                </c:pt>
                <c:pt idx="603">
                  <c:v>3.41797</c:v>
                </c:pt>
                <c:pt idx="604">
                  <c:v>2.74658</c:v>
                </c:pt>
                <c:pt idx="605">
                  <c:v>2.74658</c:v>
                </c:pt>
                <c:pt idx="606">
                  <c:v>2.74658</c:v>
                </c:pt>
                <c:pt idx="607">
                  <c:v>2.74658</c:v>
                </c:pt>
                <c:pt idx="608">
                  <c:v>2.74658</c:v>
                </c:pt>
                <c:pt idx="609">
                  <c:v>2.68555</c:v>
                </c:pt>
                <c:pt idx="610">
                  <c:v>2.65503</c:v>
                </c:pt>
                <c:pt idx="611">
                  <c:v>2.96021</c:v>
                </c:pt>
                <c:pt idx="612">
                  <c:v>2.62451</c:v>
                </c:pt>
                <c:pt idx="613">
                  <c:v>2.65503</c:v>
                </c:pt>
                <c:pt idx="614">
                  <c:v>2.96021</c:v>
                </c:pt>
                <c:pt idx="615">
                  <c:v>2.83813</c:v>
                </c:pt>
                <c:pt idx="616">
                  <c:v>2.53296</c:v>
                </c:pt>
                <c:pt idx="617">
                  <c:v>2.74658</c:v>
                </c:pt>
                <c:pt idx="618">
                  <c:v>2.96021</c:v>
                </c:pt>
                <c:pt idx="619">
                  <c:v>2.62451</c:v>
                </c:pt>
                <c:pt idx="620">
                  <c:v>2.86865</c:v>
                </c:pt>
                <c:pt idx="621">
                  <c:v>2.83813</c:v>
                </c:pt>
                <c:pt idx="622">
                  <c:v>2.74658</c:v>
                </c:pt>
                <c:pt idx="623">
                  <c:v>2.53296</c:v>
                </c:pt>
                <c:pt idx="624">
                  <c:v>2.65503</c:v>
                </c:pt>
                <c:pt idx="625">
                  <c:v>2.74658</c:v>
                </c:pt>
                <c:pt idx="626">
                  <c:v>3.082279999999999</c:v>
                </c:pt>
                <c:pt idx="627">
                  <c:v>2.65503</c:v>
                </c:pt>
                <c:pt idx="628">
                  <c:v>2.74658</c:v>
                </c:pt>
                <c:pt idx="629">
                  <c:v>2.53296</c:v>
                </c:pt>
                <c:pt idx="630">
                  <c:v>2.65503</c:v>
                </c:pt>
                <c:pt idx="631">
                  <c:v>2.899169999999998</c:v>
                </c:pt>
                <c:pt idx="632">
                  <c:v>2.53296</c:v>
                </c:pt>
                <c:pt idx="633">
                  <c:v>2.65503</c:v>
                </c:pt>
                <c:pt idx="634">
                  <c:v>2.74658</c:v>
                </c:pt>
                <c:pt idx="635">
                  <c:v>2.59399</c:v>
                </c:pt>
                <c:pt idx="636">
                  <c:v>2.83813</c:v>
                </c:pt>
                <c:pt idx="637">
                  <c:v>2.74658</c:v>
                </c:pt>
                <c:pt idx="638">
                  <c:v>3.17383</c:v>
                </c:pt>
                <c:pt idx="639">
                  <c:v>2.74658</c:v>
                </c:pt>
                <c:pt idx="640">
                  <c:v>2.74658</c:v>
                </c:pt>
                <c:pt idx="641">
                  <c:v>2.74658</c:v>
                </c:pt>
                <c:pt idx="642">
                  <c:v>3.875729999999999</c:v>
                </c:pt>
                <c:pt idx="643">
                  <c:v>2.74658</c:v>
                </c:pt>
                <c:pt idx="644">
                  <c:v>32.22660000000001</c:v>
                </c:pt>
                <c:pt idx="645">
                  <c:v>14.1602</c:v>
                </c:pt>
                <c:pt idx="646">
                  <c:v>2.53296</c:v>
                </c:pt>
                <c:pt idx="647">
                  <c:v>2.65503</c:v>
                </c:pt>
                <c:pt idx="648">
                  <c:v>2.86865</c:v>
                </c:pt>
                <c:pt idx="649">
                  <c:v>3.96729</c:v>
                </c:pt>
                <c:pt idx="650">
                  <c:v>2.74658</c:v>
                </c:pt>
                <c:pt idx="651">
                  <c:v>2.99072</c:v>
                </c:pt>
                <c:pt idx="652">
                  <c:v>2.53296</c:v>
                </c:pt>
                <c:pt idx="653">
                  <c:v>3.17383</c:v>
                </c:pt>
                <c:pt idx="654">
                  <c:v>2.83813</c:v>
                </c:pt>
                <c:pt idx="655">
                  <c:v>2.74658</c:v>
                </c:pt>
                <c:pt idx="656">
                  <c:v>32.5317</c:v>
                </c:pt>
                <c:pt idx="657">
                  <c:v>15.5334</c:v>
                </c:pt>
                <c:pt idx="658">
                  <c:v>2.929689999999999</c:v>
                </c:pt>
                <c:pt idx="659">
                  <c:v>2.74658</c:v>
                </c:pt>
                <c:pt idx="660">
                  <c:v>2.86865</c:v>
                </c:pt>
                <c:pt idx="661">
                  <c:v>2.83813</c:v>
                </c:pt>
                <c:pt idx="662">
                  <c:v>2.96021</c:v>
                </c:pt>
                <c:pt idx="663">
                  <c:v>2.83813</c:v>
                </c:pt>
                <c:pt idx="664">
                  <c:v>2.7771</c:v>
                </c:pt>
                <c:pt idx="665">
                  <c:v>2.96021</c:v>
                </c:pt>
                <c:pt idx="666">
                  <c:v>31.2805</c:v>
                </c:pt>
                <c:pt idx="667">
                  <c:v>13.7939</c:v>
                </c:pt>
                <c:pt idx="668">
                  <c:v>2.83813</c:v>
                </c:pt>
                <c:pt idx="669">
                  <c:v>2.74658</c:v>
                </c:pt>
                <c:pt idx="670">
                  <c:v>2.96021</c:v>
                </c:pt>
                <c:pt idx="671">
                  <c:v>2.62451</c:v>
                </c:pt>
                <c:pt idx="672">
                  <c:v>2.65503</c:v>
                </c:pt>
                <c:pt idx="673">
                  <c:v>2.96021</c:v>
                </c:pt>
                <c:pt idx="674">
                  <c:v>2.83813</c:v>
                </c:pt>
                <c:pt idx="675">
                  <c:v>2.74658</c:v>
                </c:pt>
                <c:pt idx="676">
                  <c:v>2.74658</c:v>
                </c:pt>
                <c:pt idx="677">
                  <c:v>3.17383</c:v>
                </c:pt>
                <c:pt idx="678">
                  <c:v>3.082279999999999</c:v>
                </c:pt>
                <c:pt idx="679">
                  <c:v>6.01196</c:v>
                </c:pt>
                <c:pt idx="680">
                  <c:v>2.7771</c:v>
                </c:pt>
                <c:pt idx="681">
                  <c:v>2.74658</c:v>
                </c:pt>
                <c:pt idx="682">
                  <c:v>2.65503</c:v>
                </c:pt>
                <c:pt idx="683">
                  <c:v>2.65503</c:v>
                </c:pt>
                <c:pt idx="684">
                  <c:v>2.99072</c:v>
                </c:pt>
                <c:pt idx="685">
                  <c:v>3.387449999999998</c:v>
                </c:pt>
                <c:pt idx="686">
                  <c:v>2.62451</c:v>
                </c:pt>
                <c:pt idx="687">
                  <c:v>2.86865</c:v>
                </c:pt>
                <c:pt idx="688">
                  <c:v>2.83813</c:v>
                </c:pt>
                <c:pt idx="689">
                  <c:v>2.96021</c:v>
                </c:pt>
                <c:pt idx="690">
                  <c:v>2.83813</c:v>
                </c:pt>
                <c:pt idx="691">
                  <c:v>2.74658</c:v>
                </c:pt>
                <c:pt idx="692">
                  <c:v>2.53296</c:v>
                </c:pt>
                <c:pt idx="693">
                  <c:v>2.86865</c:v>
                </c:pt>
                <c:pt idx="694">
                  <c:v>2.83813</c:v>
                </c:pt>
                <c:pt idx="695">
                  <c:v>2.96021</c:v>
                </c:pt>
                <c:pt idx="696">
                  <c:v>2.83813</c:v>
                </c:pt>
                <c:pt idx="697">
                  <c:v>2.96021</c:v>
                </c:pt>
                <c:pt idx="698">
                  <c:v>2.62451</c:v>
                </c:pt>
                <c:pt idx="699">
                  <c:v>2.65503</c:v>
                </c:pt>
                <c:pt idx="700">
                  <c:v>2.53296</c:v>
                </c:pt>
                <c:pt idx="701">
                  <c:v>2.65503</c:v>
                </c:pt>
                <c:pt idx="702">
                  <c:v>2.96021</c:v>
                </c:pt>
                <c:pt idx="703">
                  <c:v>2.62451</c:v>
                </c:pt>
                <c:pt idx="704">
                  <c:v>3.112789999999999</c:v>
                </c:pt>
                <c:pt idx="705">
                  <c:v>2.86865</c:v>
                </c:pt>
                <c:pt idx="706">
                  <c:v>2.83813</c:v>
                </c:pt>
                <c:pt idx="707">
                  <c:v>2.74658</c:v>
                </c:pt>
                <c:pt idx="708">
                  <c:v>2.53296</c:v>
                </c:pt>
                <c:pt idx="709">
                  <c:v>2.99072</c:v>
                </c:pt>
                <c:pt idx="710">
                  <c:v>2.96021</c:v>
                </c:pt>
                <c:pt idx="711">
                  <c:v>2.899169999999998</c:v>
                </c:pt>
                <c:pt idx="712">
                  <c:v>2.53296</c:v>
                </c:pt>
                <c:pt idx="713">
                  <c:v>2.65503</c:v>
                </c:pt>
                <c:pt idx="714">
                  <c:v>2.74658</c:v>
                </c:pt>
                <c:pt idx="715">
                  <c:v>2.96021</c:v>
                </c:pt>
                <c:pt idx="716">
                  <c:v>4.302979999999994</c:v>
                </c:pt>
                <c:pt idx="717">
                  <c:v>2.74658</c:v>
                </c:pt>
                <c:pt idx="718">
                  <c:v>2.53296</c:v>
                </c:pt>
                <c:pt idx="719">
                  <c:v>2.441409999999998</c:v>
                </c:pt>
                <c:pt idx="720">
                  <c:v>2.86865</c:v>
                </c:pt>
                <c:pt idx="721">
                  <c:v>2.83813</c:v>
                </c:pt>
                <c:pt idx="722">
                  <c:v>2.74658</c:v>
                </c:pt>
                <c:pt idx="723">
                  <c:v>2.74658</c:v>
                </c:pt>
                <c:pt idx="724">
                  <c:v>2.74658</c:v>
                </c:pt>
                <c:pt idx="725">
                  <c:v>3.63159</c:v>
                </c:pt>
                <c:pt idx="726">
                  <c:v>2.53296</c:v>
                </c:pt>
                <c:pt idx="727">
                  <c:v>2.86865</c:v>
                </c:pt>
                <c:pt idx="728">
                  <c:v>2.83813</c:v>
                </c:pt>
                <c:pt idx="729">
                  <c:v>2.86865</c:v>
                </c:pt>
                <c:pt idx="730">
                  <c:v>2.74658</c:v>
                </c:pt>
                <c:pt idx="731">
                  <c:v>2.74658</c:v>
                </c:pt>
                <c:pt idx="732">
                  <c:v>2.96021</c:v>
                </c:pt>
                <c:pt idx="733">
                  <c:v>2.83813</c:v>
                </c:pt>
                <c:pt idx="734">
                  <c:v>2.96021</c:v>
                </c:pt>
                <c:pt idx="735">
                  <c:v>3.051759999999998</c:v>
                </c:pt>
                <c:pt idx="736">
                  <c:v>3.2959</c:v>
                </c:pt>
                <c:pt idx="737">
                  <c:v>2.96021</c:v>
                </c:pt>
                <c:pt idx="738">
                  <c:v>2.83813</c:v>
                </c:pt>
                <c:pt idx="739">
                  <c:v>6.43921</c:v>
                </c:pt>
                <c:pt idx="740">
                  <c:v>3.17383</c:v>
                </c:pt>
                <c:pt idx="741">
                  <c:v>2.929689999999999</c:v>
                </c:pt>
                <c:pt idx="742">
                  <c:v>2.74658</c:v>
                </c:pt>
                <c:pt idx="743">
                  <c:v>2.96021</c:v>
                </c:pt>
                <c:pt idx="744">
                  <c:v>3.051759999999998</c:v>
                </c:pt>
                <c:pt idx="745">
                  <c:v>3.051759999999998</c:v>
                </c:pt>
                <c:pt idx="746">
                  <c:v>3.051759999999998</c:v>
                </c:pt>
                <c:pt idx="747">
                  <c:v>3.051759999999998</c:v>
                </c:pt>
                <c:pt idx="748">
                  <c:v>2.83813</c:v>
                </c:pt>
                <c:pt idx="749">
                  <c:v>2.96021</c:v>
                </c:pt>
                <c:pt idx="750">
                  <c:v>3.50952</c:v>
                </c:pt>
                <c:pt idx="751">
                  <c:v>2.83813</c:v>
                </c:pt>
                <c:pt idx="752">
                  <c:v>2.96021</c:v>
                </c:pt>
                <c:pt idx="753">
                  <c:v>2.83813</c:v>
                </c:pt>
                <c:pt idx="754">
                  <c:v>2.74658</c:v>
                </c:pt>
                <c:pt idx="755">
                  <c:v>3.082279999999999</c:v>
                </c:pt>
                <c:pt idx="756">
                  <c:v>32.22660000000001</c:v>
                </c:pt>
                <c:pt idx="757">
                  <c:v>15.6555</c:v>
                </c:pt>
                <c:pt idx="758">
                  <c:v>3.082279999999999</c:v>
                </c:pt>
                <c:pt idx="759">
                  <c:v>3.35693</c:v>
                </c:pt>
                <c:pt idx="760">
                  <c:v>2.86865</c:v>
                </c:pt>
                <c:pt idx="761">
                  <c:v>2.62451</c:v>
                </c:pt>
                <c:pt idx="762">
                  <c:v>2.65503</c:v>
                </c:pt>
                <c:pt idx="763">
                  <c:v>2.96021</c:v>
                </c:pt>
                <c:pt idx="764">
                  <c:v>3.17383</c:v>
                </c:pt>
                <c:pt idx="765">
                  <c:v>3.387449999999998</c:v>
                </c:pt>
                <c:pt idx="766">
                  <c:v>3.051759999999998</c:v>
                </c:pt>
                <c:pt idx="767">
                  <c:v>2.83813</c:v>
                </c:pt>
                <c:pt idx="768">
                  <c:v>2.74658</c:v>
                </c:pt>
                <c:pt idx="769">
                  <c:v>2.96021</c:v>
                </c:pt>
                <c:pt idx="770">
                  <c:v>3.051759999999998</c:v>
                </c:pt>
                <c:pt idx="771">
                  <c:v>2.83813</c:v>
                </c:pt>
                <c:pt idx="772">
                  <c:v>2.74658</c:v>
                </c:pt>
                <c:pt idx="773">
                  <c:v>2.53296</c:v>
                </c:pt>
                <c:pt idx="774">
                  <c:v>31.89089999999999</c:v>
                </c:pt>
                <c:pt idx="775">
                  <c:v>14.1907</c:v>
                </c:pt>
                <c:pt idx="776">
                  <c:v>32.3181</c:v>
                </c:pt>
                <c:pt idx="777">
                  <c:v>14.1602</c:v>
                </c:pt>
                <c:pt idx="778">
                  <c:v>3.26538</c:v>
                </c:pt>
                <c:pt idx="779">
                  <c:v>3.14331</c:v>
                </c:pt>
                <c:pt idx="780">
                  <c:v>3.051759999999998</c:v>
                </c:pt>
                <c:pt idx="781">
                  <c:v>2.83813</c:v>
                </c:pt>
                <c:pt idx="782">
                  <c:v>2.96021</c:v>
                </c:pt>
                <c:pt idx="783">
                  <c:v>2.83813</c:v>
                </c:pt>
                <c:pt idx="784">
                  <c:v>2.74658</c:v>
                </c:pt>
                <c:pt idx="785">
                  <c:v>2.96021</c:v>
                </c:pt>
                <c:pt idx="786">
                  <c:v>2.83813</c:v>
                </c:pt>
                <c:pt idx="787">
                  <c:v>2.74658</c:v>
                </c:pt>
                <c:pt idx="788">
                  <c:v>2.74658</c:v>
                </c:pt>
                <c:pt idx="789">
                  <c:v>2.74658</c:v>
                </c:pt>
                <c:pt idx="790">
                  <c:v>2.96021</c:v>
                </c:pt>
                <c:pt idx="791">
                  <c:v>2.83813</c:v>
                </c:pt>
                <c:pt idx="792">
                  <c:v>2.7771</c:v>
                </c:pt>
                <c:pt idx="793">
                  <c:v>2.96021</c:v>
                </c:pt>
                <c:pt idx="794">
                  <c:v>2.83813</c:v>
                </c:pt>
                <c:pt idx="795">
                  <c:v>2.96021</c:v>
                </c:pt>
                <c:pt idx="796">
                  <c:v>2.83813</c:v>
                </c:pt>
                <c:pt idx="797">
                  <c:v>2.99072</c:v>
                </c:pt>
                <c:pt idx="798">
                  <c:v>2.96021</c:v>
                </c:pt>
                <c:pt idx="799">
                  <c:v>2.83813</c:v>
                </c:pt>
                <c:pt idx="800">
                  <c:v>2.96021</c:v>
                </c:pt>
                <c:pt idx="801">
                  <c:v>2.83813</c:v>
                </c:pt>
                <c:pt idx="802">
                  <c:v>2.96021</c:v>
                </c:pt>
                <c:pt idx="803">
                  <c:v>2.83813</c:v>
                </c:pt>
                <c:pt idx="804">
                  <c:v>3.17383</c:v>
                </c:pt>
                <c:pt idx="805">
                  <c:v>2.71606</c:v>
                </c:pt>
                <c:pt idx="806">
                  <c:v>2.86865</c:v>
                </c:pt>
                <c:pt idx="807">
                  <c:v>2.83813</c:v>
                </c:pt>
                <c:pt idx="808">
                  <c:v>3.17383</c:v>
                </c:pt>
                <c:pt idx="809">
                  <c:v>2.99072</c:v>
                </c:pt>
                <c:pt idx="810">
                  <c:v>2.96021</c:v>
                </c:pt>
                <c:pt idx="811">
                  <c:v>2.83813</c:v>
                </c:pt>
                <c:pt idx="812">
                  <c:v>2.96021</c:v>
                </c:pt>
                <c:pt idx="813">
                  <c:v>2.83813</c:v>
                </c:pt>
                <c:pt idx="814">
                  <c:v>2.74658</c:v>
                </c:pt>
                <c:pt idx="815">
                  <c:v>3.17383</c:v>
                </c:pt>
                <c:pt idx="816">
                  <c:v>3.14331</c:v>
                </c:pt>
                <c:pt idx="817">
                  <c:v>2.83813</c:v>
                </c:pt>
                <c:pt idx="818">
                  <c:v>3.082279999999999</c:v>
                </c:pt>
                <c:pt idx="819">
                  <c:v>2.83813</c:v>
                </c:pt>
                <c:pt idx="820">
                  <c:v>2.74658</c:v>
                </c:pt>
                <c:pt idx="821">
                  <c:v>2.74658</c:v>
                </c:pt>
                <c:pt idx="822">
                  <c:v>2.96021</c:v>
                </c:pt>
                <c:pt idx="823">
                  <c:v>3.051759999999998</c:v>
                </c:pt>
                <c:pt idx="824">
                  <c:v>2.96021</c:v>
                </c:pt>
                <c:pt idx="825">
                  <c:v>3.051759999999998</c:v>
                </c:pt>
                <c:pt idx="826">
                  <c:v>2.96021</c:v>
                </c:pt>
                <c:pt idx="827">
                  <c:v>2.96021</c:v>
                </c:pt>
                <c:pt idx="828">
                  <c:v>2.83813</c:v>
                </c:pt>
                <c:pt idx="829">
                  <c:v>2.96021</c:v>
                </c:pt>
                <c:pt idx="830">
                  <c:v>2.83813</c:v>
                </c:pt>
                <c:pt idx="831">
                  <c:v>3.17383</c:v>
                </c:pt>
                <c:pt idx="832">
                  <c:v>2.929689999999999</c:v>
                </c:pt>
                <c:pt idx="833">
                  <c:v>2.86865</c:v>
                </c:pt>
                <c:pt idx="834">
                  <c:v>2.83813</c:v>
                </c:pt>
                <c:pt idx="835">
                  <c:v>2.96021</c:v>
                </c:pt>
                <c:pt idx="836">
                  <c:v>2.83813</c:v>
                </c:pt>
                <c:pt idx="837">
                  <c:v>3.17383</c:v>
                </c:pt>
                <c:pt idx="838">
                  <c:v>3.14331</c:v>
                </c:pt>
                <c:pt idx="839">
                  <c:v>2.83813</c:v>
                </c:pt>
                <c:pt idx="840">
                  <c:v>2.74658</c:v>
                </c:pt>
                <c:pt idx="841">
                  <c:v>3.17383</c:v>
                </c:pt>
                <c:pt idx="842">
                  <c:v>3.14331</c:v>
                </c:pt>
                <c:pt idx="843">
                  <c:v>3.051759999999998</c:v>
                </c:pt>
                <c:pt idx="844">
                  <c:v>3.26538</c:v>
                </c:pt>
                <c:pt idx="845">
                  <c:v>2.929689999999999</c:v>
                </c:pt>
                <c:pt idx="846">
                  <c:v>2.96021</c:v>
                </c:pt>
                <c:pt idx="847">
                  <c:v>2.83813</c:v>
                </c:pt>
                <c:pt idx="848">
                  <c:v>2.96021</c:v>
                </c:pt>
                <c:pt idx="849">
                  <c:v>2.83813</c:v>
                </c:pt>
                <c:pt idx="850">
                  <c:v>2.96021</c:v>
                </c:pt>
                <c:pt idx="851">
                  <c:v>3.051759999999998</c:v>
                </c:pt>
                <c:pt idx="852">
                  <c:v>2.83813</c:v>
                </c:pt>
                <c:pt idx="853">
                  <c:v>2.96021</c:v>
                </c:pt>
                <c:pt idx="854">
                  <c:v>3.26538</c:v>
                </c:pt>
                <c:pt idx="855">
                  <c:v>3.051759999999998</c:v>
                </c:pt>
                <c:pt idx="856">
                  <c:v>2.83813</c:v>
                </c:pt>
                <c:pt idx="857">
                  <c:v>2.96021</c:v>
                </c:pt>
                <c:pt idx="858">
                  <c:v>3.051759999999998</c:v>
                </c:pt>
                <c:pt idx="859">
                  <c:v>3.41797</c:v>
                </c:pt>
                <c:pt idx="860">
                  <c:v>32.74540000000001</c:v>
                </c:pt>
                <c:pt idx="861">
                  <c:v>14.3433</c:v>
                </c:pt>
                <c:pt idx="862">
                  <c:v>3.14331</c:v>
                </c:pt>
                <c:pt idx="863">
                  <c:v>3.051759999999998</c:v>
                </c:pt>
                <c:pt idx="864">
                  <c:v>2.83813</c:v>
                </c:pt>
                <c:pt idx="865">
                  <c:v>2.96021</c:v>
                </c:pt>
                <c:pt idx="866">
                  <c:v>2.83813</c:v>
                </c:pt>
                <c:pt idx="867">
                  <c:v>3.17383</c:v>
                </c:pt>
                <c:pt idx="868">
                  <c:v>3.35693</c:v>
                </c:pt>
                <c:pt idx="869">
                  <c:v>3.35693</c:v>
                </c:pt>
                <c:pt idx="870">
                  <c:v>3.14331</c:v>
                </c:pt>
                <c:pt idx="871">
                  <c:v>2.96021</c:v>
                </c:pt>
                <c:pt idx="872">
                  <c:v>3.051759999999998</c:v>
                </c:pt>
                <c:pt idx="873">
                  <c:v>3.051759999999998</c:v>
                </c:pt>
                <c:pt idx="874">
                  <c:v>3.17383</c:v>
                </c:pt>
                <c:pt idx="875">
                  <c:v>3.051759999999998</c:v>
                </c:pt>
                <c:pt idx="876">
                  <c:v>3.26538</c:v>
                </c:pt>
                <c:pt idx="877">
                  <c:v>3.57056</c:v>
                </c:pt>
                <c:pt idx="878">
                  <c:v>3.66211</c:v>
                </c:pt>
                <c:pt idx="879">
                  <c:v>3.875729999999999</c:v>
                </c:pt>
                <c:pt idx="880">
                  <c:v>3.96729</c:v>
                </c:pt>
                <c:pt idx="881">
                  <c:v>3.54004</c:v>
                </c:pt>
                <c:pt idx="882">
                  <c:v>2.929689999999999</c:v>
                </c:pt>
                <c:pt idx="883">
                  <c:v>2.96021</c:v>
                </c:pt>
                <c:pt idx="884">
                  <c:v>2.83813</c:v>
                </c:pt>
                <c:pt idx="885">
                  <c:v>2.86865</c:v>
                </c:pt>
                <c:pt idx="886">
                  <c:v>2.96021</c:v>
                </c:pt>
                <c:pt idx="887">
                  <c:v>2.83813</c:v>
                </c:pt>
                <c:pt idx="888">
                  <c:v>2.96021</c:v>
                </c:pt>
                <c:pt idx="889">
                  <c:v>3.051759999999998</c:v>
                </c:pt>
                <c:pt idx="890">
                  <c:v>3.26538</c:v>
                </c:pt>
                <c:pt idx="891">
                  <c:v>3.41797</c:v>
                </c:pt>
                <c:pt idx="892">
                  <c:v>2.74658</c:v>
                </c:pt>
                <c:pt idx="893">
                  <c:v>2.86865</c:v>
                </c:pt>
                <c:pt idx="894">
                  <c:v>3.26538</c:v>
                </c:pt>
                <c:pt idx="895">
                  <c:v>3.35693</c:v>
                </c:pt>
                <c:pt idx="896">
                  <c:v>4.05884</c:v>
                </c:pt>
                <c:pt idx="897">
                  <c:v>3.17383</c:v>
                </c:pt>
                <c:pt idx="898">
                  <c:v>2.929689999999999</c:v>
                </c:pt>
                <c:pt idx="899">
                  <c:v>3.17383</c:v>
                </c:pt>
                <c:pt idx="900">
                  <c:v>3.051759999999998</c:v>
                </c:pt>
                <c:pt idx="901">
                  <c:v>3.051759999999998</c:v>
                </c:pt>
                <c:pt idx="902">
                  <c:v>3.051759999999998</c:v>
                </c:pt>
                <c:pt idx="903">
                  <c:v>3.051759999999998</c:v>
                </c:pt>
                <c:pt idx="904">
                  <c:v>3.051759999999998</c:v>
                </c:pt>
                <c:pt idx="905">
                  <c:v>2.83813</c:v>
                </c:pt>
                <c:pt idx="906">
                  <c:v>2.74658</c:v>
                </c:pt>
                <c:pt idx="907">
                  <c:v>2.96021</c:v>
                </c:pt>
                <c:pt idx="908">
                  <c:v>3.051759999999998</c:v>
                </c:pt>
                <c:pt idx="909">
                  <c:v>3.26538</c:v>
                </c:pt>
                <c:pt idx="910">
                  <c:v>3.57056</c:v>
                </c:pt>
                <c:pt idx="911">
                  <c:v>3.44849</c:v>
                </c:pt>
                <c:pt idx="912">
                  <c:v>3.14331</c:v>
                </c:pt>
                <c:pt idx="913">
                  <c:v>3.26538</c:v>
                </c:pt>
                <c:pt idx="914">
                  <c:v>3.35693</c:v>
                </c:pt>
                <c:pt idx="915">
                  <c:v>3.35693</c:v>
                </c:pt>
                <c:pt idx="916">
                  <c:v>3.57056</c:v>
                </c:pt>
                <c:pt idx="917">
                  <c:v>3.234859999999998</c:v>
                </c:pt>
                <c:pt idx="918">
                  <c:v>2.83813</c:v>
                </c:pt>
                <c:pt idx="919">
                  <c:v>3.17383</c:v>
                </c:pt>
                <c:pt idx="920">
                  <c:v>3.78418</c:v>
                </c:pt>
                <c:pt idx="921">
                  <c:v>3.112789999999999</c:v>
                </c:pt>
                <c:pt idx="922">
                  <c:v>2.83813</c:v>
                </c:pt>
                <c:pt idx="923">
                  <c:v>2.74658</c:v>
                </c:pt>
                <c:pt idx="924">
                  <c:v>2.74658</c:v>
                </c:pt>
                <c:pt idx="925">
                  <c:v>2.96021</c:v>
                </c:pt>
                <c:pt idx="926">
                  <c:v>2.83813</c:v>
                </c:pt>
                <c:pt idx="927">
                  <c:v>3.082279999999999</c:v>
                </c:pt>
                <c:pt idx="928">
                  <c:v>2.74658</c:v>
                </c:pt>
                <c:pt idx="929">
                  <c:v>3.60107</c:v>
                </c:pt>
                <c:pt idx="930">
                  <c:v>2.74658</c:v>
                </c:pt>
                <c:pt idx="931">
                  <c:v>3.17383</c:v>
                </c:pt>
                <c:pt idx="932">
                  <c:v>2.929689999999999</c:v>
                </c:pt>
                <c:pt idx="933">
                  <c:v>3.17383</c:v>
                </c:pt>
                <c:pt idx="934">
                  <c:v>3.14331</c:v>
                </c:pt>
                <c:pt idx="935">
                  <c:v>2.83813</c:v>
                </c:pt>
                <c:pt idx="936">
                  <c:v>3.17383</c:v>
                </c:pt>
                <c:pt idx="937">
                  <c:v>2.99072</c:v>
                </c:pt>
                <c:pt idx="938">
                  <c:v>2.74658</c:v>
                </c:pt>
                <c:pt idx="939">
                  <c:v>2.74658</c:v>
                </c:pt>
                <c:pt idx="940">
                  <c:v>32.0129</c:v>
                </c:pt>
                <c:pt idx="941">
                  <c:v>14.0686</c:v>
                </c:pt>
                <c:pt idx="942">
                  <c:v>3.50952</c:v>
                </c:pt>
                <c:pt idx="943">
                  <c:v>2.96021</c:v>
                </c:pt>
                <c:pt idx="944">
                  <c:v>3.051759999999998</c:v>
                </c:pt>
                <c:pt idx="945">
                  <c:v>3.051759999999998</c:v>
                </c:pt>
                <c:pt idx="946">
                  <c:v>5.920409999999999</c:v>
                </c:pt>
                <c:pt idx="947">
                  <c:v>3.14331</c:v>
                </c:pt>
                <c:pt idx="948">
                  <c:v>3.26538</c:v>
                </c:pt>
                <c:pt idx="949">
                  <c:v>3.26538</c:v>
                </c:pt>
                <c:pt idx="950">
                  <c:v>3.051759999999998</c:v>
                </c:pt>
                <c:pt idx="951">
                  <c:v>2.96021</c:v>
                </c:pt>
                <c:pt idx="952">
                  <c:v>31.92139999999998</c:v>
                </c:pt>
                <c:pt idx="953">
                  <c:v>14.0686</c:v>
                </c:pt>
                <c:pt idx="954">
                  <c:v>3.051759999999998</c:v>
                </c:pt>
                <c:pt idx="955">
                  <c:v>32.22660000000001</c:v>
                </c:pt>
                <c:pt idx="956">
                  <c:v>13.9465</c:v>
                </c:pt>
                <c:pt idx="957">
                  <c:v>3.50952</c:v>
                </c:pt>
                <c:pt idx="958">
                  <c:v>2.83813</c:v>
                </c:pt>
                <c:pt idx="959">
                  <c:v>2.53296</c:v>
                </c:pt>
                <c:pt idx="960">
                  <c:v>2.65503</c:v>
                </c:pt>
                <c:pt idx="961">
                  <c:v>3.2959</c:v>
                </c:pt>
                <c:pt idx="962">
                  <c:v>2.74658</c:v>
                </c:pt>
                <c:pt idx="963">
                  <c:v>2.74658</c:v>
                </c:pt>
                <c:pt idx="964">
                  <c:v>2.96021</c:v>
                </c:pt>
                <c:pt idx="965">
                  <c:v>3.051759999999998</c:v>
                </c:pt>
                <c:pt idx="966">
                  <c:v>3.051759999999998</c:v>
                </c:pt>
                <c:pt idx="967">
                  <c:v>2.83813</c:v>
                </c:pt>
                <c:pt idx="968">
                  <c:v>2.96021</c:v>
                </c:pt>
                <c:pt idx="969">
                  <c:v>3.051759999999998</c:v>
                </c:pt>
                <c:pt idx="970">
                  <c:v>31.4026</c:v>
                </c:pt>
                <c:pt idx="971">
                  <c:v>13.4583</c:v>
                </c:pt>
                <c:pt idx="972">
                  <c:v>2.74658</c:v>
                </c:pt>
                <c:pt idx="973">
                  <c:v>2.74658</c:v>
                </c:pt>
                <c:pt idx="974">
                  <c:v>2.74658</c:v>
                </c:pt>
                <c:pt idx="975">
                  <c:v>3.02124</c:v>
                </c:pt>
                <c:pt idx="976">
                  <c:v>2.83813</c:v>
                </c:pt>
                <c:pt idx="977">
                  <c:v>6.2561</c:v>
                </c:pt>
                <c:pt idx="978">
                  <c:v>3.14331</c:v>
                </c:pt>
                <c:pt idx="979">
                  <c:v>2.74658</c:v>
                </c:pt>
                <c:pt idx="980">
                  <c:v>2.74658</c:v>
                </c:pt>
                <c:pt idx="981">
                  <c:v>2.74658</c:v>
                </c:pt>
                <c:pt idx="982">
                  <c:v>2.53296</c:v>
                </c:pt>
                <c:pt idx="983">
                  <c:v>2.441409999999998</c:v>
                </c:pt>
                <c:pt idx="984">
                  <c:v>2.441409999999998</c:v>
                </c:pt>
                <c:pt idx="985">
                  <c:v>2.86865</c:v>
                </c:pt>
                <c:pt idx="986">
                  <c:v>2.83813</c:v>
                </c:pt>
                <c:pt idx="987">
                  <c:v>2.86865</c:v>
                </c:pt>
                <c:pt idx="988">
                  <c:v>2.65503</c:v>
                </c:pt>
                <c:pt idx="989">
                  <c:v>2.53296</c:v>
                </c:pt>
                <c:pt idx="990">
                  <c:v>31.8298</c:v>
                </c:pt>
                <c:pt idx="991">
                  <c:v>13.855</c:v>
                </c:pt>
                <c:pt idx="992">
                  <c:v>2.74658</c:v>
                </c:pt>
                <c:pt idx="993">
                  <c:v>2.53296</c:v>
                </c:pt>
                <c:pt idx="994">
                  <c:v>2.7771</c:v>
                </c:pt>
                <c:pt idx="995">
                  <c:v>2.56348</c:v>
                </c:pt>
                <c:pt idx="996">
                  <c:v>2.74658</c:v>
                </c:pt>
                <c:pt idx="997">
                  <c:v>3.17383</c:v>
                </c:pt>
                <c:pt idx="998">
                  <c:v>2.28882</c:v>
                </c:pt>
                <c:pt idx="999">
                  <c:v>2.86865</c:v>
                </c:pt>
                <c:pt idx="1000">
                  <c:v>2.86865</c:v>
                </c:pt>
                <c:pt idx="1001">
                  <c:v>2.56348</c:v>
                </c:pt>
                <c:pt idx="1002">
                  <c:v>2.471919999999999</c:v>
                </c:pt>
                <c:pt idx="1003">
                  <c:v>2.136229999999999</c:v>
                </c:pt>
                <c:pt idx="1004">
                  <c:v>2.136229999999999</c:v>
                </c:pt>
                <c:pt idx="1005">
                  <c:v>2.899169999999998</c:v>
                </c:pt>
                <c:pt idx="1006">
                  <c:v>3.17383</c:v>
                </c:pt>
                <c:pt idx="1007">
                  <c:v>2.22778</c:v>
                </c:pt>
                <c:pt idx="1008">
                  <c:v>2.7771</c:v>
                </c:pt>
                <c:pt idx="1009">
                  <c:v>2.319339999999999</c:v>
                </c:pt>
                <c:pt idx="1010">
                  <c:v>2.136229999999999</c:v>
                </c:pt>
                <c:pt idx="1011">
                  <c:v>2.136229999999999</c:v>
                </c:pt>
                <c:pt idx="1012">
                  <c:v>2.349849999999992</c:v>
                </c:pt>
                <c:pt idx="1013">
                  <c:v>2.22778</c:v>
                </c:pt>
                <c:pt idx="1014">
                  <c:v>2.136229999999999</c:v>
                </c:pt>
                <c:pt idx="1015">
                  <c:v>2.56348</c:v>
                </c:pt>
                <c:pt idx="1016">
                  <c:v>2.53296</c:v>
                </c:pt>
                <c:pt idx="1017">
                  <c:v>2.441409999999998</c:v>
                </c:pt>
                <c:pt idx="1018">
                  <c:v>2.441409999999998</c:v>
                </c:pt>
                <c:pt idx="1019">
                  <c:v>2.22778</c:v>
                </c:pt>
                <c:pt idx="1020">
                  <c:v>2.68555</c:v>
                </c:pt>
                <c:pt idx="1021">
                  <c:v>2.74658</c:v>
                </c:pt>
                <c:pt idx="1022">
                  <c:v>2.74658</c:v>
                </c:pt>
                <c:pt idx="1023">
                  <c:v>2.74658</c:v>
                </c:pt>
                <c:pt idx="1024">
                  <c:v>2.53296</c:v>
                </c:pt>
                <c:pt idx="1025">
                  <c:v>2.65503</c:v>
                </c:pt>
                <c:pt idx="1026">
                  <c:v>2.74658</c:v>
                </c:pt>
                <c:pt idx="1027">
                  <c:v>2.59399</c:v>
                </c:pt>
                <c:pt idx="1028">
                  <c:v>3.051759999999998</c:v>
                </c:pt>
                <c:pt idx="1029">
                  <c:v>2.83813</c:v>
                </c:pt>
                <c:pt idx="1030">
                  <c:v>6.042479999999999</c:v>
                </c:pt>
                <c:pt idx="1031">
                  <c:v>2.929689999999999</c:v>
                </c:pt>
                <c:pt idx="1032">
                  <c:v>2.929689999999999</c:v>
                </c:pt>
                <c:pt idx="1033">
                  <c:v>2.74658</c:v>
                </c:pt>
                <c:pt idx="1034">
                  <c:v>2.74658</c:v>
                </c:pt>
                <c:pt idx="1035">
                  <c:v>2.74658</c:v>
                </c:pt>
                <c:pt idx="1036">
                  <c:v>2.74658</c:v>
                </c:pt>
                <c:pt idx="1037">
                  <c:v>2.74658</c:v>
                </c:pt>
                <c:pt idx="1038">
                  <c:v>2.74658</c:v>
                </c:pt>
                <c:pt idx="1039">
                  <c:v>2.96021</c:v>
                </c:pt>
                <c:pt idx="1040">
                  <c:v>3.051759999999998</c:v>
                </c:pt>
                <c:pt idx="1041">
                  <c:v>3.051759999999998</c:v>
                </c:pt>
                <c:pt idx="1042">
                  <c:v>3.479</c:v>
                </c:pt>
                <c:pt idx="1043">
                  <c:v>2.86865</c:v>
                </c:pt>
                <c:pt idx="1044">
                  <c:v>3.051759999999998</c:v>
                </c:pt>
                <c:pt idx="1045">
                  <c:v>2.83813</c:v>
                </c:pt>
                <c:pt idx="1046">
                  <c:v>2.96021</c:v>
                </c:pt>
                <c:pt idx="1047">
                  <c:v>3.051759999999998</c:v>
                </c:pt>
                <c:pt idx="1048">
                  <c:v>2.62451</c:v>
                </c:pt>
                <c:pt idx="1049">
                  <c:v>2.65503</c:v>
                </c:pt>
                <c:pt idx="1050">
                  <c:v>2.96021</c:v>
                </c:pt>
                <c:pt idx="1051">
                  <c:v>2.83813</c:v>
                </c:pt>
                <c:pt idx="1052">
                  <c:v>2.74658</c:v>
                </c:pt>
                <c:pt idx="1053">
                  <c:v>3.2959</c:v>
                </c:pt>
                <c:pt idx="1054">
                  <c:v>2.83813</c:v>
                </c:pt>
                <c:pt idx="1055">
                  <c:v>2.96021</c:v>
                </c:pt>
                <c:pt idx="1056">
                  <c:v>3.051759999999998</c:v>
                </c:pt>
                <c:pt idx="1057">
                  <c:v>3.051759999999998</c:v>
                </c:pt>
                <c:pt idx="1058">
                  <c:v>2.83813</c:v>
                </c:pt>
                <c:pt idx="1059">
                  <c:v>2.96021</c:v>
                </c:pt>
                <c:pt idx="1060">
                  <c:v>3.051759999999998</c:v>
                </c:pt>
                <c:pt idx="1061">
                  <c:v>3.26538</c:v>
                </c:pt>
                <c:pt idx="1062">
                  <c:v>2.929689999999999</c:v>
                </c:pt>
                <c:pt idx="1063">
                  <c:v>2.74658</c:v>
                </c:pt>
                <c:pt idx="1064">
                  <c:v>2.96021</c:v>
                </c:pt>
                <c:pt idx="1065">
                  <c:v>3.051759999999998</c:v>
                </c:pt>
                <c:pt idx="1066">
                  <c:v>3.051759999999998</c:v>
                </c:pt>
                <c:pt idx="1067">
                  <c:v>3.051759999999998</c:v>
                </c:pt>
                <c:pt idx="1068">
                  <c:v>3.051759999999998</c:v>
                </c:pt>
                <c:pt idx="1069">
                  <c:v>3.051759999999998</c:v>
                </c:pt>
                <c:pt idx="1070">
                  <c:v>3.26538</c:v>
                </c:pt>
                <c:pt idx="1071">
                  <c:v>4.05884</c:v>
                </c:pt>
                <c:pt idx="1072">
                  <c:v>3.051759999999998</c:v>
                </c:pt>
                <c:pt idx="1073">
                  <c:v>3.051759999999998</c:v>
                </c:pt>
                <c:pt idx="1074">
                  <c:v>3.051759999999998</c:v>
                </c:pt>
                <c:pt idx="1075">
                  <c:v>3.26538</c:v>
                </c:pt>
                <c:pt idx="1076">
                  <c:v>2.929689999999999</c:v>
                </c:pt>
                <c:pt idx="1077">
                  <c:v>2.74658</c:v>
                </c:pt>
                <c:pt idx="1078">
                  <c:v>3.17383</c:v>
                </c:pt>
                <c:pt idx="1079">
                  <c:v>31.0974</c:v>
                </c:pt>
                <c:pt idx="1080">
                  <c:v>13.1531</c:v>
                </c:pt>
                <c:pt idx="1081">
                  <c:v>3.26538</c:v>
                </c:pt>
                <c:pt idx="1082">
                  <c:v>3.14331</c:v>
                </c:pt>
                <c:pt idx="1083">
                  <c:v>3.26538</c:v>
                </c:pt>
                <c:pt idx="1084">
                  <c:v>3.14331</c:v>
                </c:pt>
                <c:pt idx="1085">
                  <c:v>6.317139999999986</c:v>
                </c:pt>
                <c:pt idx="1086">
                  <c:v>3.20435</c:v>
                </c:pt>
                <c:pt idx="1087">
                  <c:v>5.88989</c:v>
                </c:pt>
                <c:pt idx="1088">
                  <c:v>2.83813</c:v>
                </c:pt>
                <c:pt idx="1089">
                  <c:v>3.112789999999999</c:v>
                </c:pt>
                <c:pt idx="1090">
                  <c:v>3.234859999999998</c:v>
                </c:pt>
                <c:pt idx="1091">
                  <c:v>3.26538</c:v>
                </c:pt>
                <c:pt idx="1092">
                  <c:v>2.929689999999999</c:v>
                </c:pt>
                <c:pt idx="1093">
                  <c:v>2.74658</c:v>
                </c:pt>
                <c:pt idx="1094">
                  <c:v>2.96021</c:v>
                </c:pt>
                <c:pt idx="1095">
                  <c:v>3.479</c:v>
                </c:pt>
                <c:pt idx="1096">
                  <c:v>3.234859999999998</c:v>
                </c:pt>
                <c:pt idx="1097">
                  <c:v>3.26538</c:v>
                </c:pt>
                <c:pt idx="1098">
                  <c:v>3.35693</c:v>
                </c:pt>
                <c:pt idx="1099">
                  <c:v>3.35693</c:v>
                </c:pt>
                <c:pt idx="1100">
                  <c:v>2.28882</c:v>
                </c:pt>
                <c:pt idx="1101">
                  <c:v>3.112789999999999</c:v>
                </c:pt>
                <c:pt idx="1102">
                  <c:v>3.66211</c:v>
                </c:pt>
                <c:pt idx="1103">
                  <c:v>3.44849</c:v>
                </c:pt>
                <c:pt idx="1104">
                  <c:v>3.14331</c:v>
                </c:pt>
                <c:pt idx="1105">
                  <c:v>3.26538</c:v>
                </c:pt>
                <c:pt idx="1106">
                  <c:v>3.14331</c:v>
                </c:pt>
                <c:pt idx="1107">
                  <c:v>3.26538</c:v>
                </c:pt>
                <c:pt idx="1108">
                  <c:v>3.14331</c:v>
                </c:pt>
                <c:pt idx="1109">
                  <c:v>3.479</c:v>
                </c:pt>
                <c:pt idx="1110">
                  <c:v>3.234859999999998</c:v>
                </c:pt>
                <c:pt idx="1111">
                  <c:v>3.479</c:v>
                </c:pt>
                <c:pt idx="1112">
                  <c:v>3.44849</c:v>
                </c:pt>
                <c:pt idx="1113">
                  <c:v>3.35693</c:v>
                </c:pt>
                <c:pt idx="1114">
                  <c:v>3.35693</c:v>
                </c:pt>
                <c:pt idx="1115">
                  <c:v>3.35693</c:v>
                </c:pt>
                <c:pt idx="1116">
                  <c:v>3.35693</c:v>
                </c:pt>
                <c:pt idx="1117">
                  <c:v>3.35693</c:v>
                </c:pt>
                <c:pt idx="1118">
                  <c:v>3.57056</c:v>
                </c:pt>
                <c:pt idx="1119">
                  <c:v>2.899169999999998</c:v>
                </c:pt>
                <c:pt idx="1120">
                  <c:v>3.14331</c:v>
                </c:pt>
                <c:pt idx="1121">
                  <c:v>3.20435</c:v>
                </c:pt>
                <c:pt idx="1122">
                  <c:v>3.44849</c:v>
                </c:pt>
                <c:pt idx="1123">
                  <c:v>3.35693</c:v>
                </c:pt>
                <c:pt idx="1124">
                  <c:v>3.35693</c:v>
                </c:pt>
                <c:pt idx="1125">
                  <c:v>3.35693</c:v>
                </c:pt>
                <c:pt idx="1126">
                  <c:v>3.57056</c:v>
                </c:pt>
                <c:pt idx="1127">
                  <c:v>3.66211</c:v>
                </c:pt>
                <c:pt idx="1128">
                  <c:v>3.66211</c:v>
                </c:pt>
                <c:pt idx="1129">
                  <c:v>3.66211</c:v>
                </c:pt>
                <c:pt idx="1130">
                  <c:v>3.234859999999998</c:v>
                </c:pt>
                <c:pt idx="1131">
                  <c:v>3.26538</c:v>
                </c:pt>
                <c:pt idx="1132">
                  <c:v>3.35693</c:v>
                </c:pt>
                <c:pt idx="1133">
                  <c:v>3.57056</c:v>
                </c:pt>
                <c:pt idx="1134">
                  <c:v>3.234859999999998</c:v>
                </c:pt>
                <c:pt idx="1135">
                  <c:v>3.479</c:v>
                </c:pt>
                <c:pt idx="1136">
                  <c:v>3.875729999999999</c:v>
                </c:pt>
                <c:pt idx="1137">
                  <c:v>2.74658</c:v>
                </c:pt>
                <c:pt idx="1138">
                  <c:v>3.32642</c:v>
                </c:pt>
                <c:pt idx="1139">
                  <c:v>2.68555</c:v>
                </c:pt>
                <c:pt idx="1140">
                  <c:v>2.99072</c:v>
                </c:pt>
                <c:pt idx="1141">
                  <c:v>3.35693</c:v>
                </c:pt>
                <c:pt idx="1142">
                  <c:v>3.35693</c:v>
                </c:pt>
                <c:pt idx="1143">
                  <c:v>3.35693</c:v>
                </c:pt>
                <c:pt idx="1144">
                  <c:v>3.35693</c:v>
                </c:pt>
                <c:pt idx="1145">
                  <c:v>3.35693</c:v>
                </c:pt>
                <c:pt idx="1146">
                  <c:v>3.14331</c:v>
                </c:pt>
                <c:pt idx="1147">
                  <c:v>3.479</c:v>
                </c:pt>
                <c:pt idx="1148">
                  <c:v>3.44849</c:v>
                </c:pt>
                <c:pt idx="1149">
                  <c:v>3.57056</c:v>
                </c:pt>
                <c:pt idx="1150">
                  <c:v>3.44849</c:v>
                </c:pt>
                <c:pt idx="1151">
                  <c:v>3.57056</c:v>
                </c:pt>
                <c:pt idx="1152">
                  <c:v>2.86865</c:v>
                </c:pt>
                <c:pt idx="1153">
                  <c:v>6.225589999999989</c:v>
                </c:pt>
                <c:pt idx="1154">
                  <c:v>3.112789999999999</c:v>
                </c:pt>
                <c:pt idx="1155">
                  <c:v>3.44849</c:v>
                </c:pt>
                <c:pt idx="1156">
                  <c:v>3.14331</c:v>
                </c:pt>
                <c:pt idx="1157">
                  <c:v>3.26538</c:v>
                </c:pt>
                <c:pt idx="1158">
                  <c:v>3.35693</c:v>
                </c:pt>
                <c:pt idx="1159">
                  <c:v>3.57056</c:v>
                </c:pt>
                <c:pt idx="1160">
                  <c:v>3.44849</c:v>
                </c:pt>
                <c:pt idx="1161">
                  <c:v>3.35693</c:v>
                </c:pt>
                <c:pt idx="1162">
                  <c:v>3.35693</c:v>
                </c:pt>
                <c:pt idx="1163">
                  <c:v>3.35693</c:v>
                </c:pt>
                <c:pt idx="1164">
                  <c:v>3.35693</c:v>
                </c:pt>
                <c:pt idx="1165">
                  <c:v>3.57056</c:v>
                </c:pt>
                <c:pt idx="1166">
                  <c:v>3.44849</c:v>
                </c:pt>
                <c:pt idx="1167">
                  <c:v>3.35693</c:v>
                </c:pt>
                <c:pt idx="1168">
                  <c:v>3.14331</c:v>
                </c:pt>
                <c:pt idx="1169">
                  <c:v>3.26538</c:v>
                </c:pt>
                <c:pt idx="1170">
                  <c:v>3.14331</c:v>
                </c:pt>
                <c:pt idx="1171">
                  <c:v>3.26538</c:v>
                </c:pt>
                <c:pt idx="1172">
                  <c:v>3.35693</c:v>
                </c:pt>
                <c:pt idx="1173">
                  <c:v>3.35693</c:v>
                </c:pt>
                <c:pt idx="1174">
                  <c:v>3.35693</c:v>
                </c:pt>
                <c:pt idx="1175">
                  <c:v>3.35693</c:v>
                </c:pt>
                <c:pt idx="1176">
                  <c:v>3.57056</c:v>
                </c:pt>
                <c:pt idx="1177">
                  <c:v>3.66211</c:v>
                </c:pt>
                <c:pt idx="1178">
                  <c:v>3.44849</c:v>
                </c:pt>
                <c:pt idx="1179">
                  <c:v>3.35693</c:v>
                </c:pt>
                <c:pt idx="1180">
                  <c:v>3.35693</c:v>
                </c:pt>
                <c:pt idx="1181">
                  <c:v>3.14331</c:v>
                </c:pt>
                <c:pt idx="1182">
                  <c:v>3.479</c:v>
                </c:pt>
                <c:pt idx="1183">
                  <c:v>3.66211</c:v>
                </c:pt>
                <c:pt idx="1184">
                  <c:v>3.44849</c:v>
                </c:pt>
                <c:pt idx="1185">
                  <c:v>3.35693</c:v>
                </c:pt>
                <c:pt idx="1186">
                  <c:v>3.35693</c:v>
                </c:pt>
                <c:pt idx="1187">
                  <c:v>3.57056</c:v>
                </c:pt>
                <c:pt idx="1188">
                  <c:v>3.44849</c:v>
                </c:pt>
                <c:pt idx="1189">
                  <c:v>3.35693</c:v>
                </c:pt>
                <c:pt idx="1190">
                  <c:v>3.35693</c:v>
                </c:pt>
                <c:pt idx="1191">
                  <c:v>3.35693</c:v>
                </c:pt>
                <c:pt idx="1192">
                  <c:v>2.50244</c:v>
                </c:pt>
                <c:pt idx="1193">
                  <c:v>3.20435</c:v>
                </c:pt>
                <c:pt idx="1194">
                  <c:v>3.875729999999999</c:v>
                </c:pt>
                <c:pt idx="1195">
                  <c:v>3.54004</c:v>
                </c:pt>
                <c:pt idx="1196">
                  <c:v>3.14331</c:v>
                </c:pt>
                <c:pt idx="1197">
                  <c:v>3.479</c:v>
                </c:pt>
                <c:pt idx="1198">
                  <c:v>3.44849</c:v>
                </c:pt>
                <c:pt idx="1199">
                  <c:v>3.35693</c:v>
                </c:pt>
                <c:pt idx="1200">
                  <c:v>3.35693</c:v>
                </c:pt>
                <c:pt idx="1201">
                  <c:v>3.14331</c:v>
                </c:pt>
                <c:pt idx="1202">
                  <c:v>3.26538</c:v>
                </c:pt>
                <c:pt idx="1203">
                  <c:v>3.35693</c:v>
                </c:pt>
                <c:pt idx="1204">
                  <c:v>3.35693</c:v>
                </c:pt>
                <c:pt idx="1205">
                  <c:v>3.35693</c:v>
                </c:pt>
                <c:pt idx="1206">
                  <c:v>3.57056</c:v>
                </c:pt>
                <c:pt idx="1207">
                  <c:v>3.44849</c:v>
                </c:pt>
                <c:pt idx="1208">
                  <c:v>3.14331</c:v>
                </c:pt>
                <c:pt idx="1209">
                  <c:v>3.479</c:v>
                </c:pt>
                <c:pt idx="1210">
                  <c:v>3.44849</c:v>
                </c:pt>
                <c:pt idx="1211">
                  <c:v>3.57056</c:v>
                </c:pt>
                <c:pt idx="1212">
                  <c:v>4.24194</c:v>
                </c:pt>
                <c:pt idx="1213">
                  <c:v>3.35693</c:v>
                </c:pt>
                <c:pt idx="1214">
                  <c:v>3.35693</c:v>
                </c:pt>
                <c:pt idx="1215">
                  <c:v>3.35693</c:v>
                </c:pt>
                <c:pt idx="1216">
                  <c:v>3.57056</c:v>
                </c:pt>
                <c:pt idx="1217">
                  <c:v>3.66211</c:v>
                </c:pt>
                <c:pt idx="1218">
                  <c:v>3.44849</c:v>
                </c:pt>
                <c:pt idx="1219">
                  <c:v>3.35693</c:v>
                </c:pt>
                <c:pt idx="1220">
                  <c:v>3.35693</c:v>
                </c:pt>
                <c:pt idx="1221">
                  <c:v>3.35693</c:v>
                </c:pt>
                <c:pt idx="1222">
                  <c:v>3.57056</c:v>
                </c:pt>
                <c:pt idx="1223">
                  <c:v>3.66211</c:v>
                </c:pt>
                <c:pt idx="1224">
                  <c:v>3.66211</c:v>
                </c:pt>
                <c:pt idx="1225">
                  <c:v>3.50952</c:v>
                </c:pt>
                <c:pt idx="1226">
                  <c:v>3.692629999999998</c:v>
                </c:pt>
                <c:pt idx="1227">
                  <c:v>2.68555</c:v>
                </c:pt>
                <c:pt idx="1228">
                  <c:v>3.20435</c:v>
                </c:pt>
                <c:pt idx="1229">
                  <c:v>3.234859999999998</c:v>
                </c:pt>
                <c:pt idx="1230">
                  <c:v>3.26538</c:v>
                </c:pt>
                <c:pt idx="1231">
                  <c:v>3.14331</c:v>
                </c:pt>
                <c:pt idx="1232">
                  <c:v>3.26538</c:v>
                </c:pt>
                <c:pt idx="1233">
                  <c:v>4.24194</c:v>
                </c:pt>
                <c:pt idx="1234">
                  <c:v>3.479</c:v>
                </c:pt>
                <c:pt idx="1235">
                  <c:v>3.234859999999998</c:v>
                </c:pt>
                <c:pt idx="1236">
                  <c:v>3.26538</c:v>
                </c:pt>
                <c:pt idx="1237">
                  <c:v>2.28882</c:v>
                </c:pt>
                <c:pt idx="1238">
                  <c:v>2.136229999999999</c:v>
                </c:pt>
                <c:pt idx="1239">
                  <c:v>3.112789999999999</c:v>
                </c:pt>
                <c:pt idx="1240">
                  <c:v>2.59399</c:v>
                </c:pt>
                <c:pt idx="1241">
                  <c:v>3.20435</c:v>
                </c:pt>
                <c:pt idx="1242">
                  <c:v>3.44849</c:v>
                </c:pt>
                <c:pt idx="1243">
                  <c:v>3.60107</c:v>
                </c:pt>
                <c:pt idx="1244">
                  <c:v>3.78418</c:v>
                </c:pt>
                <c:pt idx="1245">
                  <c:v>3.54004</c:v>
                </c:pt>
                <c:pt idx="1246">
                  <c:v>3.35693</c:v>
                </c:pt>
                <c:pt idx="1247">
                  <c:v>3.35693</c:v>
                </c:pt>
                <c:pt idx="1248">
                  <c:v>3.35693</c:v>
                </c:pt>
                <c:pt idx="1249">
                  <c:v>3.57056</c:v>
                </c:pt>
                <c:pt idx="1250">
                  <c:v>3.66211</c:v>
                </c:pt>
                <c:pt idx="1251">
                  <c:v>3.66211</c:v>
                </c:pt>
                <c:pt idx="1252">
                  <c:v>3.66211</c:v>
                </c:pt>
                <c:pt idx="1253">
                  <c:v>3.44849</c:v>
                </c:pt>
                <c:pt idx="1254">
                  <c:v>3.35693</c:v>
                </c:pt>
                <c:pt idx="1255">
                  <c:v>3.35693</c:v>
                </c:pt>
                <c:pt idx="1256">
                  <c:v>3.35693</c:v>
                </c:pt>
                <c:pt idx="1257">
                  <c:v>3.57056</c:v>
                </c:pt>
                <c:pt idx="1258">
                  <c:v>3.44849</c:v>
                </c:pt>
                <c:pt idx="1259">
                  <c:v>3.14331</c:v>
                </c:pt>
                <c:pt idx="1260">
                  <c:v>3.051759999999998</c:v>
                </c:pt>
                <c:pt idx="1261">
                  <c:v>3.479</c:v>
                </c:pt>
                <c:pt idx="1262">
                  <c:v>3.66211</c:v>
                </c:pt>
                <c:pt idx="1263">
                  <c:v>3.44849</c:v>
                </c:pt>
                <c:pt idx="1264">
                  <c:v>3.35693</c:v>
                </c:pt>
                <c:pt idx="1265">
                  <c:v>3.57056</c:v>
                </c:pt>
                <c:pt idx="1266">
                  <c:v>3.66211</c:v>
                </c:pt>
                <c:pt idx="1267">
                  <c:v>3.875729999999999</c:v>
                </c:pt>
                <c:pt idx="1268">
                  <c:v>2.56348</c:v>
                </c:pt>
                <c:pt idx="1269">
                  <c:v>2.319339999999999</c:v>
                </c:pt>
                <c:pt idx="1270">
                  <c:v>2.349849999999992</c:v>
                </c:pt>
                <c:pt idx="1271">
                  <c:v>3.66211</c:v>
                </c:pt>
                <c:pt idx="1272">
                  <c:v>3.57056</c:v>
                </c:pt>
                <c:pt idx="1273">
                  <c:v>3.44849</c:v>
                </c:pt>
                <c:pt idx="1274">
                  <c:v>3.57056</c:v>
                </c:pt>
                <c:pt idx="1275">
                  <c:v>3.44849</c:v>
                </c:pt>
                <c:pt idx="1276">
                  <c:v>3.35693</c:v>
                </c:pt>
                <c:pt idx="1277">
                  <c:v>3.57056</c:v>
                </c:pt>
                <c:pt idx="1278">
                  <c:v>3.44849</c:v>
                </c:pt>
                <c:pt idx="1279">
                  <c:v>3.35693</c:v>
                </c:pt>
                <c:pt idx="1280">
                  <c:v>30.2734</c:v>
                </c:pt>
                <c:pt idx="1281">
                  <c:v>12.0239</c:v>
                </c:pt>
                <c:pt idx="1282">
                  <c:v>3.57056</c:v>
                </c:pt>
                <c:pt idx="1283">
                  <c:v>3.44849</c:v>
                </c:pt>
                <c:pt idx="1284">
                  <c:v>3.57056</c:v>
                </c:pt>
                <c:pt idx="1285">
                  <c:v>3.875729999999999</c:v>
                </c:pt>
                <c:pt idx="1286">
                  <c:v>3.54004</c:v>
                </c:pt>
                <c:pt idx="1287">
                  <c:v>3.35693</c:v>
                </c:pt>
                <c:pt idx="1288">
                  <c:v>3.57056</c:v>
                </c:pt>
                <c:pt idx="1289">
                  <c:v>3.66211</c:v>
                </c:pt>
                <c:pt idx="1290">
                  <c:v>3.66211</c:v>
                </c:pt>
                <c:pt idx="1291">
                  <c:v>4.150389999999994</c:v>
                </c:pt>
                <c:pt idx="1292">
                  <c:v>3.35693</c:v>
                </c:pt>
                <c:pt idx="1293">
                  <c:v>3.35693</c:v>
                </c:pt>
                <c:pt idx="1294">
                  <c:v>3.35693</c:v>
                </c:pt>
                <c:pt idx="1295">
                  <c:v>3.35693</c:v>
                </c:pt>
                <c:pt idx="1296">
                  <c:v>3.57056</c:v>
                </c:pt>
                <c:pt idx="1297">
                  <c:v>3.66211</c:v>
                </c:pt>
                <c:pt idx="1298">
                  <c:v>3.44849</c:v>
                </c:pt>
                <c:pt idx="1299">
                  <c:v>3.692629999999998</c:v>
                </c:pt>
                <c:pt idx="1300">
                  <c:v>3.57056</c:v>
                </c:pt>
                <c:pt idx="1301">
                  <c:v>4.028319999999995</c:v>
                </c:pt>
                <c:pt idx="1302">
                  <c:v>3.57056</c:v>
                </c:pt>
                <c:pt idx="1303">
                  <c:v>3.44849</c:v>
                </c:pt>
                <c:pt idx="1304">
                  <c:v>4.11987</c:v>
                </c:pt>
                <c:pt idx="1305">
                  <c:v>3.14331</c:v>
                </c:pt>
                <c:pt idx="1306">
                  <c:v>3.26538</c:v>
                </c:pt>
                <c:pt idx="1307">
                  <c:v>3.57056</c:v>
                </c:pt>
                <c:pt idx="1308">
                  <c:v>3.44849</c:v>
                </c:pt>
                <c:pt idx="1309">
                  <c:v>4.547119999999989</c:v>
                </c:pt>
                <c:pt idx="1310">
                  <c:v>3.66211</c:v>
                </c:pt>
                <c:pt idx="1311">
                  <c:v>3.63159</c:v>
                </c:pt>
                <c:pt idx="1312">
                  <c:v>3.479</c:v>
                </c:pt>
                <c:pt idx="1313">
                  <c:v>3.66211</c:v>
                </c:pt>
                <c:pt idx="1314">
                  <c:v>3.66211</c:v>
                </c:pt>
                <c:pt idx="1315">
                  <c:v>2.38037</c:v>
                </c:pt>
                <c:pt idx="1316">
                  <c:v>3.32642</c:v>
                </c:pt>
                <c:pt idx="1317">
                  <c:v>2.899169999999998</c:v>
                </c:pt>
                <c:pt idx="1318">
                  <c:v>3.2959</c:v>
                </c:pt>
                <c:pt idx="1319">
                  <c:v>3.66211</c:v>
                </c:pt>
                <c:pt idx="1320">
                  <c:v>30.39549999999998</c:v>
                </c:pt>
                <c:pt idx="1321">
                  <c:v>12.3291</c:v>
                </c:pt>
                <c:pt idx="1322">
                  <c:v>3.57056</c:v>
                </c:pt>
                <c:pt idx="1323">
                  <c:v>3.44849</c:v>
                </c:pt>
                <c:pt idx="1324">
                  <c:v>3.57056</c:v>
                </c:pt>
                <c:pt idx="1325">
                  <c:v>3.44849</c:v>
                </c:pt>
                <c:pt idx="1326">
                  <c:v>2.50244</c:v>
                </c:pt>
                <c:pt idx="1327">
                  <c:v>6.317139999999986</c:v>
                </c:pt>
                <c:pt idx="1328">
                  <c:v>2.53296</c:v>
                </c:pt>
                <c:pt idx="1329">
                  <c:v>3.20435</c:v>
                </c:pt>
                <c:pt idx="1330">
                  <c:v>30.36499999999999</c:v>
                </c:pt>
                <c:pt idx="1331">
                  <c:v>12.0239</c:v>
                </c:pt>
                <c:pt idx="1332">
                  <c:v>3.44849</c:v>
                </c:pt>
                <c:pt idx="1333">
                  <c:v>3.57056</c:v>
                </c:pt>
                <c:pt idx="1334">
                  <c:v>3.66211</c:v>
                </c:pt>
                <c:pt idx="1335">
                  <c:v>3.66211</c:v>
                </c:pt>
                <c:pt idx="1336">
                  <c:v>3.44849</c:v>
                </c:pt>
                <c:pt idx="1337">
                  <c:v>3.57056</c:v>
                </c:pt>
                <c:pt idx="1338">
                  <c:v>4.180909999999995</c:v>
                </c:pt>
                <c:pt idx="1339">
                  <c:v>3.93677</c:v>
                </c:pt>
                <c:pt idx="1340">
                  <c:v>3.44849</c:v>
                </c:pt>
                <c:pt idx="1341">
                  <c:v>3.57056</c:v>
                </c:pt>
                <c:pt idx="1342">
                  <c:v>3.66211</c:v>
                </c:pt>
                <c:pt idx="1343">
                  <c:v>3.44849</c:v>
                </c:pt>
                <c:pt idx="1344">
                  <c:v>3.57056</c:v>
                </c:pt>
                <c:pt idx="1345">
                  <c:v>4.180909999999995</c:v>
                </c:pt>
                <c:pt idx="1346">
                  <c:v>3.66211</c:v>
                </c:pt>
                <c:pt idx="1347">
                  <c:v>3.66211</c:v>
                </c:pt>
                <c:pt idx="1348">
                  <c:v>30.30399999999999</c:v>
                </c:pt>
                <c:pt idx="1349">
                  <c:v>12.3291</c:v>
                </c:pt>
                <c:pt idx="1350">
                  <c:v>3.57056</c:v>
                </c:pt>
                <c:pt idx="1351">
                  <c:v>30.1819</c:v>
                </c:pt>
                <c:pt idx="1352">
                  <c:v>12.2375</c:v>
                </c:pt>
                <c:pt idx="1353">
                  <c:v>3.57056</c:v>
                </c:pt>
                <c:pt idx="1354">
                  <c:v>3.44849</c:v>
                </c:pt>
                <c:pt idx="1355">
                  <c:v>30.2734</c:v>
                </c:pt>
                <c:pt idx="1356">
                  <c:v>12.0239</c:v>
                </c:pt>
                <c:pt idx="1357">
                  <c:v>3.44849</c:v>
                </c:pt>
                <c:pt idx="1358">
                  <c:v>3.57056</c:v>
                </c:pt>
                <c:pt idx="1359">
                  <c:v>3.44849</c:v>
                </c:pt>
                <c:pt idx="1360">
                  <c:v>3.57056</c:v>
                </c:pt>
                <c:pt idx="1361">
                  <c:v>3.44849</c:v>
                </c:pt>
                <c:pt idx="1362">
                  <c:v>3.78418</c:v>
                </c:pt>
                <c:pt idx="1363">
                  <c:v>3.75366</c:v>
                </c:pt>
                <c:pt idx="1364">
                  <c:v>3.44849</c:v>
                </c:pt>
                <c:pt idx="1365">
                  <c:v>3.57056</c:v>
                </c:pt>
                <c:pt idx="1366">
                  <c:v>3.66211</c:v>
                </c:pt>
                <c:pt idx="1367">
                  <c:v>4.028319999999995</c:v>
                </c:pt>
                <c:pt idx="1368">
                  <c:v>3.479</c:v>
                </c:pt>
                <c:pt idx="1369">
                  <c:v>3.44849</c:v>
                </c:pt>
                <c:pt idx="1370">
                  <c:v>3.35693</c:v>
                </c:pt>
                <c:pt idx="1371">
                  <c:v>3.57056</c:v>
                </c:pt>
                <c:pt idx="1372">
                  <c:v>3.66211</c:v>
                </c:pt>
                <c:pt idx="1373">
                  <c:v>3.44849</c:v>
                </c:pt>
                <c:pt idx="1374">
                  <c:v>3.57056</c:v>
                </c:pt>
                <c:pt idx="1375">
                  <c:v>3.44849</c:v>
                </c:pt>
                <c:pt idx="1376">
                  <c:v>3.57056</c:v>
                </c:pt>
                <c:pt idx="1377">
                  <c:v>3.44849</c:v>
                </c:pt>
                <c:pt idx="1378">
                  <c:v>3.78418</c:v>
                </c:pt>
                <c:pt idx="1379">
                  <c:v>2.68555</c:v>
                </c:pt>
                <c:pt idx="1380">
                  <c:v>2.349849999999992</c:v>
                </c:pt>
                <c:pt idx="1381">
                  <c:v>3.50952</c:v>
                </c:pt>
                <c:pt idx="1382">
                  <c:v>3.96729</c:v>
                </c:pt>
                <c:pt idx="1383">
                  <c:v>3.54004</c:v>
                </c:pt>
                <c:pt idx="1384">
                  <c:v>3.57056</c:v>
                </c:pt>
                <c:pt idx="1385">
                  <c:v>3.66211</c:v>
                </c:pt>
                <c:pt idx="1386">
                  <c:v>3.66211</c:v>
                </c:pt>
                <c:pt idx="1387">
                  <c:v>3.44849</c:v>
                </c:pt>
                <c:pt idx="1388">
                  <c:v>3.35693</c:v>
                </c:pt>
                <c:pt idx="1389">
                  <c:v>3.57056</c:v>
                </c:pt>
                <c:pt idx="1390">
                  <c:v>3.44849</c:v>
                </c:pt>
                <c:pt idx="1391">
                  <c:v>3.57056</c:v>
                </c:pt>
                <c:pt idx="1392">
                  <c:v>3.44849</c:v>
                </c:pt>
                <c:pt idx="1393">
                  <c:v>3.14331</c:v>
                </c:pt>
                <c:pt idx="1394">
                  <c:v>3.479</c:v>
                </c:pt>
                <c:pt idx="1395">
                  <c:v>3.66211</c:v>
                </c:pt>
                <c:pt idx="1396">
                  <c:v>3.234859999999998</c:v>
                </c:pt>
                <c:pt idx="1397">
                  <c:v>3.479</c:v>
                </c:pt>
                <c:pt idx="1398">
                  <c:v>3.66211</c:v>
                </c:pt>
                <c:pt idx="1399">
                  <c:v>3.44849</c:v>
                </c:pt>
                <c:pt idx="1400">
                  <c:v>3.35693</c:v>
                </c:pt>
                <c:pt idx="1401">
                  <c:v>3.57056</c:v>
                </c:pt>
                <c:pt idx="1402">
                  <c:v>3.66211</c:v>
                </c:pt>
                <c:pt idx="1403">
                  <c:v>3.66211</c:v>
                </c:pt>
                <c:pt idx="1404">
                  <c:v>3.66211</c:v>
                </c:pt>
                <c:pt idx="1405">
                  <c:v>3.66211</c:v>
                </c:pt>
                <c:pt idx="1406">
                  <c:v>3.66211</c:v>
                </c:pt>
                <c:pt idx="1407">
                  <c:v>3.875729999999999</c:v>
                </c:pt>
                <c:pt idx="1408">
                  <c:v>3.75366</c:v>
                </c:pt>
                <c:pt idx="1409">
                  <c:v>3.66211</c:v>
                </c:pt>
                <c:pt idx="1410">
                  <c:v>3.44849</c:v>
                </c:pt>
                <c:pt idx="1411">
                  <c:v>3.57056</c:v>
                </c:pt>
                <c:pt idx="1412">
                  <c:v>3.44849</c:v>
                </c:pt>
                <c:pt idx="1413">
                  <c:v>3.35693</c:v>
                </c:pt>
                <c:pt idx="1414">
                  <c:v>3.35693</c:v>
                </c:pt>
                <c:pt idx="1415">
                  <c:v>3.57056</c:v>
                </c:pt>
                <c:pt idx="1416">
                  <c:v>3.44849</c:v>
                </c:pt>
                <c:pt idx="1417">
                  <c:v>3.57056</c:v>
                </c:pt>
                <c:pt idx="1418">
                  <c:v>3.44849</c:v>
                </c:pt>
                <c:pt idx="1419">
                  <c:v>3.57056</c:v>
                </c:pt>
                <c:pt idx="1420">
                  <c:v>3.44849</c:v>
                </c:pt>
                <c:pt idx="1421">
                  <c:v>3.57056</c:v>
                </c:pt>
                <c:pt idx="1422">
                  <c:v>3.875729999999999</c:v>
                </c:pt>
                <c:pt idx="1423">
                  <c:v>3.96729</c:v>
                </c:pt>
                <c:pt idx="1424">
                  <c:v>4.150389999999994</c:v>
                </c:pt>
                <c:pt idx="1425">
                  <c:v>3.57056</c:v>
                </c:pt>
                <c:pt idx="1426">
                  <c:v>3.44849</c:v>
                </c:pt>
                <c:pt idx="1427">
                  <c:v>3.57056</c:v>
                </c:pt>
                <c:pt idx="1428">
                  <c:v>3.44849</c:v>
                </c:pt>
                <c:pt idx="1429">
                  <c:v>3.57056</c:v>
                </c:pt>
                <c:pt idx="1430">
                  <c:v>3.44849</c:v>
                </c:pt>
                <c:pt idx="1431">
                  <c:v>3.35693</c:v>
                </c:pt>
                <c:pt idx="1432">
                  <c:v>3.35693</c:v>
                </c:pt>
                <c:pt idx="1433">
                  <c:v>3.57056</c:v>
                </c:pt>
                <c:pt idx="1434">
                  <c:v>3.44849</c:v>
                </c:pt>
                <c:pt idx="1435">
                  <c:v>3.35693</c:v>
                </c:pt>
                <c:pt idx="1436">
                  <c:v>3.57056</c:v>
                </c:pt>
                <c:pt idx="1437">
                  <c:v>3.66211</c:v>
                </c:pt>
                <c:pt idx="1438">
                  <c:v>3.66211</c:v>
                </c:pt>
                <c:pt idx="1439">
                  <c:v>3.44849</c:v>
                </c:pt>
                <c:pt idx="1440">
                  <c:v>3.57056</c:v>
                </c:pt>
                <c:pt idx="1441">
                  <c:v>3.44849</c:v>
                </c:pt>
                <c:pt idx="1442">
                  <c:v>3.35693</c:v>
                </c:pt>
                <c:pt idx="1443">
                  <c:v>3.57056</c:v>
                </c:pt>
                <c:pt idx="1444">
                  <c:v>3.44849</c:v>
                </c:pt>
                <c:pt idx="1445">
                  <c:v>3.35693</c:v>
                </c:pt>
                <c:pt idx="1446">
                  <c:v>3.35693</c:v>
                </c:pt>
                <c:pt idx="1447">
                  <c:v>3.57056</c:v>
                </c:pt>
                <c:pt idx="1448">
                  <c:v>3.44849</c:v>
                </c:pt>
                <c:pt idx="1449">
                  <c:v>3.57056</c:v>
                </c:pt>
                <c:pt idx="1450">
                  <c:v>3.44849</c:v>
                </c:pt>
                <c:pt idx="1451">
                  <c:v>3.57056</c:v>
                </c:pt>
                <c:pt idx="1452">
                  <c:v>4.11987</c:v>
                </c:pt>
                <c:pt idx="1453">
                  <c:v>3.57056</c:v>
                </c:pt>
                <c:pt idx="1454">
                  <c:v>3.66211</c:v>
                </c:pt>
                <c:pt idx="1455">
                  <c:v>3.234859999999998</c:v>
                </c:pt>
                <c:pt idx="1456">
                  <c:v>3.479</c:v>
                </c:pt>
                <c:pt idx="1457">
                  <c:v>3.66211</c:v>
                </c:pt>
                <c:pt idx="1458">
                  <c:v>3.44849</c:v>
                </c:pt>
                <c:pt idx="1459">
                  <c:v>3.57056</c:v>
                </c:pt>
                <c:pt idx="1460">
                  <c:v>3.44849</c:v>
                </c:pt>
                <c:pt idx="1461">
                  <c:v>3.57056</c:v>
                </c:pt>
                <c:pt idx="1462">
                  <c:v>3.44849</c:v>
                </c:pt>
                <c:pt idx="1463">
                  <c:v>3.78418</c:v>
                </c:pt>
                <c:pt idx="1464">
                  <c:v>3.54004</c:v>
                </c:pt>
                <c:pt idx="1465">
                  <c:v>3.57056</c:v>
                </c:pt>
                <c:pt idx="1466">
                  <c:v>3.66211</c:v>
                </c:pt>
                <c:pt idx="1467">
                  <c:v>3.66211</c:v>
                </c:pt>
                <c:pt idx="1468">
                  <c:v>3.44849</c:v>
                </c:pt>
                <c:pt idx="1469">
                  <c:v>3.78418</c:v>
                </c:pt>
                <c:pt idx="1470">
                  <c:v>3.72314</c:v>
                </c:pt>
                <c:pt idx="1471">
                  <c:v>3.78418</c:v>
                </c:pt>
                <c:pt idx="1472">
                  <c:v>3.75366</c:v>
                </c:pt>
                <c:pt idx="1473">
                  <c:v>3.875729999999999</c:v>
                </c:pt>
                <c:pt idx="1474">
                  <c:v>3.54004</c:v>
                </c:pt>
                <c:pt idx="1475">
                  <c:v>3.78418</c:v>
                </c:pt>
                <c:pt idx="1476">
                  <c:v>3.54004</c:v>
                </c:pt>
                <c:pt idx="1477">
                  <c:v>3.35693</c:v>
                </c:pt>
                <c:pt idx="1478">
                  <c:v>3.57056</c:v>
                </c:pt>
                <c:pt idx="1479">
                  <c:v>29.5715</c:v>
                </c:pt>
                <c:pt idx="1480">
                  <c:v>11.8408</c:v>
                </c:pt>
                <c:pt idx="1481">
                  <c:v>3.66211</c:v>
                </c:pt>
                <c:pt idx="1482">
                  <c:v>3.44849</c:v>
                </c:pt>
                <c:pt idx="1483">
                  <c:v>3.57056</c:v>
                </c:pt>
                <c:pt idx="1484">
                  <c:v>4.05884</c:v>
                </c:pt>
                <c:pt idx="1485">
                  <c:v>3.66211</c:v>
                </c:pt>
                <c:pt idx="1486">
                  <c:v>3.44849</c:v>
                </c:pt>
                <c:pt idx="1487">
                  <c:v>3.57056</c:v>
                </c:pt>
                <c:pt idx="1488">
                  <c:v>3.66211</c:v>
                </c:pt>
                <c:pt idx="1489">
                  <c:v>30.0903</c:v>
                </c:pt>
                <c:pt idx="1490">
                  <c:v>11.8103</c:v>
                </c:pt>
                <c:pt idx="1491">
                  <c:v>3.66211</c:v>
                </c:pt>
                <c:pt idx="1492">
                  <c:v>3.66211</c:v>
                </c:pt>
                <c:pt idx="1493">
                  <c:v>3.66211</c:v>
                </c:pt>
                <c:pt idx="1494">
                  <c:v>3.875729999999999</c:v>
                </c:pt>
                <c:pt idx="1495">
                  <c:v>2.68555</c:v>
                </c:pt>
                <c:pt idx="1496">
                  <c:v>3.63159</c:v>
                </c:pt>
                <c:pt idx="1497">
                  <c:v>3.845209999999998</c:v>
                </c:pt>
                <c:pt idx="1498">
                  <c:v>3.44849</c:v>
                </c:pt>
                <c:pt idx="1499">
                  <c:v>29.6631</c:v>
                </c:pt>
                <c:pt idx="1500">
                  <c:v>11.6272</c:v>
                </c:pt>
                <c:pt idx="1501">
                  <c:v>3.66211</c:v>
                </c:pt>
                <c:pt idx="1502">
                  <c:v>3.66211</c:v>
                </c:pt>
                <c:pt idx="1503">
                  <c:v>3.66211</c:v>
                </c:pt>
                <c:pt idx="1504">
                  <c:v>3.44849</c:v>
                </c:pt>
                <c:pt idx="1505">
                  <c:v>3.57056</c:v>
                </c:pt>
                <c:pt idx="1506">
                  <c:v>3.66211</c:v>
                </c:pt>
                <c:pt idx="1507">
                  <c:v>30.0903</c:v>
                </c:pt>
                <c:pt idx="1508">
                  <c:v>12.0239</c:v>
                </c:pt>
                <c:pt idx="1509">
                  <c:v>3.57056</c:v>
                </c:pt>
                <c:pt idx="1510">
                  <c:v>3.66211</c:v>
                </c:pt>
                <c:pt idx="1511">
                  <c:v>3.66211</c:v>
                </c:pt>
                <c:pt idx="1512">
                  <c:v>3.44849</c:v>
                </c:pt>
                <c:pt idx="1513">
                  <c:v>3.57056</c:v>
                </c:pt>
                <c:pt idx="1514">
                  <c:v>3.44849</c:v>
                </c:pt>
                <c:pt idx="1515">
                  <c:v>3.57056</c:v>
                </c:pt>
                <c:pt idx="1516">
                  <c:v>3.66211</c:v>
                </c:pt>
                <c:pt idx="1517">
                  <c:v>3.66211</c:v>
                </c:pt>
                <c:pt idx="1518">
                  <c:v>3.44849</c:v>
                </c:pt>
                <c:pt idx="1519">
                  <c:v>3.57056</c:v>
                </c:pt>
                <c:pt idx="1520">
                  <c:v>3.66211</c:v>
                </c:pt>
                <c:pt idx="1521">
                  <c:v>3.875729999999999</c:v>
                </c:pt>
                <c:pt idx="1522">
                  <c:v>3.75366</c:v>
                </c:pt>
                <c:pt idx="1523">
                  <c:v>3.66211</c:v>
                </c:pt>
                <c:pt idx="1524">
                  <c:v>3.66211</c:v>
                </c:pt>
                <c:pt idx="1525">
                  <c:v>3.44849</c:v>
                </c:pt>
                <c:pt idx="1526">
                  <c:v>3.57056</c:v>
                </c:pt>
                <c:pt idx="1527">
                  <c:v>3.66211</c:v>
                </c:pt>
                <c:pt idx="1528">
                  <c:v>3.66211</c:v>
                </c:pt>
                <c:pt idx="1529">
                  <c:v>3.66211</c:v>
                </c:pt>
                <c:pt idx="1530">
                  <c:v>3.44849</c:v>
                </c:pt>
                <c:pt idx="1531">
                  <c:v>3.57056</c:v>
                </c:pt>
                <c:pt idx="1532">
                  <c:v>3.66211</c:v>
                </c:pt>
                <c:pt idx="1533">
                  <c:v>3.44849</c:v>
                </c:pt>
                <c:pt idx="1534">
                  <c:v>3.57056</c:v>
                </c:pt>
                <c:pt idx="1535">
                  <c:v>3.44849</c:v>
                </c:pt>
                <c:pt idx="1536">
                  <c:v>3.57056</c:v>
                </c:pt>
                <c:pt idx="1537">
                  <c:v>3.875729999999999</c:v>
                </c:pt>
                <c:pt idx="1538">
                  <c:v>3.75366</c:v>
                </c:pt>
                <c:pt idx="1539">
                  <c:v>3.66211</c:v>
                </c:pt>
                <c:pt idx="1540">
                  <c:v>3.66211</c:v>
                </c:pt>
                <c:pt idx="1541">
                  <c:v>3.66211</c:v>
                </c:pt>
                <c:pt idx="1542">
                  <c:v>3.875729999999999</c:v>
                </c:pt>
                <c:pt idx="1543">
                  <c:v>2.899169999999998</c:v>
                </c:pt>
                <c:pt idx="1544">
                  <c:v>2.441409999999998</c:v>
                </c:pt>
                <c:pt idx="1545">
                  <c:v>3.2959</c:v>
                </c:pt>
                <c:pt idx="1546">
                  <c:v>3.66211</c:v>
                </c:pt>
                <c:pt idx="1547">
                  <c:v>3.66211</c:v>
                </c:pt>
                <c:pt idx="1548">
                  <c:v>3.66211</c:v>
                </c:pt>
                <c:pt idx="1549">
                  <c:v>3.875729999999999</c:v>
                </c:pt>
                <c:pt idx="1550">
                  <c:v>3.54004</c:v>
                </c:pt>
                <c:pt idx="1551">
                  <c:v>3.57056</c:v>
                </c:pt>
                <c:pt idx="1552">
                  <c:v>3.66211</c:v>
                </c:pt>
                <c:pt idx="1553">
                  <c:v>3.66211</c:v>
                </c:pt>
                <c:pt idx="1554">
                  <c:v>3.66211</c:v>
                </c:pt>
                <c:pt idx="1555">
                  <c:v>3.44849</c:v>
                </c:pt>
                <c:pt idx="1556">
                  <c:v>3.57056</c:v>
                </c:pt>
                <c:pt idx="1557">
                  <c:v>3.44849</c:v>
                </c:pt>
                <c:pt idx="1558">
                  <c:v>3.57056</c:v>
                </c:pt>
                <c:pt idx="1559">
                  <c:v>3.875729999999999</c:v>
                </c:pt>
                <c:pt idx="1560">
                  <c:v>3.75366</c:v>
                </c:pt>
                <c:pt idx="1561">
                  <c:v>3.66211</c:v>
                </c:pt>
                <c:pt idx="1562">
                  <c:v>3.66211</c:v>
                </c:pt>
                <c:pt idx="1563">
                  <c:v>3.44849</c:v>
                </c:pt>
                <c:pt idx="1564">
                  <c:v>3.57056</c:v>
                </c:pt>
                <c:pt idx="1565">
                  <c:v>3.875729999999999</c:v>
                </c:pt>
                <c:pt idx="1566">
                  <c:v>3.54004</c:v>
                </c:pt>
                <c:pt idx="1567">
                  <c:v>3.57056</c:v>
                </c:pt>
                <c:pt idx="1568">
                  <c:v>3.44849</c:v>
                </c:pt>
                <c:pt idx="1569">
                  <c:v>3.57056</c:v>
                </c:pt>
                <c:pt idx="1570">
                  <c:v>3.66211</c:v>
                </c:pt>
                <c:pt idx="1571">
                  <c:v>3.66211</c:v>
                </c:pt>
                <c:pt idx="1572">
                  <c:v>3.66211</c:v>
                </c:pt>
                <c:pt idx="1573">
                  <c:v>3.66211</c:v>
                </c:pt>
                <c:pt idx="1574">
                  <c:v>3.875729999999999</c:v>
                </c:pt>
                <c:pt idx="1575">
                  <c:v>3.75366</c:v>
                </c:pt>
                <c:pt idx="1576">
                  <c:v>3.66211</c:v>
                </c:pt>
                <c:pt idx="1577">
                  <c:v>3.66211</c:v>
                </c:pt>
                <c:pt idx="1578">
                  <c:v>3.44849</c:v>
                </c:pt>
                <c:pt idx="1579">
                  <c:v>3.78418</c:v>
                </c:pt>
                <c:pt idx="1580">
                  <c:v>4.42505</c:v>
                </c:pt>
                <c:pt idx="1581">
                  <c:v>3.57056</c:v>
                </c:pt>
                <c:pt idx="1582">
                  <c:v>3.66211</c:v>
                </c:pt>
                <c:pt idx="1583">
                  <c:v>3.66211</c:v>
                </c:pt>
                <c:pt idx="1584">
                  <c:v>3.875729999999999</c:v>
                </c:pt>
                <c:pt idx="1585">
                  <c:v>3.54004</c:v>
                </c:pt>
                <c:pt idx="1586">
                  <c:v>3.57056</c:v>
                </c:pt>
                <c:pt idx="1587">
                  <c:v>3.66211</c:v>
                </c:pt>
                <c:pt idx="1588">
                  <c:v>3.44849</c:v>
                </c:pt>
                <c:pt idx="1589">
                  <c:v>3.9978</c:v>
                </c:pt>
                <c:pt idx="1590">
                  <c:v>3.845209999999998</c:v>
                </c:pt>
                <c:pt idx="1591">
                  <c:v>3.875729999999999</c:v>
                </c:pt>
                <c:pt idx="1592">
                  <c:v>4.180909999999995</c:v>
                </c:pt>
                <c:pt idx="1593">
                  <c:v>3.8147</c:v>
                </c:pt>
                <c:pt idx="1594">
                  <c:v>3.66211</c:v>
                </c:pt>
                <c:pt idx="1595">
                  <c:v>3.875729999999999</c:v>
                </c:pt>
                <c:pt idx="1596">
                  <c:v>3.75366</c:v>
                </c:pt>
                <c:pt idx="1597">
                  <c:v>3.66211</c:v>
                </c:pt>
                <c:pt idx="1598">
                  <c:v>3.44849</c:v>
                </c:pt>
                <c:pt idx="1599">
                  <c:v>3.57056</c:v>
                </c:pt>
                <c:pt idx="1600">
                  <c:v>3.44849</c:v>
                </c:pt>
                <c:pt idx="1601">
                  <c:v>3.35693</c:v>
                </c:pt>
                <c:pt idx="1602">
                  <c:v>3.78418</c:v>
                </c:pt>
                <c:pt idx="1603">
                  <c:v>3.54004</c:v>
                </c:pt>
                <c:pt idx="1604">
                  <c:v>3.57056</c:v>
                </c:pt>
                <c:pt idx="1605">
                  <c:v>3.44849</c:v>
                </c:pt>
                <c:pt idx="1606">
                  <c:v>3.78418</c:v>
                </c:pt>
                <c:pt idx="1607">
                  <c:v>3.54004</c:v>
                </c:pt>
                <c:pt idx="1608">
                  <c:v>3.57056</c:v>
                </c:pt>
                <c:pt idx="1609">
                  <c:v>3.875729999999999</c:v>
                </c:pt>
                <c:pt idx="1610">
                  <c:v>3.75366</c:v>
                </c:pt>
                <c:pt idx="1611">
                  <c:v>3.66211</c:v>
                </c:pt>
                <c:pt idx="1612">
                  <c:v>3.96729</c:v>
                </c:pt>
                <c:pt idx="1613">
                  <c:v>3.54004</c:v>
                </c:pt>
                <c:pt idx="1614">
                  <c:v>3.78418</c:v>
                </c:pt>
                <c:pt idx="1615">
                  <c:v>6.74438</c:v>
                </c:pt>
                <c:pt idx="1616">
                  <c:v>3.50952</c:v>
                </c:pt>
                <c:pt idx="1617">
                  <c:v>2.899169999999998</c:v>
                </c:pt>
                <c:pt idx="1618">
                  <c:v>2.74658</c:v>
                </c:pt>
                <c:pt idx="1619">
                  <c:v>3.50952</c:v>
                </c:pt>
                <c:pt idx="1620">
                  <c:v>3.54004</c:v>
                </c:pt>
                <c:pt idx="1621">
                  <c:v>3.57056</c:v>
                </c:pt>
                <c:pt idx="1622">
                  <c:v>29.6631</c:v>
                </c:pt>
                <c:pt idx="1623">
                  <c:v>11.6272</c:v>
                </c:pt>
                <c:pt idx="1624">
                  <c:v>3.96729</c:v>
                </c:pt>
                <c:pt idx="1625">
                  <c:v>3.75366</c:v>
                </c:pt>
                <c:pt idx="1626">
                  <c:v>3.66211</c:v>
                </c:pt>
                <c:pt idx="1627">
                  <c:v>3.875729999999999</c:v>
                </c:pt>
                <c:pt idx="1628">
                  <c:v>3.54004</c:v>
                </c:pt>
                <c:pt idx="1629">
                  <c:v>3.57056</c:v>
                </c:pt>
                <c:pt idx="1630">
                  <c:v>29.5715</c:v>
                </c:pt>
                <c:pt idx="1631">
                  <c:v>11.6272</c:v>
                </c:pt>
                <c:pt idx="1632">
                  <c:v>29.5715</c:v>
                </c:pt>
                <c:pt idx="1633">
                  <c:v>11.6272</c:v>
                </c:pt>
                <c:pt idx="1634">
                  <c:v>3.78418</c:v>
                </c:pt>
                <c:pt idx="1635">
                  <c:v>3.75366</c:v>
                </c:pt>
                <c:pt idx="1636">
                  <c:v>3.66211</c:v>
                </c:pt>
                <c:pt idx="1637">
                  <c:v>3.35693</c:v>
                </c:pt>
                <c:pt idx="1638">
                  <c:v>3.50952</c:v>
                </c:pt>
                <c:pt idx="1639">
                  <c:v>6.53076</c:v>
                </c:pt>
                <c:pt idx="1640">
                  <c:v>3.02124</c:v>
                </c:pt>
                <c:pt idx="1641">
                  <c:v>3.54004</c:v>
                </c:pt>
                <c:pt idx="1642">
                  <c:v>29.6631</c:v>
                </c:pt>
                <c:pt idx="1643">
                  <c:v>11.4136</c:v>
                </c:pt>
                <c:pt idx="1644">
                  <c:v>4.08936</c:v>
                </c:pt>
                <c:pt idx="1645">
                  <c:v>4.08936</c:v>
                </c:pt>
                <c:pt idx="1646">
                  <c:v>4.3335</c:v>
                </c:pt>
                <c:pt idx="1647">
                  <c:v>3.875729999999999</c:v>
                </c:pt>
                <c:pt idx="1648">
                  <c:v>4.180909999999995</c:v>
                </c:pt>
                <c:pt idx="1649">
                  <c:v>4.05884</c:v>
                </c:pt>
                <c:pt idx="1650">
                  <c:v>3.75366</c:v>
                </c:pt>
                <c:pt idx="1651">
                  <c:v>4.3335</c:v>
                </c:pt>
                <c:pt idx="1652">
                  <c:v>4.5166</c:v>
                </c:pt>
                <c:pt idx="1653">
                  <c:v>4.45557</c:v>
                </c:pt>
                <c:pt idx="1654">
                  <c:v>3.78418</c:v>
                </c:pt>
                <c:pt idx="1655">
                  <c:v>3.75366</c:v>
                </c:pt>
                <c:pt idx="1656">
                  <c:v>3.875729999999999</c:v>
                </c:pt>
                <c:pt idx="1657">
                  <c:v>3.96729</c:v>
                </c:pt>
                <c:pt idx="1658">
                  <c:v>3.96729</c:v>
                </c:pt>
                <c:pt idx="1659">
                  <c:v>3.96729</c:v>
                </c:pt>
                <c:pt idx="1660">
                  <c:v>29.3579</c:v>
                </c:pt>
                <c:pt idx="1661">
                  <c:v>11.5356</c:v>
                </c:pt>
                <c:pt idx="1662">
                  <c:v>29.3579</c:v>
                </c:pt>
                <c:pt idx="1663">
                  <c:v>11.1084</c:v>
                </c:pt>
                <c:pt idx="1664">
                  <c:v>3.66211</c:v>
                </c:pt>
                <c:pt idx="1665">
                  <c:v>3.234859999999998</c:v>
                </c:pt>
                <c:pt idx="1666">
                  <c:v>3.479</c:v>
                </c:pt>
                <c:pt idx="1667">
                  <c:v>3.66211</c:v>
                </c:pt>
                <c:pt idx="1668">
                  <c:v>3.96729</c:v>
                </c:pt>
                <c:pt idx="1669">
                  <c:v>3.96729</c:v>
                </c:pt>
                <c:pt idx="1670">
                  <c:v>4.180909999999995</c:v>
                </c:pt>
                <c:pt idx="1671">
                  <c:v>4.45557</c:v>
                </c:pt>
                <c:pt idx="1672">
                  <c:v>29.3579</c:v>
                </c:pt>
                <c:pt idx="1673">
                  <c:v>11.5356</c:v>
                </c:pt>
                <c:pt idx="1674">
                  <c:v>3.96729</c:v>
                </c:pt>
                <c:pt idx="1675">
                  <c:v>3.75366</c:v>
                </c:pt>
                <c:pt idx="1676">
                  <c:v>3.66211</c:v>
                </c:pt>
                <c:pt idx="1677">
                  <c:v>3.875729999999999</c:v>
                </c:pt>
                <c:pt idx="1678">
                  <c:v>3.96729</c:v>
                </c:pt>
                <c:pt idx="1679">
                  <c:v>3.96729</c:v>
                </c:pt>
                <c:pt idx="1680">
                  <c:v>3.96729</c:v>
                </c:pt>
                <c:pt idx="1681">
                  <c:v>3.96729</c:v>
                </c:pt>
                <c:pt idx="1682">
                  <c:v>3.66211</c:v>
                </c:pt>
                <c:pt idx="1683">
                  <c:v>3.72314</c:v>
                </c:pt>
                <c:pt idx="1684">
                  <c:v>3.78418</c:v>
                </c:pt>
                <c:pt idx="1685">
                  <c:v>3.75366</c:v>
                </c:pt>
                <c:pt idx="1686">
                  <c:v>3.96729</c:v>
                </c:pt>
                <c:pt idx="1687">
                  <c:v>3.96729</c:v>
                </c:pt>
                <c:pt idx="1688">
                  <c:v>3.75366</c:v>
                </c:pt>
                <c:pt idx="1689">
                  <c:v>3.875729999999999</c:v>
                </c:pt>
                <c:pt idx="1690">
                  <c:v>29.48</c:v>
                </c:pt>
                <c:pt idx="1691">
                  <c:v>11.4136</c:v>
                </c:pt>
                <c:pt idx="1692">
                  <c:v>4.08936</c:v>
                </c:pt>
                <c:pt idx="1693">
                  <c:v>4.05884</c:v>
                </c:pt>
                <c:pt idx="1694">
                  <c:v>3.96729</c:v>
                </c:pt>
                <c:pt idx="1695">
                  <c:v>3.96729</c:v>
                </c:pt>
                <c:pt idx="1696">
                  <c:v>3.96729</c:v>
                </c:pt>
                <c:pt idx="1697">
                  <c:v>3.96729</c:v>
                </c:pt>
                <c:pt idx="1698">
                  <c:v>4.180909999999995</c:v>
                </c:pt>
                <c:pt idx="1699">
                  <c:v>4.05884</c:v>
                </c:pt>
                <c:pt idx="1700">
                  <c:v>3.96729</c:v>
                </c:pt>
                <c:pt idx="1701">
                  <c:v>3.875729999999999</c:v>
                </c:pt>
                <c:pt idx="1702">
                  <c:v>3.96729</c:v>
                </c:pt>
                <c:pt idx="1703">
                  <c:v>3.96729</c:v>
                </c:pt>
                <c:pt idx="1704">
                  <c:v>4.180909999999995</c:v>
                </c:pt>
                <c:pt idx="1705">
                  <c:v>3.845209999999998</c:v>
                </c:pt>
                <c:pt idx="1706">
                  <c:v>3.66211</c:v>
                </c:pt>
                <c:pt idx="1707">
                  <c:v>3.875729999999999</c:v>
                </c:pt>
                <c:pt idx="1708">
                  <c:v>3.75366</c:v>
                </c:pt>
                <c:pt idx="1709">
                  <c:v>3.875729999999999</c:v>
                </c:pt>
                <c:pt idx="1710">
                  <c:v>3.75366</c:v>
                </c:pt>
                <c:pt idx="1711">
                  <c:v>4.150389999999994</c:v>
                </c:pt>
                <c:pt idx="1712">
                  <c:v>3.9978</c:v>
                </c:pt>
                <c:pt idx="1713">
                  <c:v>4.05884</c:v>
                </c:pt>
                <c:pt idx="1714">
                  <c:v>4.08936</c:v>
                </c:pt>
                <c:pt idx="1715">
                  <c:v>6.103519999999989</c:v>
                </c:pt>
                <c:pt idx="1716">
                  <c:v>3.875729999999999</c:v>
                </c:pt>
                <c:pt idx="1717">
                  <c:v>3.96729</c:v>
                </c:pt>
                <c:pt idx="1718">
                  <c:v>3.75366</c:v>
                </c:pt>
                <c:pt idx="1719">
                  <c:v>3.875729999999999</c:v>
                </c:pt>
                <c:pt idx="1720">
                  <c:v>3.75366</c:v>
                </c:pt>
                <c:pt idx="1721">
                  <c:v>4.08936</c:v>
                </c:pt>
                <c:pt idx="1722">
                  <c:v>28.9612</c:v>
                </c:pt>
                <c:pt idx="1723">
                  <c:v>11.0168</c:v>
                </c:pt>
                <c:pt idx="1724">
                  <c:v>3.875729999999999</c:v>
                </c:pt>
                <c:pt idx="1725">
                  <c:v>29.2664</c:v>
                </c:pt>
                <c:pt idx="1726">
                  <c:v>11.322</c:v>
                </c:pt>
                <c:pt idx="1727">
                  <c:v>3.96729</c:v>
                </c:pt>
                <c:pt idx="1728">
                  <c:v>3.96729</c:v>
                </c:pt>
                <c:pt idx="1729">
                  <c:v>4.180909999999995</c:v>
                </c:pt>
                <c:pt idx="1730">
                  <c:v>4.05884</c:v>
                </c:pt>
                <c:pt idx="1731">
                  <c:v>4.63867</c:v>
                </c:pt>
                <c:pt idx="1732">
                  <c:v>4.180909999999995</c:v>
                </c:pt>
                <c:pt idx="1733">
                  <c:v>4.05884</c:v>
                </c:pt>
                <c:pt idx="1734">
                  <c:v>4.08936</c:v>
                </c:pt>
                <c:pt idx="1735">
                  <c:v>4.05884</c:v>
                </c:pt>
                <c:pt idx="1736">
                  <c:v>3.96729</c:v>
                </c:pt>
                <c:pt idx="1737">
                  <c:v>4.180909999999995</c:v>
                </c:pt>
                <c:pt idx="1738">
                  <c:v>4.05884</c:v>
                </c:pt>
                <c:pt idx="1739">
                  <c:v>4.180909999999995</c:v>
                </c:pt>
                <c:pt idx="1740">
                  <c:v>4.05884</c:v>
                </c:pt>
                <c:pt idx="1741">
                  <c:v>4.94385</c:v>
                </c:pt>
                <c:pt idx="1742">
                  <c:v>4.180909999999995</c:v>
                </c:pt>
                <c:pt idx="1743">
                  <c:v>4.05884</c:v>
                </c:pt>
                <c:pt idx="1744">
                  <c:v>4.180909999999995</c:v>
                </c:pt>
                <c:pt idx="1745">
                  <c:v>4.05884</c:v>
                </c:pt>
                <c:pt idx="1746">
                  <c:v>3.96729</c:v>
                </c:pt>
                <c:pt idx="1747">
                  <c:v>3.96729</c:v>
                </c:pt>
                <c:pt idx="1748">
                  <c:v>4.180909999999995</c:v>
                </c:pt>
                <c:pt idx="1749">
                  <c:v>3.75366</c:v>
                </c:pt>
                <c:pt idx="1750">
                  <c:v>3.66211</c:v>
                </c:pt>
                <c:pt idx="1751">
                  <c:v>3.875729999999999</c:v>
                </c:pt>
                <c:pt idx="1752">
                  <c:v>4.394529999999989</c:v>
                </c:pt>
                <c:pt idx="1753">
                  <c:v>4.05884</c:v>
                </c:pt>
                <c:pt idx="1754">
                  <c:v>4.08936</c:v>
                </c:pt>
                <c:pt idx="1755">
                  <c:v>3.845209999999998</c:v>
                </c:pt>
                <c:pt idx="1756">
                  <c:v>3.875729999999999</c:v>
                </c:pt>
                <c:pt idx="1757">
                  <c:v>29.1748</c:v>
                </c:pt>
                <c:pt idx="1758">
                  <c:v>11.1084</c:v>
                </c:pt>
                <c:pt idx="1759">
                  <c:v>3.875729999999999</c:v>
                </c:pt>
                <c:pt idx="1760">
                  <c:v>4.180909999999995</c:v>
                </c:pt>
                <c:pt idx="1761">
                  <c:v>5.065919999999988</c:v>
                </c:pt>
                <c:pt idx="1762">
                  <c:v>4.08936</c:v>
                </c:pt>
                <c:pt idx="1763">
                  <c:v>4.05884</c:v>
                </c:pt>
                <c:pt idx="1764">
                  <c:v>3.96729</c:v>
                </c:pt>
                <c:pt idx="1765">
                  <c:v>3.96729</c:v>
                </c:pt>
                <c:pt idx="1766">
                  <c:v>4.76074</c:v>
                </c:pt>
                <c:pt idx="1767">
                  <c:v>4.180909999999995</c:v>
                </c:pt>
                <c:pt idx="1768">
                  <c:v>4.05884</c:v>
                </c:pt>
                <c:pt idx="1769">
                  <c:v>3.96729</c:v>
                </c:pt>
                <c:pt idx="1770">
                  <c:v>3.75366</c:v>
                </c:pt>
                <c:pt idx="1771">
                  <c:v>4.882809999999996</c:v>
                </c:pt>
                <c:pt idx="1772">
                  <c:v>4.27246</c:v>
                </c:pt>
                <c:pt idx="1773">
                  <c:v>3.845209999999998</c:v>
                </c:pt>
                <c:pt idx="1774">
                  <c:v>4.97437</c:v>
                </c:pt>
                <c:pt idx="1775">
                  <c:v>29.1748</c:v>
                </c:pt>
                <c:pt idx="1776">
                  <c:v>11.1084</c:v>
                </c:pt>
                <c:pt idx="1777">
                  <c:v>3.96729</c:v>
                </c:pt>
                <c:pt idx="1778">
                  <c:v>3.96729</c:v>
                </c:pt>
                <c:pt idx="1779">
                  <c:v>3.9978</c:v>
                </c:pt>
                <c:pt idx="1780">
                  <c:v>29.0833</c:v>
                </c:pt>
                <c:pt idx="1781">
                  <c:v>10.8948</c:v>
                </c:pt>
                <c:pt idx="1782">
                  <c:v>6.317139999999986</c:v>
                </c:pt>
                <c:pt idx="1783">
                  <c:v>4.364009999999988</c:v>
                </c:pt>
                <c:pt idx="1784">
                  <c:v>4.05884</c:v>
                </c:pt>
                <c:pt idx="1785">
                  <c:v>3.96729</c:v>
                </c:pt>
                <c:pt idx="1786">
                  <c:v>4.394529999999989</c:v>
                </c:pt>
                <c:pt idx="1787">
                  <c:v>4.05884</c:v>
                </c:pt>
                <c:pt idx="1788">
                  <c:v>4.08936</c:v>
                </c:pt>
                <c:pt idx="1789">
                  <c:v>4.180909999999995</c:v>
                </c:pt>
                <c:pt idx="1790">
                  <c:v>5.79834</c:v>
                </c:pt>
                <c:pt idx="1791">
                  <c:v>3.96729</c:v>
                </c:pt>
                <c:pt idx="1792">
                  <c:v>4.180909999999995</c:v>
                </c:pt>
                <c:pt idx="1793">
                  <c:v>28.74759999999998</c:v>
                </c:pt>
                <c:pt idx="1794">
                  <c:v>10.9253</c:v>
                </c:pt>
                <c:pt idx="1795">
                  <c:v>4.27246</c:v>
                </c:pt>
                <c:pt idx="1796">
                  <c:v>4.05884</c:v>
                </c:pt>
                <c:pt idx="1797">
                  <c:v>4.394529999999989</c:v>
                </c:pt>
                <c:pt idx="1798">
                  <c:v>4.364009999999988</c:v>
                </c:pt>
                <c:pt idx="1799">
                  <c:v>4.27246</c:v>
                </c:pt>
                <c:pt idx="1800">
                  <c:v>29.1748</c:v>
                </c:pt>
                <c:pt idx="1801">
                  <c:v>10.8948</c:v>
                </c:pt>
                <c:pt idx="1802">
                  <c:v>3.96729</c:v>
                </c:pt>
                <c:pt idx="1803">
                  <c:v>3.96729</c:v>
                </c:pt>
                <c:pt idx="1804">
                  <c:v>4.08936</c:v>
                </c:pt>
                <c:pt idx="1805">
                  <c:v>4.180909999999995</c:v>
                </c:pt>
                <c:pt idx="1806">
                  <c:v>4.180909999999995</c:v>
                </c:pt>
                <c:pt idx="1807">
                  <c:v>28.9612</c:v>
                </c:pt>
                <c:pt idx="1808">
                  <c:v>11.0168</c:v>
                </c:pt>
                <c:pt idx="1809">
                  <c:v>4.180909999999995</c:v>
                </c:pt>
                <c:pt idx="1810">
                  <c:v>4.05884</c:v>
                </c:pt>
                <c:pt idx="1811">
                  <c:v>3.96729</c:v>
                </c:pt>
                <c:pt idx="1812">
                  <c:v>4.180909999999995</c:v>
                </c:pt>
                <c:pt idx="1813">
                  <c:v>3.96729</c:v>
                </c:pt>
                <c:pt idx="1814">
                  <c:v>4.08936</c:v>
                </c:pt>
                <c:pt idx="1815">
                  <c:v>4.08936</c:v>
                </c:pt>
                <c:pt idx="1816">
                  <c:v>5.49316</c:v>
                </c:pt>
                <c:pt idx="1817">
                  <c:v>28.9612</c:v>
                </c:pt>
                <c:pt idx="1818">
                  <c:v>10.8032</c:v>
                </c:pt>
                <c:pt idx="1819">
                  <c:v>3.96729</c:v>
                </c:pt>
                <c:pt idx="1820">
                  <c:v>4.180909999999995</c:v>
                </c:pt>
                <c:pt idx="1821">
                  <c:v>4.180909999999995</c:v>
                </c:pt>
                <c:pt idx="1822">
                  <c:v>4.27246</c:v>
                </c:pt>
                <c:pt idx="1823">
                  <c:v>4.05884</c:v>
                </c:pt>
                <c:pt idx="1824">
                  <c:v>4.08936</c:v>
                </c:pt>
                <c:pt idx="1825">
                  <c:v>29.0527</c:v>
                </c:pt>
                <c:pt idx="1826">
                  <c:v>11.0168</c:v>
                </c:pt>
                <c:pt idx="1827">
                  <c:v>4.180909999999995</c:v>
                </c:pt>
                <c:pt idx="1828">
                  <c:v>4.05884</c:v>
                </c:pt>
                <c:pt idx="1829">
                  <c:v>4.180909999999995</c:v>
                </c:pt>
                <c:pt idx="1830">
                  <c:v>4.05884</c:v>
                </c:pt>
                <c:pt idx="1831">
                  <c:v>4.180909999999995</c:v>
                </c:pt>
                <c:pt idx="1832">
                  <c:v>4.27246</c:v>
                </c:pt>
                <c:pt idx="1833">
                  <c:v>4.05884</c:v>
                </c:pt>
                <c:pt idx="1834">
                  <c:v>4.302979999999994</c:v>
                </c:pt>
                <c:pt idx="1835">
                  <c:v>4.364009999999988</c:v>
                </c:pt>
                <c:pt idx="1836">
                  <c:v>4.63867</c:v>
                </c:pt>
                <c:pt idx="1837">
                  <c:v>4.27246</c:v>
                </c:pt>
                <c:pt idx="1838">
                  <c:v>4.05884</c:v>
                </c:pt>
                <c:pt idx="1839">
                  <c:v>4.180909999999995</c:v>
                </c:pt>
                <c:pt idx="1840">
                  <c:v>4.05884</c:v>
                </c:pt>
                <c:pt idx="1841">
                  <c:v>3.96729</c:v>
                </c:pt>
                <c:pt idx="1842">
                  <c:v>4.180909999999995</c:v>
                </c:pt>
                <c:pt idx="1843">
                  <c:v>4.05884</c:v>
                </c:pt>
                <c:pt idx="1844">
                  <c:v>5.24902</c:v>
                </c:pt>
                <c:pt idx="1845">
                  <c:v>4.73022</c:v>
                </c:pt>
                <c:pt idx="1846">
                  <c:v>4.76074</c:v>
                </c:pt>
                <c:pt idx="1847">
                  <c:v>4.394529999999989</c:v>
                </c:pt>
                <c:pt idx="1848">
                  <c:v>4.150389999999994</c:v>
                </c:pt>
                <c:pt idx="1849">
                  <c:v>4.180909999999995</c:v>
                </c:pt>
                <c:pt idx="1850">
                  <c:v>4.27246</c:v>
                </c:pt>
                <c:pt idx="1851">
                  <c:v>4.27246</c:v>
                </c:pt>
                <c:pt idx="1852">
                  <c:v>4.180909999999995</c:v>
                </c:pt>
                <c:pt idx="1853">
                  <c:v>4.05884</c:v>
                </c:pt>
                <c:pt idx="1854">
                  <c:v>4.394529999999989</c:v>
                </c:pt>
                <c:pt idx="1855">
                  <c:v>28.656</c:v>
                </c:pt>
                <c:pt idx="1856">
                  <c:v>10.7117</c:v>
                </c:pt>
                <c:pt idx="1857">
                  <c:v>4.180909999999995</c:v>
                </c:pt>
                <c:pt idx="1858">
                  <c:v>4.05884</c:v>
                </c:pt>
                <c:pt idx="1859">
                  <c:v>4.394529999999989</c:v>
                </c:pt>
                <c:pt idx="1860">
                  <c:v>4.150389999999994</c:v>
                </c:pt>
                <c:pt idx="1861">
                  <c:v>4.180909999999995</c:v>
                </c:pt>
                <c:pt idx="1862">
                  <c:v>4.27246</c:v>
                </c:pt>
                <c:pt idx="1863">
                  <c:v>4.05884</c:v>
                </c:pt>
                <c:pt idx="1864">
                  <c:v>4.94385</c:v>
                </c:pt>
                <c:pt idx="1865">
                  <c:v>29.1748</c:v>
                </c:pt>
                <c:pt idx="1866">
                  <c:v>10.6812</c:v>
                </c:pt>
                <c:pt idx="1867">
                  <c:v>3.96729</c:v>
                </c:pt>
                <c:pt idx="1868">
                  <c:v>3.9978</c:v>
                </c:pt>
                <c:pt idx="1869">
                  <c:v>4.180909999999995</c:v>
                </c:pt>
                <c:pt idx="1870">
                  <c:v>4.27246</c:v>
                </c:pt>
                <c:pt idx="1871">
                  <c:v>4.27246</c:v>
                </c:pt>
                <c:pt idx="1872">
                  <c:v>4.27246</c:v>
                </c:pt>
                <c:pt idx="1873">
                  <c:v>4.05884</c:v>
                </c:pt>
                <c:pt idx="1874">
                  <c:v>4.394529999999989</c:v>
                </c:pt>
                <c:pt idx="1875">
                  <c:v>4.364009999999988</c:v>
                </c:pt>
                <c:pt idx="1876">
                  <c:v>4.180909999999995</c:v>
                </c:pt>
                <c:pt idx="1877">
                  <c:v>4.48608</c:v>
                </c:pt>
                <c:pt idx="1878">
                  <c:v>4.364009999999988</c:v>
                </c:pt>
                <c:pt idx="1879">
                  <c:v>4.48608</c:v>
                </c:pt>
                <c:pt idx="1880">
                  <c:v>4.364009999999988</c:v>
                </c:pt>
                <c:pt idx="1881">
                  <c:v>4.05884</c:v>
                </c:pt>
                <c:pt idx="1882">
                  <c:v>4.180909999999995</c:v>
                </c:pt>
                <c:pt idx="1883">
                  <c:v>4.27246</c:v>
                </c:pt>
                <c:pt idx="1884">
                  <c:v>4.48608</c:v>
                </c:pt>
                <c:pt idx="1885">
                  <c:v>4.150389999999994</c:v>
                </c:pt>
                <c:pt idx="1886">
                  <c:v>5.46265</c:v>
                </c:pt>
                <c:pt idx="1887">
                  <c:v>28.656</c:v>
                </c:pt>
                <c:pt idx="1888">
                  <c:v>10.7117</c:v>
                </c:pt>
                <c:pt idx="1889">
                  <c:v>4.27246</c:v>
                </c:pt>
                <c:pt idx="1890">
                  <c:v>4.27246</c:v>
                </c:pt>
                <c:pt idx="1891">
                  <c:v>4.05884</c:v>
                </c:pt>
                <c:pt idx="1892">
                  <c:v>4.180909999999995</c:v>
                </c:pt>
                <c:pt idx="1893">
                  <c:v>4.180909999999995</c:v>
                </c:pt>
                <c:pt idx="1894">
                  <c:v>4.180909999999995</c:v>
                </c:pt>
                <c:pt idx="1895">
                  <c:v>4.27246</c:v>
                </c:pt>
                <c:pt idx="1896">
                  <c:v>5.67627</c:v>
                </c:pt>
                <c:pt idx="1897">
                  <c:v>4.27246</c:v>
                </c:pt>
                <c:pt idx="1898">
                  <c:v>4.94385</c:v>
                </c:pt>
                <c:pt idx="1899">
                  <c:v>4.27246</c:v>
                </c:pt>
                <c:pt idx="1900">
                  <c:v>4.27246</c:v>
                </c:pt>
                <c:pt idx="1901">
                  <c:v>4.05884</c:v>
                </c:pt>
                <c:pt idx="1902">
                  <c:v>4.180909999999995</c:v>
                </c:pt>
                <c:pt idx="1903">
                  <c:v>4.05884</c:v>
                </c:pt>
                <c:pt idx="1904">
                  <c:v>4.394529999999989</c:v>
                </c:pt>
                <c:pt idx="1905">
                  <c:v>4.364009999999988</c:v>
                </c:pt>
                <c:pt idx="1906">
                  <c:v>4.94385</c:v>
                </c:pt>
                <c:pt idx="1907">
                  <c:v>4.42505</c:v>
                </c:pt>
                <c:pt idx="1908">
                  <c:v>4.364009999999988</c:v>
                </c:pt>
                <c:pt idx="1909">
                  <c:v>4.48608</c:v>
                </c:pt>
                <c:pt idx="1910">
                  <c:v>4.364009999999988</c:v>
                </c:pt>
                <c:pt idx="1911">
                  <c:v>4.27246</c:v>
                </c:pt>
                <c:pt idx="1912">
                  <c:v>4.27246</c:v>
                </c:pt>
                <c:pt idx="1913">
                  <c:v>4.48608</c:v>
                </c:pt>
                <c:pt idx="1914">
                  <c:v>4.48608</c:v>
                </c:pt>
                <c:pt idx="1915">
                  <c:v>4.699709999999999</c:v>
                </c:pt>
                <c:pt idx="1916">
                  <c:v>4.669189999999988</c:v>
                </c:pt>
                <c:pt idx="1917">
                  <c:v>4.48608</c:v>
                </c:pt>
                <c:pt idx="1918">
                  <c:v>4.364009999999988</c:v>
                </c:pt>
                <c:pt idx="1919">
                  <c:v>4.27246</c:v>
                </c:pt>
                <c:pt idx="1920">
                  <c:v>4.27246</c:v>
                </c:pt>
                <c:pt idx="1921">
                  <c:v>4.27246</c:v>
                </c:pt>
                <c:pt idx="1922">
                  <c:v>4.27246</c:v>
                </c:pt>
                <c:pt idx="1923">
                  <c:v>4.48608</c:v>
                </c:pt>
                <c:pt idx="1924">
                  <c:v>5.065919999999988</c:v>
                </c:pt>
                <c:pt idx="1925">
                  <c:v>4.27246</c:v>
                </c:pt>
                <c:pt idx="1926">
                  <c:v>4.05884</c:v>
                </c:pt>
                <c:pt idx="1927">
                  <c:v>4.180909999999995</c:v>
                </c:pt>
                <c:pt idx="1928">
                  <c:v>4.27246</c:v>
                </c:pt>
                <c:pt idx="1929">
                  <c:v>4.27246</c:v>
                </c:pt>
                <c:pt idx="1930">
                  <c:v>4.27246</c:v>
                </c:pt>
                <c:pt idx="1931">
                  <c:v>4.48608</c:v>
                </c:pt>
                <c:pt idx="1932">
                  <c:v>4.57764</c:v>
                </c:pt>
                <c:pt idx="1933">
                  <c:v>28.86959999999998</c:v>
                </c:pt>
                <c:pt idx="1934">
                  <c:v>10.5896</c:v>
                </c:pt>
                <c:pt idx="1935">
                  <c:v>4.48608</c:v>
                </c:pt>
                <c:pt idx="1936">
                  <c:v>4.364009999999988</c:v>
                </c:pt>
                <c:pt idx="1937">
                  <c:v>28.9917</c:v>
                </c:pt>
                <c:pt idx="1938">
                  <c:v>10.8948</c:v>
                </c:pt>
                <c:pt idx="1939">
                  <c:v>4.821779999999999</c:v>
                </c:pt>
                <c:pt idx="1940">
                  <c:v>4.48608</c:v>
                </c:pt>
                <c:pt idx="1941">
                  <c:v>4.27246</c:v>
                </c:pt>
                <c:pt idx="1942">
                  <c:v>4.608149999999997</c:v>
                </c:pt>
                <c:pt idx="1943">
                  <c:v>4.669189999999988</c:v>
                </c:pt>
                <c:pt idx="1944">
                  <c:v>4.364009999999988</c:v>
                </c:pt>
                <c:pt idx="1945">
                  <c:v>4.180909999999995</c:v>
                </c:pt>
                <c:pt idx="1946">
                  <c:v>4.27246</c:v>
                </c:pt>
                <c:pt idx="1947">
                  <c:v>4.48608</c:v>
                </c:pt>
                <c:pt idx="1948">
                  <c:v>4.364009999999988</c:v>
                </c:pt>
                <c:pt idx="1949">
                  <c:v>5.065919999999988</c:v>
                </c:pt>
                <c:pt idx="1950">
                  <c:v>4.364009999999988</c:v>
                </c:pt>
                <c:pt idx="1951">
                  <c:v>4.27246</c:v>
                </c:pt>
                <c:pt idx="1952">
                  <c:v>4.48608</c:v>
                </c:pt>
                <c:pt idx="1953">
                  <c:v>4.57764</c:v>
                </c:pt>
                <c:pt idx="1954">
                  <c:v>4.48608</c:v>
                </c:pt>
                <c:pt idx="1955">
                  <c:v>4.364009999999988</c:v>
                </c:pt>
                <c:pt idx="1956">
                  <c:v>4.48608</c:v>
                </c:pt>
                <c:pt idx="1957">
                  <c:v>4.57764</c:v>
                </c:pt>
                <c:pt idx="1958">
                  <c:v>28.656</c:v>
                </c:pt>
                <c:pt idx="1959">
                  <c:v>10.2844</c:v>
                </c:pt>
                <c:pt idx="1960">
                  <c:v>4.48608</c:v>
                </c:pt>
                <c:pt idx="1961">
                  <c:v>4.57764</c:v>
                </c:pt>
                <c:pt idx="1962">
                  <c:v>4.48608</c:v>
                </c:pt>
                <c:pt idx="1963">
                  <c:v>4.364009999999988</c:v>
                </c:pt>
                <c:pt idx="1964">
                  <c:v>4.48608</c:v>
                </c:pt>
                <c:pt idx="1965">
                  <c:v>4.57764</c:v>
                </c:pt>
                <c:pt idx="1966">
                  <c:v>4.364009999999988</c:v>
                </c:pt>
                <c:pt idx="1967">
                  <c:v>5.065919999999988</c:v>
                </c:pt>
                <c:pt idx="1968">
                  <c:v>4.48608</c:v>
                </c:pt>
                <c:pt idx="1969">
                  <c:v>4.57764</c:v>
                </c:pt>
                <c:pt idx="1970">
                  <c:v>4.57764</c:v>
                </c:pt>
                <c:pt idx="1971">
                  <c:v>4.57764</c:v>
                </c:pt>
                <c:pt idx="1972">
                  <c:v>4.79126</c:v>
                </c:pt>
                <c:pt idx="1973">
                  <c:v>4.45557</c:v>
                </c:pt>
                <c:pt idx="1974">
                  <c:v>4.63867</c:v>
                </c:pt>
                <c:pt idx="1975">
                  <c:v>4.48608</c:v>
                </c:pt>
                <c:pt idx="1976">
                  <c:v>4.364009999999988</c:v>
                </c:pt>
                <c:pt idx="1977">
                  <c:v>4.85229</c:v>
                </c:pt>
                <c:pt idx="1978">
                  <c:v>4.57764</c:v>
                </c:pt>
                <c:pt idx="1979">
                  <c:v>4.57764</c:v>
                </c:pt>
                <c:pt idx="1980">
                  <c:v>4.364009999999988</c:v>
                </c:pt>
                <c:pt idx="1981">
                  <c:v>4.48608</c:v>
                </c:pt>
                <c:pt idx="1982">
                  <c:v>4.57764</c:v>
                </c:pt>
                <c:pt idx="1983">
                  <c:v>4.57764</c:v>
                </c:pt>
                <c:pt idx="1984">
                  <c:v>4.57764</c:v>
                </c:pt>
                <c:pt idx="1985">
                  <c:v>4.57764</c:v>
                </c:pt>
                <c:pt idx="1986">
                  <c:v>4.57764</c:v>
                </c:pt>
                <c:pt idx="1987">
                  <c:v>5.065919999999988</c:v>
                </c:pt>
                <c:pt idx="1988">
                  <c:v>4.57764</c:v>
                </c:pt>
                <c:pt idx="1989">
                  <c:v>4.57764</c:v>
                </c:pt>
                <c:pt idx="1990">
                  <c:v>4.57764</c:v>
                </c:pt>
                <c:pt idx="1991">
                  <c:v>4.364009999999988</c:v>
                </c:pt>
                <c:pt idx="1992">
                  <c:v>4.48608</c:v>
                </c:pt>
                <c:pt idx="1993">
                  <c:v>4.79126</c:v>
                </c:pt>
                <c:pt idx="1994">
                  <c:v>4.45557</c:v>
                </c:pt>
                <c:pt idx="1995">
                  <c:v>5.24902</c:v>
                </c:pt>
                <c:pt idx="1996">
                  <c:v>4.27246</c:v>
                </c:pt>
                <c:pt idx="1997">
                  <c:v>4.48608</c:v>
                </c:pt>
                <c:pt idx="1998">
                  <c:v>4.57764</c:v>
                </c:pt>
                <c:pt idx="1999">
                  <c:v>4.85229</c:v>
                </c:pt>
                <c:pt idx="2000">
                  <c:v>4.364009999999988</c:v>
                </c:pt>
                <c:pt idx="2001">
                  <c:v>4.394529999999989</c:v>
                </c:pt>
                <c:pt idx="2002">
                  <c:v>4.48608</c:v>
                </c:pt>
                <c:pt idx="2003">
                  <c:v>4.57764</c:v>
                </c:pt>
                <c:pt idx="2004">
                  <c:v>4.364009999999988</c:v>
                </c:pt>
                <c:pt idx="2005">
                  <c:v>4.27246</c:v>
                </c:pt>
                <c:pt idx="2006">
                  <c:v>4.48608</c:v>
                </c:pt>
                <c:pt idx="2007">
                  <c:v>4.57764</c:v>
                </c:pt>
                <c:pt idx="2008">
                  <c:v>4.364009999999988</c:v>
                </c:pt>
                <c:pt idx="2009">
                  <c:v>4.821779999999999</c:v>
                </c:pt>
                <c:pt idx="2010">
                  <c:v>4.57764</c:v>
                </c:pt>
                <c:pt idx="2011">
                  <c:v>4.79126</c:v>
                </c:pt>
                <c:pt idx="2012">
                  <c:v>5.0354</c:v>
                </c:pt>
                <c:pt idx="2013">
                  <c:v>4.57764</c:v>
                </c:pt>
                <c:pt idx="2014">
                  <c:v>4.364009999999988</c:v>
                </c:pt>
                <c:pt idx="2015">
                  <c:v>4.48608</c:v>
                </c:pt>
                <c:pt idx="2016">
                  <c:v>4.57764</c:v>
                </c:pt>
                <c:pt idx="2017">
                  <c:v>4.79126</c:v>
                </c:pt>
                <c:pt idx="2018">
                  <c:v>4.57764</c:v>
                </c:pt>
                <c:pt idx="2019">
                  <c:v>4.699709999999999</c:v>
                </c:pt>
                <c:pt idx="2020">
                  <c:v>4.669189999999988</c:v>
                </c:pt>
                <c:pt idx="2021">
                  <c:v>5.065919999999988</c:v>
                </c:pt>
                <c:pt idx="2022">
                  <c:v>4.669189999999988</c:v>
                </c:pt>
                <c:pt idx="2023">
                  <c:v>4.79126</c:v>
                </c:pt>
                <c:pt idx="2024">
                  <c:v>4.669189999999988</c:v>
                </c:pt>
                <c:pt idx="2025">
                  <c:v>4.364009999999988</c:v>
                </c:pt>
                <c:pt idx="2026">
                  <c:v>4.48608</c:v>
                </c:pt>
                <c:pt idx="2027">
                  <c:v>5.004879999999996</c:v>
                </c:pt>
                <c:pt idx="2028">
                  <c:v>5.40161</c:v>
                </c:pt>
                <c:pt idx="2029">
                  <c:v>4.882809999999996</c:v>
                </c:pt>
                <c:pt idx="2030">
                  <c:v>4.882809999999996</c:v>
                </c:pt>
                <c:pt idx="2031">
                  <c:v>4.882809999999996</c:v>
                </c:pt>
                <c:pt idx="2032">
                  <c:v>6.042479999999999</c:v>
                </c:pt>
                <c:pt idx="2033">
                  <c:v>7.354739999999989</c:v>
                </c:pt>
                <c:pt idx="2034">
                  <c:v>9.124759999999998</c:v>
                </c:pt>
                <c:pt idx="2035">
                  <c:v>11.261</c:v>
                </c:pt>
                <c:pt idx="2036">
                  <c:v>12.7563</c:v>
                </c:pt>
                <c:pt idx="2037">
                  <c:v>13.9771</c:v>
                </c:pt>
                <c:pt idx="2038">
                  <c:v>15.1978</c:v>
                </c:pt>
                <c:pt idx="2039">
                  <c:v>16.8457</c:v>
                </c:pt>
                <c:pt idx="2040">
                  <c:v>19.104</c:v>
                </c:pt>
                <c:pt idx="2041">
                  <c:v>21.11820000000001</c:v>
                </c:pt>
                <c:pt idx="2042">
                  <c:v>23.5901</c:v>
                </c:pt>
                <c:pt idx="2043">
                  <c:v>26.123</c:v>
                </c:pt>
                <c:pt idx="2044">
                  <c:v>28.5645</c:v>
                </c:pt>
                <c:pt idx="2045">
                  <c:v>31.0059</c:v>
                </c:pt>
                <c:pt idx="2046">
                  <c:v>33.02</c:v>
                </c:pt>
                <c:pt idx="2047">
                  <c:v>35.0647</c:v>
                </c:pt>
                <c:pt idx="2048">
                  <c:v>36.9873</c:v>
                </c:pt>
                <c:pt idx="2049">
                  <c:v>38.1775</c:v>
                </c:pt>
                <c:pt idx="2050">
                  <c:v>40.1611</c:v>
                </c:pt>
                <c:pt idx="2051">
                  <c:v>41.32080000000001</c:v>
                </c:pt>
                <c:pt idx="2052">
                  <c:v>42.7856</c:v>
                </c:pt>
                <c:pt idx="2053">
                  <c:v>44.1895</c:v>
                </c:pt>
                <c:pt idx="2054">
                  <c:v>45.4102</c:v>
                </c:pt>
                <c:pt idx="2055">
                  <c:v>46.8445</c:v>
                </c:pt>
                <c:pt idx="2056">
                  <c:v>47.7295</c:v>
                </c:pt>
                <c:pt idx="2057">
                  <c:v>48.5535</c:v>
                </c:pt>
                <c:pt idx="2058">
                  <c:v>51.178</c:v>
                </c:pt>
                <c:pt idx="2059">
                  <c:v>52.8259</c:v>
                </c:pt>
                <c:pt idx="2060">
                  <c:v>53.52780000000001</c:v>
                </c:pt>
                <c:pt idx="2061">
                  <c:v>55.6335</c:v>
                </c:pt>
                <c:pt idx="2062">
                  <c:v>56.2439</c:v>
                </c:pt>
                <c:pt idx="2063">
                  <c:v>56.79320000000001</c:v>
                </c:pt>
                <c:pt idx="2064">
                  <c:v>57.2815</c:v>
                </c:pt>
                <c:pt idx="2065">
                  <c:v>58.6548</c:v>
                </c:pt>
                <c:pt idx="2066">
                  <c:v>58.3496</c:v>
                </c:pt>
                <c:pt idx="2067">
                  <c:v>58.8379</c:v>
                </c:pt>
                <c:pt idx="2068">
                  <c:v>61.7676</c:v>
                </c:pt>
                <c:pt idx="2069">
                  <c:v>63.2935</c:v>
                </c:pt>
                <c:pt idx="2070">
                  <c:v>64.5447</c:v>
                </c:pt>
                <c:pt idx="2071">
                  <c:v>65.6433</c:v>
                </c:pt>
                <c:pt idx="2072">
                  <c:v>66.1316</c:v>
                </c:pt>
                <c:pt idx="2073">
                  <c:v>66.864</c:v>
                </c:pt>
                <c:pt idx="2074">
                  <c:v>67.62699999999998</c:v>
                </c:pt>
                <c:pt idx="2075">
                  <c:v>68.35939999999998</c:v>
                </c:pt>
                <c:pt idx="2076">
                  <c:v>69.2139</c:v>
                </c:pt>
                <c:pt idx="2077">
                  <c:v>70.2209</c:v>
                </c:pt>
                <c:pt idx="2078">
                  <c:v>71.1365</c:v>
                </c:pt>
                <c:pt idx="2079">
                  <c:v>72.2656</c:v>
                </c:pt>
                <c:pt idx="2080">
                  <c:v>71.5637</c:v>
                </c:pt>
                <c:pt idx="2081">
                  <c:v>73.45579999999998</c:v>
                </c:pt>
                <c:pt idx="2082">
                  <c:v>74.8901</c:v>
                </c:pt>
                <c:pt idx="2083">
                  <c:v>75.7141</c:v>
                </c:pt>
                <c:pt idx="2084">
                  <c:v>73.85249999999998</c:v>
                </c:pt>
                <c:pt idx="2085">
                  <c:v>77.4536</c:v>
                </c:pt>
                <c:pt idx="2086">
                  <c:v>73.0896</c:v>
                </c:pt>
                <c:pt idx="2087">
                  <c:v>71.7773</c:v>
                </c:pt>
                <c:pt idx="2088">
                  <c:v>70.343</c:v>
                </c:pt>
                <c:pt idx="2089">
                  <c:v>69.2444</c:v>
                </c:pt>
                <c:pt idx="2090">
                  <c:v>68.1152</c:v>
                </c:pt>
                <c:pt idx="2091">
                  <c:v>67.10819999999998</c:v>
                </c:pt>
                <c:pt idx="2092">
                  <c:v>70.282</c:v>
                </c:pt>
                <c:pt idx="2093">
                  <c:v>76.7212</c:v>
                </c:pt>
                <c:pt idx="2094">
                  <c:v>76.84330000000001</c:v>
                </c:pt>
                <c:pt idx="2095">
                  <c:v>78.4912</c:v>
                </c:pt>
                <c:pt idx="2096">
                  <c:v>77.75879999999998</c:v>
                </c:pt>
                <c:pt idx="2097">
                  <c:v>62.7441</c:v>
                </c:pt>
                <c:pt idx="2098">
                  <c:v>72.1436</c:v>
                </c:pt>
                <c:pt idx="2099">
                  <c:v>78.15549999999998</c:v>
                </c:pt>
                <c:pt idx="2100">
                  <c:v>62.1338</c:v>
                </c:pt>
                <c:pt idx="2101">
                  <c:v>73.27269999999998</c:v>
                </c:pt>
                <c:pt idx="2102">
                  <c:v>80.8716</c:v>
                </c:pt>
                <c:pt idx="2103">
                  <c:v>63.5681</c:v>
                </c:pt>
                <c:pt idx="2104">
                  <c:v>58.8989</c:v>
                </c:pt>
                <c:pt idx="2105">
                  <c:v>58.0444</c:v>
                </c:pt>
                <c:pt idx="2106">
                  <c:v>59.7229</c:v>
                </c:pt>
                <c:pt idx="2107">
                  <c:v>56.5491</c:v>
                </c:pt>
                <c:pt idx="2108">
                  <c:v>56.4575</c:v>
                </c:pt>
                <c:pt idx="2109">
                  <c:v>60.5469</c:v>
                </c:pt>
                <c:pt idx="2110">
                  <c:v>55.4199</c:v>
                </c:pt>
                <c:pt idx="2111">
                  <c:v>55.8777</c:v>
                </c:pt>
                <c:pt idx="2112">
                  <c:v>62.1338</c:v>
                </c:pt>
                <c:pt idx="2113">
                  <c:v>62.86620000000001</c:v>
                </c:pt>
                <c:pt idx="2114">
                  <c:v>62.86620000000001</c:v>
                </c:pt>
                <c:pt idx="2115">
                  <c:v>73.9746</c:v>
                </c:pt>
                <c:pt idx="2116">
                  <c:v>81.4819</c:v>
                </c:pt>
                <c:pt idx="2117">
                  <c:v>63.9648</c:v>
                </c:pt>
                <c:pt idx="2118">
                  <c:v>62.9578</c:v>
                </c:pt>
                <c:pt idx="2119">
                  <c:v>73.85249999999998</c:v>
                </c:pt>
                <c:pt idx="2120">
                  <c:v>63.6597</c:v>
                </c:pt>
                <c:pt idx="2121">
                  <c:v>63.07980000000001</c:v>
                </c:pt>
                <c:pt idx="2122">
                  <c:v>62.7441</c:v>
                </c:pt>
                <c:pt idx="2123">
                  <c:v>73.45579999999998</c:v>
                </c:pt>
                <c:pt idx="2124">
                  <c:v>63.5681</c:v>
                </c:pt>
                <c:pt idx="2125">
                  <c:v>73.45579999999998</c:v>
                </c:pt>
                <c:pt idx="2126">
                  <c:v>63.5681</c:v>
                </c:pt>
                <c:pt idx="2127">
                  <c:v>73.02859999999998</c:v>
                </c:pt>
                <c:pt idx="2128">
                  <c:v>63.17140000000001</c:v>
                </c:pt>
                <c:pt idx="2129">
                  <c:v>72.937</c:v>
                </c:pt>
                <c:pt idx="2130">
                  <c:v>62.7441</c:v>
                </c:pt>
                <c:pt idx="2131">
                  <c:v>72.5403</c:v>
                </c:pt>
                <c:pt idx="2132">
                  <c:v>62.6526</c:v>
                </c:pt>
                <c:pt idx="2133">
                  <c:v>72.113</c:v>
                </c:pt>
                <c:pt idx="2134">
                  <c:v>62.0422</c:v>
                </c:pt>
                <c:pt idx="2135">
                  <c:v>69.7937</c:v>
                </c:pt>
                <c:pt idx="2136">
                  <c:v>60.9436</c:v>
                </c:pt>
                <c:pt idx="2137">
                  <c:v>71.10599999999998</c:v>
                </c:pt>
                <c:pt idx="2138">
                  <c:v>76.7212</c:v>
                </c:pt>
                <c:pt idx="2139">
                  <c:v>75.77509999999998</c:v>
                </c:pt>
                <c:pt idx="2140">
                  <c:v>57.9529</c:v>
                </c:pt>
                <c:pt idx="2141">
                  <c:v>67.6575</c:v>
                </c:pt>
                <c:pt idx="2142">
                  <c:v>57.9834</c:v>
                </c:pt>
                <c:pt idx="2143">
                  <c:v>50.01830000000001</c:v>
                </c:pt>
                <c:pt idx="2144">
                  <c:v>49.7437</c:v>
                </c:pt>
                <c:pt idx="2145">
                  <c:v>66.8335</c:v>
                </c:pt>
                <c:pt idx="2146">
                  <c:v>58.5022</c:v>
                </c:pt>
                <c:pt idx="2147">
                  <c:v>58.3801</c:v>
                </c:pt>
                <c:pt idx="2148">
                  <c:v>58.075</c:v>
                </c:pt>
                <c:pt idx="2149">
                  <c:v>66.1011</c:v>
                </c:pt>
                <c:pt idx="2150">
                  <c:v>57.8918</c:v>
                </c:pt>
                <c:pt idx="2151">
                  <c:v>57.3425</c:v>
                </c:pt>
                <c:pt idx="2152">
                  <c:v>57.0679</c:v>
                </c:pt>
                <c:pt idx="2153">
                  <c:v>56.8542</c:v>
                </c:pt>
                <c:pt idx="2154">
                  <c:v>56.5491</c:v>
                </c:pt>
                <c:pt idx="2155">
                  <c:v>65.094</c:v>
                </c:pt>
                <c:pt idx="2156">
                  <c:v>56.1523</c:v>
                </c:pt>
                <c:pt idx="2157">
                  <c:v>55.7251</c:v>
                </c:pt>
                <c:pt idx="2158">
                  <c:v>55.3284</c:v>
                </c:pt>
                <c:pt idx="2159">
                  <c:v>63.5681</c:v>
                </c:pt>
                <c:pt idx="2160">
                  <c:v>53.92460000000001</c:v>
                </c:pt>
                <c:pt idx="2161">
                  <c:v>63.4766</c:v>
                </c:pt>
                <c:pt idx="2162">
                  <c:v>52.6428</c:v>
                </c:pt>
                <c:pt idx="2163">
                  <c:v>62.3779</c:v>
                </c:pt>
                <c:pt idx="2164">
                  <c:v>52.4292</c:v>
                </c:pt>
                <c:pt idx="2165">
                  <c:v>62.2864</c:v>
                </c:pt>
                <c:pt idx="2166">
                  <c:v>69.6716</c:v>
                </c:pt>
                <c:pt idx="2167">
                  <c:v>69.15279999999984</c:v>
                </c:pt>
                <c:pt idx="2168">
                  <c:v>68.9697</c:v>
                </c:pt>
                <c:pt idx="2169">
                  <c:v>68.7561</c:v>
                </c:pt>
                <c:pt idx="2170">
                  <c:v>68.4509</c:v>
                </c:pt>
                <c:pt idx="2171">
                  <c:v>68.14579999999998</c:v>
                </c:pt>
                <c:pt idx="2172">
                  <c:v>50.9644</c:v>
                </c:pt>
                <c:pt idx="2173">
                  <c:v>60.3027</c:v>
                </c:pt>
                <c:pt idx="2174">
                  <c:v>50.354</c:v>
                </c:pt>
                <c:pt idx="2175">
                  <c:v>49.2859</c:v>
                </c:pt>
                <c:pt idx="2176">
                  <c:v>49.0417</c:v>
                </c:pt>
                <c:pt idx="2177">
                  <c:v>48.06520000000001</c:v>
                </c:pt>
                <c:pt idx="2178">
                  <c:v>58.3496</c:v>
                </c:pt>
                <c:pt idx="2179">
                  <c:v>47.54640000000001</c:v>
                </c:pt>
                <c:pt idx="2180">
                  <c:v>46.9971</c:v>
                </c:pt>
                <c:pt idx="2181">
                  <c:v>57.3425</c:v>
                </c:pt>
                <c:pt idx="2182">
                  <c:v>64.88039999999998</c:v>
                </c:pt>
                <c:pt idx="2183">
                  <c:v>63.2019</c:v>
                </c:pt>
                <c:pt idx="2184">
                  <c:v>62.7747</c:v>
                </c:pt>
                <c:pt idx="2185">
                  <c:v>62.6526</c:v>
                </c:pt>
                <c:pt idx="2186">
                  <c:v>63.2019</c:v>
                </c:pt>
                <c:pt idx="2187">
                  <c:v>62.4084</c:v>
                </c:pt>
                <c:pt idx="2188">
                  <c:v>62.1643</c:v>
                </c:pt>
                <c:pt idx="2189">
                  <c:v>61.615</c:v>
                </c:pt>
                <c:pt idx="2190">
                  <c:v>61.3403</c:v>
                </c:pt>
                <c:pt idx="2191">
                  <c:v>61.3403</c:v>
                </c:pt>
                <c:pt idx="2192">
                  <c:v>60.9131</c:v>
                </c:pt>
                <c:pt idx="2193">
                  <c:v>60.73</c:v>
                </c:pt>
                <c:pt idx="2194">
                  <c:v>60.3027</c:v>
                </c:pt>
                <c:pt idx="2195">
                  <c:v>60.11960000000001</c:v>
                </c:pt>
                <c:pt idx="2196">
                  <c:v>59.69240000000001</c:v>
                </c:pt>
                <c:pt idx="2197">
                  <c:v>58.6548</c:v>
                </c:pt>
                <c:pt idx="2198">
                  <c:v>58.2886</c:v>
                </c:pt>
                <c:pt idx="2199">
                  <c:v>58.9294</c:v>
                </c:pt>
                <c:pt idx="2200">
                  <c:v>58.136</c:v>
                </c:pt>
                <c:pt idx="2201">
                  <c:v>58.3191</c:v>
                </c:pt>
                <c:pt idx="2202">
                  <c:v>58.5937</c:v>
                </c:pt>
                <c:pt idx="2203">
                  <c:v>57.312</c:v>
                </c:pt>
                <c:pt idx="2204">
                  <c:v>56.3354</c:v>
                </c:pt>
                <c:pt idx="2205">
                  <c:v>55.7251</c:v>
                </c:pt>
                <c:pt idx="2206">
                  <c:v>55.9692</c:v>
                </c:pt>
                <c:pt idx="2207">
                  <c:v>55.2979</c:v>
                </c:pt>
                <c:pt idx="2208">
                  <c:v>54.9316</c:v>
                </c:pt>
                <c:pt idx="2209">
                  <c:v>54.5044</c:v>
                </c:pt>
                <c:pt idx="2210">
                  <c:v>54.1077</c:v>
                </c:pt>
                <c:pt idx="2211">
                  <c:v>54.0161</c:v>
                </c:pt>
                <c:pt idx="2212">
                  <c:v>53.5889</c:v>
                </c:pt>
                <c:pt idx="2213">
                  <c:v>53.1921</c:v>
                </c:pt>
                <c:pt idx="2214">
                  <c:v>53.3142</c:v>
                </c:pt>
                <c:pt idx="2215">
                  <c:v>53.1921</c:v>
                </c:pt>
                <c:pt idx="2216">
                  <c:v>52.887</c:v>
                </c:pt>
                <c:pt idx="2217">
                  <c:v>51.9409</c:v>
                </c:pt>
                <c:pt idx="2218">
                  <c:v>52.4292</c:v>
                </c:pt>
                <c:pt idx="2219">
                  <c:v>52.5818</c:v>
                </c:pt>
                <c:pt idx="2220">
                  <c:v>51.6357</c:v>
                </c:pt>
                <c:pt idx="2221">
                  <c:v>51.0559</c:v>
                </c:pt>
                <c:pt idx="2222">
                  <c:v>51.3916</c:v>
                </c:pt>
                <c:pt idx="2223">
                  <c:v>51.3611</c:v>
                </c:pt>
                <c:pt idx="2224">
                  <c:v>50.8423</c:v>
                </c:pt>
                <c:pt idx="2225">
                  <c:v>50.87280000000001</c:v>
                </c:pt>
                <c:pt idx="2226">
                  <c:v>50.9644</c:v>
                </c:pt>
                <c:pt idx="2227">
                  <c:v>50.3235</c:v>
                </c:pt>
                <c:pt idx="2228">
                  <c:v>50.0488</c:v>
                </c:pt>
                <c:pt idx="2229">
                  <c:v>50.0488</c:v>
                </c:pt>
                <c:pt idx="2230">
                  <c:v>49.8352</c:v>
                </c:pt>
                <c:pt idx="2231">
                  <c:v>49.7437</c:v>
                </c:pt>
                <c:pt idx="2232">
                  <c:v>49.7437</c:v>
                </c:pt>
                <c:pt idx="2233">
                  <c:v>49.3164</c:v>
                </c:pt>
                <c:pt idx="2234">
                  <c:v>48.9197</c:v>
                </c:pt>
                <c:pt idx="2235">
                  <c:v>48.4009</c:v>
                </c:pt>
                <c:pt idx="2236">
                  <c:v>48.4314</c:v>
                </c:pt>
                <c:pt idx="2237">
                  <c:v>48.0957</c:v>
                </c:pt>
                <c:pt idx="2238">
                  <c:v>53.68040000000001</c:v>
                </c:pt>
                <c:pt idx="2239">
                  <c:v>55.9387</c:v>
                </c:pt>
                <c:pt idx="2240">
                  <c:v>55.4199</c:v>
                </c:pt>
                <c:pt idx="2241">
                  <c:v>55.0232</c:v>
                </c:pt>
                <c:pt idx="2242">
                  <c:v>54.5044</c:v>
                </c:pt>
                <c:pt idx="2243">
                  <c:v>54.3213</c:v>
                </c:pt>
                <c:pt idx="2244">
                  <c:v>54.3213</c:v>
                </c:pt>
                <c:pt idx="2245">
                  <c:v>53.89400000000001</c:v>
                </c:pt>
                <c:pt idx="2246">
                  <c:v>53.7109</c:v>
                </c:pt>
                <c:pt idx="2247">
                  <c:v>53.0701</c:v>
                </c:pt>
                <c:pt idx="2248">
                  <c:v>52.5818</c:v>
                </c:pt>
                <c:pt idx="2249">
                  <c:v>52.7039</c:v>
                </c:pt>
                <c:pt idx="2250">
                  <c:v>52.3682</c:v>
                </c:pt>
                <c:pt idx="2251">
                  <c:v>51.9714</c:v>
                </c:pt>
                <c:pt idx="2252">
                  <c:v>51.8799</c:v>
                </c:pt>
                <c:pt idx="2253">
                  <c:v>51.8799</c:v>
                </c:pt>
                <c:pt idx="2254">
                  <c:v>51.23900000000001</c:v>
                </c:pt>
                <c:pt idx="2255">
                  <c:v>50.7507</c:v>
                </c:pt>
                <c:pt idx="2256">
                  <c:v>50.44560000000001</c:v>
                </c:pt>
                <c:pt idx="2257">
                  <c:v>50.56760000000001</c:v>
                </c:pt>
                <c:pt idx="2258">
                  <c:v>50.2319</c:v>
                </c:pt>
                <c:pt idx="2259">
                  <c:v>50.0488</c:v>
                </c:pt>
                <c:pt idx="2260">
                  <c:v>49.8352</c:v>
                </c:pt>
                <c:pt idx="2261">
                  <c:v>49.9573</c:v>
                </c:pt>
                <c:pt idx="2262">
                  <c:v>49.408</c:v>
                </c:pt>
                <c:pt idx="2263">
                  <c:v>49.1333</c:v>
                </c:pt>
                <c:pt idx="2264">
                  <c:v>49.1333</c:v>
                </c:pt>
                <c:pt idx="2265">
                  <c:v>49.1333</c:v>
                </c:pt>
                <c:pt idx="2266">
                  <c:v>48.7061</c:v>
                </c:pt>
                <c:pt idx="2267">
                  <c:v>47.6685</c:v>
                </c:pt>
                <c:pt idx="2268">
                  <c:v>48.1567</c:v>
                </c:pt>
                <c:pt idx="2269">
                  <c:v>48.3093</c:v>
                </c:pt>
                <c:pt idx="2270">
                  <c:v>47.7905</c:v>
                </c:pt>
                <c:pt idx="2271">
                  <c:v>47.39380000000001</c:v>
                </c:pt>
                <c:pt idx="2272">
                  <c:v>46.4478</c:v>
                </c:pt>
                <c:pt idx="2273">
                  <c:v>46.7224</c:v>
                </c:pt>
                <c:pt idx="2274">
                  <c:v>46.1426</c:v>
                </c:pt>
                <c:pt idx="2275">
                  <c:v>45.5627</c:v>
                </c:pt>
                <c:pt idx="2276">
                  <c:v>45.2576</c:v>
                </c:pt>
                <c:pt idx="2277">
                  <c:v>44.73880000000001</c:v>
                </c:pt>
                <c:pt idx="2278">
                  <c:v>44.9829</c:v>
                </c:pt>
                <c:pt idx="2279">
                  <c:v>44.5251</c:v>
                </c:pt>
                <c:pt idx="2280">
                  <c:v>44.0369</c:v>
                </c:pt>
                <c:pt idx="2281">
                  <c:v>44.1589</c:v>
                </c:pt>
                <c:pt idx="2282">
                  <c:v>43.8232</c:v>
                </c:pt>
                <c:pt idx="2283">
                  <c:v>43.4265</c:v>
                </c:pt>
                <c:pt idx="2284">
                  <c:v>43.335</c:v>
                </c:pt>
                <c:pt idx="2285">
                  <c:v>43.1213</c:v>
                </c:pt>
                <c:pt idx="2286">
                  <c:v>42.6025</c:v>
                </c:pt>
                <c:pt idx="2287">
                  <c:v>42.20580000000001</c:v>
                </c:pt>
                <c:pt idx="2288">
                  <c:v>42.5415</c:v>
                </c:pt>
                <c:pt idx="2289">
                  <c:v>42.0837</c:v>
                </c:pt>
                <c:pt idx="2290">
                  <c:v>41.8091</c:v>
                </c:pt>
                <c:pt idx="2291">
                  <c:v>41.5955</c:v>
                </c:pt>
                <c:pt idx="2292">
                  <c:v>41.0767</c:v>
                </c:pt>
                <c:pt idx="2293">
                  <c:v>41.53440000000001</c:v>
                </c:pt>
                <c:pt idx="2294">
                  <c:v>41.3818</c:v>
                </c:pt>
                <c:pt idx="2295">
                  <c:v>41.1987</c:v>
                </c:pt>
                <c:pt idx="2296">
                  <c:v>40.9851</c:v>
                </c:pt>
                <c:pt idx="2297">
                  <c:v>40.89360000000001</c:v>
                </c:pt>
                <c:pt idx="2298">
                  <c:v>40.67990000000001</c:v>
                </c:pt>
                <c:pt idx="2299">
                  <c:v>40.5884</c:v>
                </c:pt>
                <c:pt idx="2300">
                  <c:v>40.3748</c:v>
                </c:pt>
                <c:pt idx="2301">
                  <c:v>40.0696</c:v>
                </c:pt>
                <c:pt idx="2302">
                  <c:v>39.978</c:v>
                </c:pt>
                <c:pt idx="2303">
                  <c:v>40.1917</c:v>
                </c:pt>
                <c:pt idx="2304">
                  <c:v>40.2832</c:v>
                </c:pt>
                <c:pt idx="2305">
                  <c:v>40.2832</c:v>
                </c:pt>
                <c:pt idx="2306">
                  <c:v>40.0696</c:v>
                </c:pt>
                <c:pt idx="2307">
                  <c:v>39.7644</c:v>
                </c:pt>
                <c:pt idx="2308">
                  <c:v>39.2456</c:v>
                </c:pt>
                <c:pt idx="2309">
                  <c:v>39.0625</c:v>
                </c:pt>
                <c:pt idx="2310">
                  <c:v>38.8489</c:v>
                </c:pt>
                <c:pt idx="2311">
                  <c:v>38.5437</c:v>
                </c:pt>
                <c:pt idx="2312">
                  <c:v>38.0249</c:v>
                </c:pt>
                <c:pt idx="2313">
                  <c:v>38.26900000000001</c:v>
                </c:pt>
                <c:pt idx="2314">
                  <c:v>38.2385</c:v>
                </c:pt>
                <c:pt idx="2315">
                  <c:v>37.7197</c:v>
                </c:pt>
                <c:pt idx="2316">
                  <c:v>37.1094</c:v>
                </c:pt>
                <c:pt idx="2317">
                  <c:v>36.7126</c:v>
                </c:pt>
                <c:pt idx="2318">
                  <c:v>36.6211</c:v>
                </c:pt>
                <c:pt idx="2319">
                  <c:v>36.4075</c:v>
                </c:pt>
                <c:pt idx="2320">
                  <c:v>35.8887</c:v>
                </c:pt>
                <c:pt idx="2321">
                  <c:v>35.9192</c:v>
                </c:pt>
                <c:pt idx="2322">
                  <c:v>36.0107</c:v>
                </c:pt>
                <c:pt idx="2323">
                  <c:v>35.7971</c:v>
                </c:pt>
                <c:pt idx="2324">
                  <c:v>35.70560000000001</c:v>
                </c:pt>
                <c:pt idx="2325">
                  <c:v>35.4919</c:v>
                </c:pt>
                <c:pt idx="2326">
                  <c:v>35.4004</c:v>
                </c:pt>
                <c:pt idx="2327">
                  <c:v>35.18680000000001</c:v>
                </c:pt>
                <c:pt idx="2328">
                  <c:v>35.09520000000001</c:v>
                </c:pt>
                <c:pt idx="2329">
                  <c:v>35.09520000000001</c:v>
                </c:pt>
                <c:pt idx="2330">
                  <c:v>34.0271</c:v>
                </c:pt>
                <c:pt idx="2331">
                  <c:v>33.9966</c:v>
                </c:pt>
                <c:pt idx="2332">
                  <c:v>33.9661</c:v>
                </c:pt>
                <c:pt idx="2333">
                  <c:v>33.8745</c:v>
                </c:pt>
                <c:pt idx="2334">
                  <c:v>33.02</c:v>
                </c:pt>
                <c:pt idx="2335">
                  <c:v>33.0811</c:v>
                </c:pt>
                <c:pt idx="2336">
                  <c:v>32.6233</c:v>
                </c:pt>
                <c:pt idx="2337">
                  <c:v>32.135</c:v>
                </c:pt>
                <c:pt idx="2338">
                  <c:v>32.0435</c:v>
                </c:pt>
                <c:pt idx="2339">
                  <c:v>31.8298</c:v>
                </c:pt>
                <c:pt idx="2340">
                  <c:v>31.311</c:v>
                </c:pt>
                <c:pt idx="2341">
                  <c:v>31.3416</c:v>
                </c:pt>
                <c:pt idx="2342">
                  <c:v>31.2195</c:v>
                </c:pt>
                <c:pt idx="2343">
                  <c:v>30.9143</c:v>
                </c:pt>
                <c:pt idx="2344">
                  <c:v>30.8228</c:v>
                </c:pt>
                <c:pt idx="2345">
                  <c:v>30.39549999999998</c:v>
                </c:pt>
                <c:pt idx="2346">
                  <c:v>30.42599999999998</c:v>
                </c:pt>
                <c:pt idx="2347">
                  <c:v>30.0903</c:v>
                </c:pt>
                <c:pt idx="2348">
                  <c:v>30.33449999999999</c:v>
                </c:pt>
                <c:pt idx="2349">
                  <c:v>30.0903</c:v>
                </c:pt>
                <c:pt idx="2350">
                  <c:v>29.2664</c:v>
                </c:pt>
                <c:pt idx="2351">
                  <c:v>29.6326</c:v>
                </c:pt>
                <c:pt idx="2352">
                  <c:v>29.48</c:v>
                </c:pt>
                <c:pt idx="2353">
                  <c:v>29.5105</c:v>
                </c:pt>
                <c:pt idx="2354">
                  <c:v>29.1748</c:v>
                </c:pt>
                <c:pt idx="2355">
                  <c:v>28.5645</c:v>
                </c:pt>
                <c:pt idx="2356">
                  <c:v>28.595</c:v>
                </c:pt>
                <c:pt idx="2357">
                  <c:v>29.3274</c:v>
                </c:pt>
                <c:pt idx="2358">
                  <c:v>29.1748</c:v>
                </c:pt>
                <c:pt idx="2359">
                  <c:v>28.9917</c:v>
                </c:pt>
                <c:pt idx="2360">
                  <c:v>28.9917</c:v>
                </c:pt>
                <c:pt idx="2361">
                  <c:v>28.9917</c:v>
                </c:pt>
                <c:pt idx="2362">
                  <c:v>38.208</c:v>
                </c:pt>
                <c:pt idx="2363">
                  <c:v>28.3813</c:v>
                </c:pt>
                <c:pt idx="2364">
                  <c:v>28.80859999999998</c:v>
                </c:pt>
                <c:pt idx="2365">
                  <c:v>29.2053</c:v>
                </c:pt>
                <c:pt idx="2366">
                  <c:v>29.0833</c:v>
                </c:pt>
                <c:pt idx="2367">
                  <c:v>28.77809999999998</c:v>
                </c:pt>
                <c:pt idx="2368">
                  <c:v>28.4729</c:v>
                </c:pt>
                <c:pt idx="2369">
                  <c:v>28.595</c:v>
                </c:pt>
                <c:pt idx="2370">
                  <c:v>28.2593</c:v>
                </c:pt>
                <c:pt idx="2371">
                  <c:v>28.0762</c:v>
                </c:pt>
                <c:pt idx="2372">
                  <c:v>27.6489</c:v>
                </c:pt>
                <c:pt idx="2373">
                  <c:v>27.4658</c:v>
                </c:pt>
                <c:pt idx="2374">
                  <c:v>27.25219999999998</c:v>
                </c:pt>
                <c:pt idx="2375">
                  <c:v>27.1606</c:v>
                </c:pt>
                <c:pt idx="2376">
                  <c:v>27.1606</c:v>
                </c:pt>
                <c:pt idx="2377">
                  <c:v>26.7334</c:v>
                </c:pt>
                <c:pt idx="2378">
                  <c:v>26.7639</c:v>
                </c:pt>
                <c:pt idx="2379">
                  <c:v>26.8555</c:v>
                </c:pt>
                <c:pt idx="2380">
                  <c:v>26.8555</c:v>
                </c:pt>
                <c:pt idx="2381">
                  <c:v>26.4282</c:v>
                </c:pt>
                <c:pt idx="2382">
                  <c:v>26.2451</c:v>
                </c:pt>
                <c:pt idx="2383">
                  <c:v>26.2451</c:v>
                </c:pt>
                <c:pt idx="2384">
                  <c:v>25.81790000000001</c:v>
                </c:pt>
                <c:pt idx="2385">
                  <c:v>24.9939</c:v>
                </c:pt>
                <c:pt idx="2386">
                  <c:v>24.7192</c:v>
                </c:pt>
                <c:pt idx="2387">
                  <c:v>24.5056</c:v>
                </c:pt>
                <c:pt idx="2388">
                  <c:v>24.6277</c:v>
                </c:pt>
                <c:pt idx="2389">
                  <c:v>25.7874</c:v>
                </c:pt>
                <c:pt idx="2390">
                  <c:v>26.2451</c:v>
                </c:pt>
                <c:pt idx="2391">
                  <c:v>25.81790000000001</c:v>
                </c:pt>
                <c:pt idx="2392">
                  <c:v>25.2075</c:v>
                </c:pt>
                <c:pt idx="2393">
                  <c:v>25.238</c:v>
                </c:pt>
                <c:pt idx="2394">
                  <c:v>25.116</c:v>
                </c:pt>
                <c:pt idx="2395">
                  <c:v>24.8108</c:v>
                </c:pt>
                <c:pt idx="2396">
                  <c:v>24.5056</c:v>
                </c:pt>
                <c:pt idx="2397">
                  <c:v>24.4141</c:v>
                </c:pt>
                <c:pt idx="2398">
                  <c:v>24.20039999999998</c:v>
                </c:pt>
                <c:pt idx="2399">
                  <c:v>23.8953</c:v>
                </c:pt>
                <c:pt idx="2400">
                  <c:v>24.0173</c:v>
                </c:pt>
                <c:pt idx="2401">
                  <c:v>23.8953</c:v>
                </c:pt>
                <c:pt idx="2402">
                  <c:v>23.8037</c:v>
                </c:pt>
                <c:pt idx="2403">
                  <c:v>23.8037</c:v>
                </c:pt>
                <c:pt idx="2404">
                  <c:v>24.0173</c:v>
                </c:pt>
                <c:pt idx="2405">
                  <c:v>23.8953</c:v>
                </c:pt>
                <c:pt idx="2406">
                  <c:v>24.0173</c:v>
                </c:pt>
                <c:pt idx="2407">
                  <c:v>24.3225</c:v>
                </c:pt>
                <c:pt idx="2408">
                  <c:v>24.20039999999998</c:v>
                </c:pt>
                <c:pt idx="2409">
                  <c:v>24.10889999999999</c:v>
                </c:pt>
                <c:pt idx="2410">
                  <c:v>24.10889999999999</c:v>
                </c:pt>
                <c:pt idx="2411">
                  <c:v>24.10889999999999</c:v>
                </c:pt>
                <c:pt idx="2412">
                  <c:v>24.10889999999999</c:v>
                </c:pt>
                <c:pt idx="2413">
                  <c:v>24.3225</c:v>
                </c:pt>
                <c:pt idx="2414">
                  <c:v>24.20039999999998</c:v>
                </c:pt>
                <c:pt idx="2415">
                  <c:v>24.3225</c:v>
                </c:pt>
                <c:pt idx="2416">
                  <c:v>24.20039999999998</c:v>
                </c:pt>
                <c:pt idx="2417">
                  <c:v>23.8953</c:v>
                </c:pt>
                <c:pt idx="2418">
                  <c:v>24.0173</c:v>
                </c:pt>
                <c:pt idx="2419">
                  <c:v>24.10889999999999</c:v>
                </c:pt>
                <c:pt idx="2420">
                  <c:v>24.3225</c:v>
                </c:pt>
                <c:pt idx="2421">
                  <c:v>24.20039999999998</c:v>
                </c:pt>
                <c:pt idx="2422">
                  <c:v>24.10889999999999</c:v>
                </c:pt>
                <c:pt idx="2423">
                  <c:v>24.10889999999999</c:v>
                </c:pt>
                <c:pt idx="2424">
                  <c:v>24.10889999999999</c:v>
                </c:pt>
                <c:pt idx="2425">
                  <c:v>24.10889999999999</c:v>
                </c:pt>
                <c:pt idx="2426">
                  <c:v>23.8953</c:v>
                </c:pt>
                <c:pt idx="2427">
                  <c:v>23.5901</c:v>
                </c:pt>
                <c:pt idx="2428">
                  <c:v>23.92579999999989</c:v>
                </c:pt>
                <c:pt idx="2429">
                  <c:v>24.3225</c:v>
                </c:pt>
                <c:pt idx="2430">
                  <c:v>24.20039999999998</c:v>
                </c:pt>
                <c:pt idx="2431">
                  <c:v>23.8953</c:v>
                </c:pt>
                <c:pt idx="2432">
                  <c:v>24.0173</c:v>
                </c:pt>
                <c:pt idx="2433">
                  <c:v>24.10889999999999</c:v>
                </c:pt>
                <c:pt idx="2434">
                  <c:v>24.10889999999999</c:v>
                </c:pt>
                <c:pt idx="2435">
                  <c:v>24.3225</c:v>
                </c:pt>
                <c:pt idx="2436">
                  <c:v>23.98679999999989</c:v>
                </c:pt>
                <c:pt idx="2437">
                  <c:v>24.0173</c:v>
                </c:pt>
                <c:pt idx="2438">
                  <c:v>24.3225</c:v>
                </c:pt>
                <c:pt idx="2439">
                  <c:v>23.98679999999989</c:v>
                </c:pt>
                <c:pt idx="2440">
                  <c:v>24.0173</c:v>
                </c:pt>
                <c:pt idx="2441">
                  <c:v>23.8953</c:v>
                </c:pt>
                <c:pt idx="2442">
                  <c:v>24.0173</c:v>
                </c:pt>
                <c:pt idx="2443">
                  <c:v>24.3225</c:v>
                </c:pt>
                <c:pt idx="2444">
                  <c:v>23.98679999999989</c:v>
                </c:pt>
                <c:pt idx="2445">
                  <c:v>24.23100000000001</c:v>
                </c:pt>
                <c:pt idx="2446">
                  <c:v>23.98679999999989</c:v>
                </c:pt>
                <c:pt idx="2447">
                  <c:v>24.23100000000001</c:v>
                </c:pt>
                <c:pt idx="2448">
                  <c:v>23.98679999999989</c:v>
                </c:pt>
                <c:pt idx="2449">
                  <c:v>24.23100000000001</c:v>
                </c:pt>
                <c:pt idx="2450">
                  <c:v>24.4141</c:v>
                </c:pt>
                <c:pt idx="2451">
                  <c:v>23.98679999999989</c:v>
                </c:pt>
                <c:pt idx="2452">
                  <c:v>24.0173</c:v>
                </c:pt>
                <c:pt idx="2453">
                  <c:v>24.10889999999999</c:v>
                </c:pt>
                <c:pt idx="2454">
                  <c:v>24.10889999999999</c:v>
                </c:pt>
                <c:pt idx="2455">
                  <c:v>24.3225</c:v>
                </c:pt>
                <c:pt idx="2456">
                  <c:v>24.20039999999998</c:v>
                </c:pt>
                <c:pt idx="2457">
                  <c:v>24.10889999999999</c:v>
                </c:pt>
                <c:pt idx="2458">
                  <c:v>24.3225</c:v>
                </c:pt>
                <c:pt idx="2459">
                  <c:v>23.98679999999989</c:v>
                </c:pt>
                <c:pt idx="2460">
                  <c:v>24.23100000000001</c:v>
                </c:pt>
                <c:pt idx="2461">
                  <c:v>23.98679999999989</c:v>
                </c:pt>
                <c:pt idx="2462">
                  <c:v>23.8037</c:v>
                </c:pt>
                <c:pt idx="2463">
                  <c:v>24.0173</c:v>
                </c:pt>
                <c:pt idx="2464">
                  <c:v>23.8953</c:v>
                </c:pt>
                <c:pt idx="2465">
                  <c:v>24.23100000000001</c:v>
                </c:pt>
                <c:pt idx="2466">
                  <c:v>24.20039999999998</c:v>
                </c:pt>
                <c:pt idx="2467">
                  <c:v>24.10889999999999</c:v>
                </c:pt>
                <c:pt idx="2468">
                  <c:v>24.10889999999999</c:v>
                </c:pt>
                <c:pt idx="2469">
                  <c:v>24.3225</c:v>
                </c:pt>
                <c:pt idx="2470">
                  <c:v>24.20039999999998</c:v>
                </c:pt>
                <c:pt idx="2471">
                  <c:v>24.10889999999999</c:v>
                </c:pt>
                <c:pt idx="2472">
                  <c:v>24.10889999999999</c:v>
                </c:pt>
                <c:pt idx="2473">
                  <c:v>24.3225</c:v>
                </c:pt>
                <c:pt idx="2474">
                  <c:v>23.98679999999989</c:v>
                </c:pt>
                <c:pt idx="2475">
                  <c:v>23.8037</c:v>
                </c:pt>
                <c:pt idx="2476">
                  <c:v>24.0173</c:v>
                </c:pt>
                <c:pt idx="2477">
                  <c:v>24.10889999999999</c:v>
                </c:pt>
                <c:pt idx="2478">
                  <c:v>24.10889999999999</c:v>
                </c:pt>
                <c:pt idx="2479">
                  <c:v>23.8953</c:v>
                </c:pt>
                <c:pt idx="2480">
                  <c:v>24.23100000000001</c:v>
                </c:pt>
                <c:pt idx="2481">
                  <c:v>23.98679999999989</c:v>
                </c:pt>
                <c:pt idx="2482">
                  <c:v>24.0173</c:v>
                </c:pt>
                <c:pt idx="2483">
                  <c:v>24.10889999999999</c:v>
                </c:pt>
                <c:pt idx="2484">
                  <c:v>23.8953</c:v>
                </c:pt>
                <c:pt idx="2485">
                  <c:v>24.23100000000001</c:v>
                </c:pt>
                <c:pt idx="2486">
                  <c:v>23.7732</c:v>
                </c:pt>
                <c:pt idx="2487">
                  <c:v>23.92579999999989</c:v>
                </c:pt>
                <c:pt idx="2488">
                  <c:v>24.10889999999999</c:v>
                </c:pt>
                <c:pt idx="2489">
                  <c:v>24.10889999999999</c:v>
                </c:pt>
                <c:pt idx="2490">
                  <c:v>24.3225</c:v>
                </c:pt>
                <c:pt idx="2491">
                  <c:v>24.20039999999998</c:v>
                </c:pt>
                <c:pt idx="2492">
                  <c:v>24.3225</c:v>
                </c:pt>
                <c:pt idx="2493">
                  <c:v>23.98679999999989</c:v>
                </c:pt>
                <c:pt idx="2494">
                  <c:v>30.1819</c:v>
                </c:pt>
                <c:pt idx="2495">
                  <c:v>24.0173</c:v>
                </c:pt>
                <c:pt idx="2496">
                  <c:v>24.10889999999999</c:v>
                </c:pt>
                <c:pt idx="2497">
                  <c:v>23.8953</c:v>
                </c:pt>
                <c:pt idx="2498">
                  <c:v>24.23100000000001</c:v>
                </c:pt>
                <c:pt idx="2499">
                  <c:v>24.20039999999998</c:v>
                </c:pt>
                <c:pt idx="2500">
                  <c:v>24.10889999999999</c:v>
                </c:pt>
                <c:pt idx="2501">
                  <c:v>24.10889999999999</c:v>
                </c:pt>
                <c:pt idx="2502">
                  <c:v>24.3225</c:v>
                </c:pt>
                <c:pt idx="2503">
                  <c:v>24.20039999999998</c:v>
                </c:pt>
                <c:pt idx="2504">
                  <c:v>23.8953</c:v>
                </c:pt>
                <c:pt idx="2505">
                  <c:v>24.23100000000001</c:v>
                </c:pt>
                <c:pt idx="2506">
                  <c:v>24.20039999999998</c:v>
                </c:pt>
                <c:pt idx="2507">
                  <c:v>24.10889999999999</c:v>
                </c:pt>
                <c:pt idx="2508">
                  <c:v>22.9187</c:v>
                </c:pt>
                <c:pt idx="2509">
                  <c:v>23.4985</c:v>
                </c:pt>
                <c:pt idx="2510">
                  <c:v>24.4141</c:v>
                </c:pt>
                <c:pt idx="2511">
                  <c:v>24.20039999999998</c:v>
                </c:pt>
                <c:pt idx="2512">
                  <c:v>24.5361</c:v>
                </c:pt>
                <c:pt idx="2513">
                  <c:v>24.292</c:v>
                </c:pt>
                <c:pt idx="2514">
                  <c:v>23.8953</c:v>
                </c:pt>
                <c:pt idx="2515">
                  <c:v>24.23100000000001</c:v>
                </c:pt>
                <c:pt idx="2516">
                  <c:v>24.20039999999998</c:v>
                </c:pt>
                <c:pt idx="2517">
                  <c:v>24.10889999999999</c:v>
                </c:pt>
                <c:pt idx="2518">
                  <c:v>24.5361</c:v>
                </c:pt>
                <c:pt idx="2519">
                  <c:v>24.5056</c:v>
                </c:pt>
                <c:pt idx="2520">
                  <c:v>24.20039999999998</c:v>
                </c:pt>
                <c:pt idx="2521">
                  <c:v>24.10889999999999</c:v>
                </c:pt>
                <c:pt idx="2522">
                  <c:v>24.3225</c:v>
                </c:pt>
                <c:pt idx="2523">
                  <c:v>41.16820000000001</c:v>
                </c:pt>
                <c:pt idx="2524">
                  <c:v>24.20039999999998</c:v>
                </c:pt>
                <c:pt idx="2525">
                  <c:v>24.3225</c:v>
                </c:pt>
                <c:pt idx="2526">
                  <c:v>22.82710000000001</c:v>
                </c:pt>
                <c:pt idx="2527">
                  <c:v>23.6816</c:v>
                </c:pt>
                <c:pt idx="2528">
                  <c:v>24.20039999999998</c:v>
                </c:pt>
                <c:pt idx="2529">
                  <c:v>24.3225</c:v>
                </c:pt>
                <c:pt idx="2530">
                  <c:v>24.20039999999998</c:v>
                </c:pt>
                <c:pt idx="2531">
                  <c:v>24.10889999999999</c:v>
                </c:pt>
                <c:pt idx="2532">
                  <c:v>24.10889999999999</c:v>
                </c:pt>
                <c:pt idx="2533">
                  <c:v>24.3225</c:v>
                </c:pt>
                <c:pt idx="2534">
                  <c:v>24.20039999999998</c:v>
                </c:pt>
                <c:pt idx="2535">
                  <c:v>24.3225</c:v>
                </c:pt>
                <c:pt idx="2536">
                  <c:v>24.20039999999998</c:v>
                </c:pt>
                <c:pt idx="2537">
                  <c:v>24.3225</c:v>
                </c:pt>
                <c:pt idx="2538">
                  <c:v>24.4141</c:v>
                </c:pt>
                <c:pt idx="2539">
                  <c:v>24.6277</c:v>
                </c:pt>
                <c:pt idx="2540">
                  <c:v>24.5056</c:v>
                </c:pt>
                <c:pt idx="2541">
                  <c:v>24.20039999999998</c:v>
                </c:pt>
                <c:pt idx="2542">
                  <c:v>24.10889999999999</c:v>
                </c:pt>
                <c:pt idx="2543">
                  <c:v>24.5361</c:v>
                </c:pt>
                <c:pt idx="2544">
                  <c:v>24.7192</c:v>
                </c:pt>
                <c:pt idx="2545">
                  <c:v>24.292</c:v>
                </c:pt>
                <c:pt idx="2546">
                  <c:v>24.5361</c:v>
                </c:pt>
                <c:pt idx="2547">
                  <c:v>24.292</c:v>
                </c:pt>
                <c:pt idx="2548">
                  <c:v>24.3225</c:v>
                </c:pt>
                <c:pt idx="2549">
                  <c:v>24.4141</c:v>
                </c:pt>
                <c:pt idx="2550">
                  <c:v>24.4141</c:v>
                </c:pt>
                <c:pt idx="2551">
                  <c:v>24.4141</c:v>
                </c:pt>
                <c:pt idx="2552">
                  <c:v>24.4141</c:v>
                </c:pt>
                <c:pt idx="2553">
                  <c:v>24.4141</c:v>
                </c:pt>
                <c:pt idx="2554">
                  <c:v>24.4141</c:v>
                </c:pt>
                <c:pt idx="2555">
                  <c:v>24.4141</c:v>
                </c:pt>
                <c:pt idx="2556">
                  <c:v>24.20039999999998</c:v>
                </c:pt>
                <c:pt idx="2557">
                  <c:v>24.10889999999999</c:v>
                </c:pt>
                <c:pt idx="2558">
                  <c:v>40.0696</c:v>
                </c:pt>
                <c:pt idx="2559">
                  <c:v>24.20039999999998</c:v>
                </c:pt>
                <c:pt idx="2560">
                  <c:v>24.3225</c:v>
                </c:pt>
                <c:pt idx="2561">
                  <c:v>40.0696</c:v>
                </c:pt>
                <c:pt idx="2562">
                  <c:v>24.20039999999998</c:v>
                </c:pt>
                <c:pt idx="2563">
                  <c:v>24.3225</c:v>
                </c:pt>
                <c:pt idx="2564">
                  <c:v>24.20039999999998</c:v>
                </c:pt>
                <c:pt idx="2565">
                  <c:v>24.10889999999999</c:v>
                </c:pt>
                <c:pt idx="2566">
                  <c:v>24.10889999999999</c:v>
                </c:pt>
                <c:pt idx="2567">
                  <c:v>24.3225</c:v>
                </c:pt>
                <c:pt idx="2568">
                  <c:v>40.0391</c:v>
                </c:pt>
                <c:pt idx="2569">
                  <c:v>24.5056</c:v>
                </c:pt>
                <c:pt idx="2570">
                  <c:v>24.6277</c:v>
                </c:pt>
                <c:pt idx="2571">
                  <c:v>24.5056</c:v>
                </c:pt>
                <c:pt idx="2572">
                  <c:v>22.9187</c:v>
                </c:pt>
                <c:pt idx="2573">
                  <c:v>23.7732</c:v>
                </c:pt>
                <c:pt idx="2574">
                  <c:v>24.20039999999998</c:v>
                </c:pt>
                <c:pt idx="2575">
                  <c:v>39.856</c:v>
                </c:pt>
                <c:pt idx="2576">
                  <c:v>24.20039999999998</c:v>
                </c:pt>
                <c:pt idx="2577">
                  <c:v>24.3225</c:v>
                </c:pt>
                <c:pt idx="2578">
                  <c:v>24.6277</c:v>
                </c:pt>
                <c:pt idx="2579">
                  <c:v>24.07839999999998</c:v>
                </c:pt>
                <c:pt idx="2580">
                  <c:v>24.23100000000001</c:v>
                </c:pt>
                <c:pt idx="2581">
                  <c:v>24.4141</c:v>
                </c:pt>
                <c:pt idx="2582">
                  <c:v>24.4141</c:v>
                </c:pt>
                <c:pt idx="2583">
                  <c:v>24.20039999999998</c:v>
                </c:pt>
                <c:pt idx="2584">
                  <c:v>24.10889999999999</c:v>
                </c:pt>
                <c:pt idx="2585">
                  <c:v>24.3225</c:v>
                </c:pt>
                <c:pt idx="2586">
                  <c:v>24.4141</c:v>
                </c:pt>
                <c:pt idx="2587">
                  <c:v>24.4141</c:v>
                </c:pt>
                <c:pt idx="2588">
                  <c:v>24.4141</c:v>
                </c:pt>
                <c:pt idx="2589">
                  <c:v>24.20039999999998</c:v>
                </c:pt>
                <c:pt idx="2590">
                  <c:v>24.5361</c:v>
                </c:pt>
                <c:pt idx="2591">
                  <c:v>24.5056</c:v>
                </c:pt>
                <c:pt idx="2592">
                  <c:v>24.6277</c:v>
                </c:pt>
                <c:pt idx="2593">
                  <c:v>24.5056</c:v>
                </c:pt>
                <c:pt idx="2594">
                  <c:v>24.20039999999998</c:v>
                </c:pt>
                <c:pt idx="2595">
                  <c:v>24.3225</c:v>
                </c:pt>
                <c:pt idx="2596">
                  <c:v>24.20039999999998</c:v>
                </c:pt>
                <c:pt idx="2597">
                  <c:v>24.5361</c:v>
                </c:pt>
                <c:pt idx="2598">
                  <c:v>24.292</c:v>
                </c:pt>
                <c:pt idx="2599">
                  <c:v>24.3225</c:v>
                </c:pt>
                <c:pt idx="2600">
                  <c:v>24.6277</c:v>
                </c:pt>
                <c:pt idx="2601">
                  <c:v>24.5056</c:v>
                </c:pt>
                <c:pt idx="2602">
                  <c:v>24.6277</c:v>
                </c:pt>
                <c:pt idx="2603">
                  <c:v>24.5056</c:v>
                </c:pt>
                <c:pt idx="2604">
                  <c:v>24.6277</c:v>
                </c:pt>
                <c:pt idx="2605">
                  <c:v>24.7192</c:v>
                </c:pt>
                <c:pt idx="2606">
                  <c:v>24.7192</c:v>
                </c:pt>
                <c:pt idx="2607">
                  <c:v>24.5056</c:v>
                </c:pt>
                <c:pt idx="2608">
                  <c:v>24.6277</c:v>
                </c:pt>
                <c:pt idx="2609">
                  <c:v>24.5056</c:v>
                </c:pt>
                <c:pt idx="2610">
                  <c:v>24.4141</c:v>
                </c:pt>
                <c:pt idx="2611">
                  <c:v>24.20039999999998</c:v>
                </c:pt>
                <c:pt idx="2612">
                  <c:v>24.3225</c:v>
                </c:pt>
                <c:pt idx="2613">
                  <c:v>24.4141</c:v>
                </c:pt>
                <c:pt idx="2614">
                  <c:v>24.20039999999998</c:v>
                </c:pt>
                <c:pt idx="2615">
                  <c:v>24.5361</c:v>
                </c:pt>
                <c:pt idx="2616">
                  <c:v>24.7192</c:v>
                </c:pt>
                <c:pt idx="2617">
                  <c:v>24.7192</c:v>
                </c:pt>
                <c:pt idx="2618">
                  <c:v>24.5056</c:v>
                </c:pt>
                <c:pt idx="2619">
                  <c:v>24.4141</c:v>
                </c:pt>
                <c:pt idx="2620">
                  <c:v>24.6277</c:v>
                </c:pt>
                <c:pt idx="2621">
                  <c:v>24.5056</c:v>
                </c:pt>
                <c:pt idx="2622">
                  <c:v>24.6277</c:v>
                </c:pt>
                <c:pt idx="2623">
                  <c:v>24.5056</c:v>
                </c:pt>
                <c:pt idx="2624">
                  <c:v>24.4141</c:v>
                </c:pt>
                <c:pt idx="2625">
                  <c:v>24.4141</c:v>
                </c:pt>
                <c:pt idx="2626">
                  <c:v>24.4141</c:v>
                </c:pt>
                <c:pt idx="2627">
                  <c:v>24.4141</c:v>
                </c:pt>
                <c:pt idx="2628">
                  <c:v>24.6277</c:v>
                </c:pt>
                <c:pt idx="2629">
                  <c:v>24.5056</c:v>
                </c:pt>
                <c:pt idx="2630">
                  <c:v>24.6277</c:v>
                </c:pt>
                <c:pt idx="2631">
                  <c:v>24.5056</c:v>
                </c:pt>
                <c:pt idx="2632">
                  <c:v>24.6277</c:v>
                </c:pt>
                <c:pt idx="2633">
                  <c:v>24.7192</c:v>
                </c:pt>
                <c:pt idx="2634">
                  <c:v>24.7192</c:v>
                </c:pt>
                <c:pt idx="2635">
                  <c:v>24.7192</c:v>
                </c:pt>
                <c:pt idx="2636">
                  <c:v>24.5056</c:v>
                </c:pt>
                <c:pt idx="2637">
                  <c:v>24.4141</c:v>
                </c:pt>
                <c:pt idx="2638">
                  <c:v>24.6277</c:v>
                </c:pt>
                <c:pt idx="2639">
                  <c:v>24.5056</c:v>
                </c:pt>
                <c:pt idx="2640">
                  <c:v>24.4141</c:v>
                </c:pt>
                <c:pt idx="2641">
                  <c:v>24.6277</c:v>
                </c:pt>
                <c:pt idx="2642">
                  <c:v>24.5056</c:v>
                </c:pt>
                <c:pt idx="2643">
                  <c:v>24.4141</c:v>
                </c:pt>
                <c:pt idx="2644">
                  <c:v>24.6277</c:v>
                </c:pt>
                <c:pt idx="2645">
                  <c:v>24.9329</c:v>
                </c:pt>
                <c:pt idx="2646">
                  <c:v>24.5972</c:v>
                </c:pt>
                <c:pt idx="2647">
                  <c:v>24.6277</c:v>
                </c:pt>
                <c:pt idx="2648">
                  <c:v>24.5056</c:v>
                </c:pt>
                <c:pt idx="2649">
                  <c:v>24.4141</c:v>
                </c:pt>
                <c:pt idx="2650">
                  <c:v>24.6277</c:v>
                </c:pt>
                <c:pt idx="2651">
                  <c:v>24.9329</c:v>
                </c:pt>
                <c:pt idx="2652">
                  <c:v>24.8108</c:v>
                </c:pt>
                <c:pt idx="2653">
                  <c:v>24.7192</c:v>
                </c:pt>
                <c:pt idx="2654">
                  <c:v>24.7192</c:v>
                </c:pt>
                <c:pt idx="2655">
                  <c:v>24.7192</c:v>
                </c:pt>
                <c:pt idx="2656">
                  <c:v>24.7192</c:v>
                </c:pt>
                <c:pt idx="2657">
                  <c:v>24.9329</c:v>
                </c:pt>
                <c:pt idx="2658">
                  <c:v>24.8108</c:v>
                </c:pt>
                <c:pt idx="2659">
                  <c:v>24.7192</c:v>
                </c:pt>
                <c:pt idx="2660">
                  <c:v>24.7192</c:v>
                </c:pt>
                <c:pt idx="2661">
                  <c:v>24.5056</c:v>
                </c:pt>
                <c:pt idx="2662">
                  <c:v>24.4141</c:v>
                </c:pt>
                <c:pt idx="2663">
                  <c:v>24.6277</c:v>
                </c:pt>
                <c:pt idx="2664">
                  <c:v>24.7192</c:v>
                </c:pt>
                <c:pt idx="2665">
                  <c:v>24.5056</c:v>
                </c:pt>
                <c:pt idx="2666">
                  <c:v>24.6277</c:v>
                </c:pt>
                <c:pt idx="2667">
                  <c:v>24.5056</c:v>
                </c:pt>
                <c:pt idx="2668">
                  <c:v>24.6277</c:v>
                </c:pt>
                <c:pt idx="2669">
                  <c:v>24.292</c:v>
                </c:pt>
                <c:pt idx="2670">
                  <c:v>24.3225</c:v>
                </c:pt>
                <c:pt idx="2671">
                  <c:v>24.6277</c:v>
                </c:pt>
                <c:pt idx="2672">
                  <c:v>24.5056</c:v>
                </c:pt>
                <c:pt idx="2673">
                  <c:v>24.6277</c:v>
                </c:pt>
                <c:pt idx="2674">
                  <c:v>24.7192</c:v>
                </c:pt>
                <c:pt idx="2675">
                  <c:v>24.7192</c:v>
                </c:pt>
                <c:pt idx="2676">
                  <c:v>37.7197</c:v>
                </c:pt>
                <c:pt idx="2677">
                  <c:v>24.7192</c:v>
                </c:pt>
                <c:pt idx="2678">
                  <c:v>24.5056</c:v>
                </c:pt>
                <c:pt idx="2679">
                  <c:v>24.6277</c:v>
                </c:pt>
                <c:pt idx="2680">
                  <c:v>24.7192</c:v>
                </c:pt>
                <c:pt idx="2681">
                  <c:v>24.5056</c:v>
                </c:pt>
                <c:pt idx="2682">
                  <c:v>24.6277</c:v>
                </c:pt>
                <c:pt idx="2683">
                  <c:v>24.7192</c:v>
                </c:pt>
                <c:pt idx="2684">
                  <c:v>24.9329</c:v>
                </c:pt>
                <c:pt idx="2685">
                  <c:v>24.8108</c:v>
                </c:pt>
                <c:pt idx="2686">
                  <c:v>24.9329</c:v>
                </c:pt>
                <c:pt idx="2687">
                  <c:v>24.8108</c:v>
                </c:pt>
                <c:pt idx="2688">
                  <c:v>24.292</c:v>
                </c:pt>
                <c:pt idx="2689">
                  <c:v>24.5361</c:v>
                </c:pt>
                <c:pt idx="2690">
                  <c:v>24.5056</c:v>
                </c:pt>
                <c:pt idx="2691">
                  <c:v>24.6277</c:v>
                </c:pt>
                <c:pt idx="2692">
                  <c:v>24.7192</c:v>
                </c:pt>
                <c:pt idx="2693">
                  <c:v>24.9329</c:v>
                </c:pt>
                <c:pt idx="2694">
                  <c:v>24.5972</c:v>
                </c:pt>
                <c:pt idx="2695">
                  <c:v>24.8413</c:v>
                </c:pt>
                <c:pt idx="2696">
                  <c:v>25.0244</c:v>
                </c:pt>
                <c:pt idx="2697">
                  <c:v>24.8108</c:v>
                </c:pt>
                <c:pt idx="2698">
                  <c:v>37.5366</c:v>
                </c:pt>
                <c:pt idx="2699">
                  <c:v>24.7192</c:v>
                </c:pt>
                <c:pt idx="2700">
                  <c:v>24.7192</c:v>
                </c:pt>
                <c:pt idx="2701">
                  <c:v>24.7192</c:v>
                </c:pt>
                <c:pt idx="2702">
                  <c:v>24.7192</c:v>
                </c:pt>
                <c:pt idx="2703">
                  <c:v>24.5056</c:v>
                </c:pt>
                <c:pt idx="2704">
                  <c:v>25.0549</c:v>
                </c:pt>
                <c:pt idx="2705">
                  <c:v>25.116</c:v>
                </c:pt>
                <c:pt idx="2706">
                  <c:v>25.0244</c:v>
                </c:pt>
                <c:pt idx="2707">
                  <c:v>24.8108</c:v>
                </c:pt>
                <c:pt idx="2708">
                  <c:v>24.9329</c:v>
                </c:pt>
                <c:pt idx="2709">
                  <c:v>25.0244</c:v>
                </c:pt>
                <c:pt idx="2710">
                  <c:v>25.0244</c:v>
                </c:pt>
                <c:pt idx="2711">
                  <c:v>25.0244</c:v>
                </c:pt>
                <c:pt idx="2712">
                  <c:v>25.0244</c:v>
                </c:pt>
                <c:pt idx="2713">
                  <c:v>24.5972</c:v>
                </c:pt>
                <c:pt idx="2714">
                  <c:v>24.8413</c:v>
                </c:pt>
                <c:pt idx="2715">
                  <c:v>25.0244</c:v>
                </c:pt>
                <c:pt idx="2716">
                  <c:v>24.5972</c:v>
                </c:pt>
                <c:pt idx="2717">
                  <c:v>24.6277</c:v>
                </c:pt>
                <c:pt idx="2718">
                  <c:v>24.9329</c:v>
                </c:pt>
                <c:pt idx="2719">
                  <c:v>24.8108</c:v>
                </c:pt>
                <c:pt idx="2720">
                  <c:v>24.9329</c:v>
                </c:pt>
                <c:pt idx="2721">
                  <c:v>24.8108</c:v>
                </c:pt>
                <c:pt idx="2722">
                  <c:v>24.7192</c:v>
                </c:pt>
                <c:pt idx="2723">
                  <c:v>24.9329</c:v>
                </c:pt>
                <c:pt idx="2724">
                  <c:v>24.8108</c:v>
                </c:pt>
                <c:pt idx="2725">
                  <c:v>24.7192</c:v>
                </c:pt>
                <c:pt idx="2726">
                  <c:v>24.9329</c:v>
                </c:pt>
                <c:pt idx="2727">
                  <c:v>25.0244</c:v>
                </c:pt>
                <c:pt idx="2728">
                  <c:v>25.0244</c:v>
                </c:pt>
                <c:pt idx="2729">
                  <c:v>25.0244</c:v>
                </c:pt>
                <c:pt idx="2730">
                  <c:v>25.0244</c:v>
                </c:pt>
                <c:pt idx="2731">
                  <c:v>24.8108</c:v>
                </c:pt>
                <c:pt idx="2732">
                  <c:v>24.7192</c:v>
                </c:pt>
                <c:pt idx="2733">
                  <c:v>24.9329</c:v>
                </c:pt>
                <c:pt idx="2734">
                  <c:v>25.0244</c:v>
                </c:pt>
                <c:pt idx="2735">
                  <c:v>25.238</c:v>
                </c:pt>
                <c:pt idx="2736">
                  <c:v>25.3296</c:v>
                </c:pt>
                <c:pt idx="2737">
                  <c:v>24.9023</c:v>
                </c:pt>
                <c:pt idx="2738">
                  <c:v>24.7192</c:v>
                </c:pt>
                <c:pt idx="2739">
                  <c:v>24.9329</c:v>
                </c:pt>
                <c:pt idx="2740">
                  <c:v>25.238</c:v>
                </c:pt>
                <c:pt idx="2741">
                  <c:v>25.116</c:v>
                </c:pt>
                <c:pt idx="2742">
                  <c:v>24.8108</c:v>
                </c:pt>
                <c:pt idx="2743">
                  <c:v>25.1465</c:v>
                </c:pt>
                <c:pt idx="2744">
                  <c:v>24.9023</c:v>
                </c:pt>
                <c:pt idx="2745">
                  <c:v>25.1465</c:v>
                </c:pt>
                <c:pt idx="2746">
                  <c:v>25.116</c:v>
                </c:pt>
                <c:pt idx="2747">
                  <c:v>25.0244</c:v>
                </c:pt>
                <c:pt idx="2748">
                  <c:v>24.8108</c:v>
                </c:pt>
                <c:pt idx="2749">
                  <c:v>24.9329</c:v>
                </c:pt>
                <c:pt idx="2750">
                  <c:v>24.8108</c:v>
                </c:pt>
                <c:pt idx="2751">
                  <c:v>24.7192</c:v>
                </c:pt>
                <c:pt idx="2752">
                  <c:v>24.7192</c:v>
                </c:pt>
                <c:pt idx="2753">
                  <c:v>24.9329</c:v>
                </c:pt>
                <c:pt idx="2754">
                  <c:v>24.8108</c:v>
                </c:pt>
                <c:pt idx="2755">
                  <c:v>24.7192</c:v>
                </c:pt>
                <c:pt idx="2756">
                  <c:v>24.9329</c:v>
                </c:pt>
                <c:pt idx="2757">
                  <c:v>25.0244</c:v>
                </c:pt>
                <c:pt idx="2758">
                  <c:v>25.0244</c:v>
                </c:pt>
                <c:pt idx="2759">
                  <c:v>25.0244</c:v>
                </c:pt>
                <c:pt idx="2760">
                  <c:v>25.0244</c:v>
                </c:pt>
                <c:pt idx="2761">
                  <c:v>25.0244</c:v>
                </c:pt>
                <c:pt idx="2762">
                  <c:v>24.8108</c:v>
                </c:pt>
                <c:pt idx="2763">
                  <c:v>24.7192</c:v>
                </c:pt>
                <c:pt idx="2764">
                  <c:v>24.9329</c:v>
                </c:pt>
                <c:pt idx="2765">
                  <c:v>25.0244</c:v>
                </c:pt>
                <c:pt idx="2766">
                  <c:v>24.8108</c:v>
                </c:pt>
                <c:pt idx="2767">
                  <c:v>24.7192</c:v>
                </c:pt>
                <c:pt idx="2768">
                  <c:v>24.9329</c:v>
                </c:pt>
                <c:pt idx="2769">
                  <c:v>25.238</c:v>
                </c:pt>
                <c:pt idx="2770">
                  <c:v>36.7126</c:v>
                </c:pt>
                <c:pt idx="2771">
                  <c:v>25.0244</c:v>
                </c:pt>
                <c:pt idx="2772">
                  <c:v>24.8108</c:v>
                </c:pt>
                <c:pt idx="2773">
                  <c:v>24.7192</c:v>
                </c:pt>
                <c:pt idx="2774">
                  <c:v>24.9329</c:v>
                </c:pt>
                <c:pt idx="2775">
                  <c:v>25.238</c:v>
                </c:pt>
                <c:pt idx="2776">
                  <c:v>24.9023</c:v>
                </c:pt>
                <c:pt idx="2777">
                  <c:v>25.1465</c:v>
                </c:pt>
                <c:pt idx="2778">
                  <c:v>25.3296</c:v>
                </c:pt>
                <c:pt idx="2779">
                  <c:v>25.116</c:v>
                </c:pt>
                <c:pt idx="2780">
                  <c:v>25.0244</c:v>
                </c:pt>
                <c:pt idx="2781">
                  <c:v>25.238</c:v>
                </c:pt>
                <c:pt idx="2782">
                  <c:v>25.116</c:v>
                </c:pt>
                <c:pt idx="2783">
                  <c:v>24.8108</c:v>
                </c:pt>
                <c:pt idx="2784">
                  <c:v>24.7192</c:v>
                </c:pt>
                <c:pt idx="2785">
                  <c:v>24.9329</c:v>
                </c:pt>
                <c:pt idx="2786">
                  <c:v>25.0244</c:v>
                </c:pt>
                <c:pt idx="2787">
                  <c:v>25.238</c:v>
                </c:pt>
                <c:pt idx="2788">
                  <c:v>25.116</c:v>
                </c:pt>
                <c:pt idx="2789">
                  <c:v>24.8108</c:v>
                </c:pt>
                <c:pt idx="2790">
                  <c:v>24.7192</c:v>
                </c:pt>
                <c:pt idx="2791">
                  <c:v>25.1465</c:v>
                </c:pt>
                <c:pt idx="2792">
                  <c:v>25.116</c:v>
                </c:pt>
                <c:pt idx="2793">
                  <c:v>25.0244</c:v>
                </c:pt>
                <c:pt idx="2794">
                  <c:v>25.0244</c:v>
                </c:pt>
                <c:pt idx="2795">
                  <c:v>25.238</c:v>
                </c:pt>
                <c:pt idx="2796">
                  <c:v>24.9023</c:v>
                </c:pt>
                <c:pt idx="2797">
                  <c:v>24.9329</c:v>
                </c:pt>
                <c:pt idx="2798">
                  <c:v>25.0244</c:v>
                </c:pt>
                <c:pt idx="2799">
                  <c:v>25.0244</c:v>
                </c:pt>
                <c:pt idx="2800">
                  <c:v>25.238</c:v>
                </c:pt>
                <c:pt idx="2801">
                  <c:v>24.9023</c:v>
                </c:pt>
                <c:pt idx="2802">
                  <c:v>25.1465</c:v>
                </c:pt>
                <c:pt idx="2803">
                  <c:v>25.3296</c:v>
                </c:pt>
                <c:pt idx="2804">
                  <c:v>25.116</c:v>
                </c:pt>
                <c:pt idx="2805">
                  <c:v>25.0244</c:v>
                </c:pt>
                <c:pt idx="2806">
                  <c:v>25.0244</c:v>
                </c:pt>
                <c:pt idx="2807">
                  <c:v>25.0244</c:v>
                </c:pt>
                <c:pt idx="2808">
                  <c:v>25.4517</c:v>
                </c:pt>
                <c:pt idx="2809">
                  <c:v>24.9939</c:v>
                </c:pt>
                <c:pt idx="2810">
                  <c:v>25.1465</c:v>
                </c:pt>
                <c:pt idx="2811">
                  <c:v>25.116</c:v>
                </c:pt>
                <c:pt idx="2812">
                  <c:v>25.0244</c:v>
                </c:pt>
                <c:pt idx="2813">
                  <c:v>25.0244</c:v>
                </c:pt>
                <c:pt idx="2814">
                  <c:v>25.0244</c:v>
                </c:pt>
                <c:pt idx="2815">
                  <c:v>25.0244</c:v>
                </c:pt>
                <c:pt idx="2816">
                  <c:v>25.238</c:v>
                </c:pt>
                <c:pt idx="2817">
                  <c:v>25.116</c:v>
                </c:pt>
                <c:pt idx="2818">
                  <c:v>25.0244</c:v>
                </c:pt>
                <c:pt idx="2819">
                  <c:v>25.0244</c:v>
                </c:pt>
                <c:pt idx="2820">
                  <c:v>25.0244</c:v>
                </c:pt>
                <c:pt idx="2821">
                  <c:v>24.8108</c:v>
                </c:pt>
                <c:pt idx="2822">
                  <c:v>24.9329</c:v>
                </c:pt>
                <c:pt idx="2823">
                  <c:v>25.0244</c:v>
                </c:pt>
                <c:pt idx="2824">
                  <c:v>25.0244</c:v>
                </c:pt>
                <c:pt idx="2825">
                  <c:v>25.238</c:v>
                </c:pt>
                <c:pt idx="2826">
                  <c:v>25.116</c:v>
                </c:pt>
                <c:pt idx="2827">
                  <c:v>25.238</c:v>
                </c:pt>
                <c:pt idx="2828">
                  <c:v>25.116</c:v>
                </c:pt>
                <c:pt idx="2829">
                  <c:v>25.0244</c:v>
                </c:pt>
                <c:pt idx="2830">
                  <c:v>25.0244</c:v>
                </c:pt>
                <c:pt idx="2831">
                  <c:v>25.0244</c:v>
                </c:pt>
                <c:pt idx="2832">
                  <c:v>24.8108</c:v>
                </c:pt>
                <c:pt idx="2833">
                  <c:v>24.9329</c:v>
                </c:pt>
                <c:pt idx="2834">
                  <c:v>25.0244</c:v>
                </c:pt>
                <c:pt idx="2835">
                  <c:v>25.0244</c:v>
                </c:pt>
                <c:pt idx="2836">
                  <c:v>25.0244</c:v>
                </c:pt>
                <c:pt idx="2837">
                  <c:v>25.238</c:v>
                </c:pt>
                <c:pt idx="2838">
                  <c:v>25.116</c:v>
                </c:pt>
                <c:pt idx="2839">
                  <c:v>25.0244</c:v>
                </c:pt>
                <c:pt idx="2840">
                  <c:v>25.238</c:v>
                </c:pt>
                <c:pt idx="2841">
                  <c:v>25.116</c:v>
                </c:pt>
                <c:pt idx="2842">
                  <c:v>25.0244</c:v>
                </c:pt>
                <c:pt idx="2843">
                  <c:v>25.0244</c:v>
                </c:pt>
                <c:pt idx="2844">
                  <c:v>25.238</c:v>
                </c:pt>
                <c:pt idx="2845">
                  <c:v>25.116</c:v>
                </c:pt>
                <c:pt idx="2846">
                  <c:v>25.0244</c:v>
                </c:pt>
                <c:pt idx="2847">
                  <c:v>24.8108</c:v>
                </c:pt>
                <c:pt idx="2848">
                  <c:v>24.9329</c:v>
                </c:pt>
                <c:pt idx="2849">
                  <c:v>24.8108</c:v>
                </c:pt>
                <c:pt idx="2850">
                  <c:v>24.9329</c:v>
                </c:pt>
                <c:pt idx="2851">
                  <c:v>25.0244</c:v>
                </c:pt>
                <c:pt idx="2852">
                  <c:v>25.0244</c:v>
                </c:pt>
                <c:pt idx="2853">
                  <c:v>25.0244</c:v>
                </c:pt>
                <c:pt idx="2854">
                  <c:v>25.0244</c:v>
                </c:pt>
                <c:pt idx="2855">
                  <c:v>25.0244</c:v>
                </c:pt>
                <c:pt idx="2856">
                  <c:v>25.0244</c:v>
                </c:pt>
                <c:pt idx="2857">
                  <c:v>25.0244</c:v>
                </c:pt>
                <c:pt idx="2858">
                  <c:v>25.0244</c:v>
                </c:pt>
                <c:pt idx="2859">
                  <c:v>25.0244</c:v>
                </c:pt>
                <c:pt idx="2860">
                  <c:v>25.0244</c:v>
                </c:pt>
                <c:pt idx="2861">
                  <c:v>25.238</c:v>
                </c:pt>
                <c:pt idx="2862">
                  <c:v>25.116</c:v>
                </c:pt>
                <c:pt idx="2863">
                  <c:v>25.238</c:v>
                </c:pt>
                <c:pt idx="2864">
                  <c:v>25.116</c:v>
                </c:pt>
                <c:pt idx="2865">
                  <c:v>25.238</c:v>
                </c:pt>
                <c:pt idx="2866">
                  <c:v>25.116</c:v>
                </c:pt>
                <c:pt idx="2867">
                  <c:v>25.0244</c:v>
                </c:pt>
                <c:pt idx="2868">
                  <c:v>25.0244</c:v>
                </c:pt>
                <c:pt idx="2869">
                  <c:v>25.0244</c:v>
                </c:pt>
                <c:pt idx="2870">
                  <c:v>25.238</c:v>
                </c:pt>
                <c:pt idx="2871">
                  <c:v>24.9023</c:v>
                </c:pt>
                <c:pt idx="2872">
                  <c:v>24.9329</c:v>
                </c:pt>
                <c:pt idx="2873">
                  <c:v>25.0244</c:v>
                </c:pt>
                <c:pt idx="2874">
                  <c:v>24.8108</c:v>
                </c:pt>
                <c:pt idx="2875">
                  <c:v>25.1465</c:v>
                </c:pt>
                <c:pt idx="2876">
                  <c:v>25.116</c:v>
                </c:pt>
                <c:pt idx="2877">
                  <c:v>24.8108</c:v>
                </c:pt>
                <c:pt idx="2878">
                  <c:v>24.9329</c:v>
                </c:pt>
                <c:pt idx="2879">
                  <c:v>24.8108</c:v>
                </c:pt>
                <c:pt idx="2880">
                  <c:v>24.9329</c:v>
                </c:pt>
                <c:pt idx="2881">
                  <c:v>25.238</c:v>
                </c:pt>
                <c:pt idx="2882">
                  <c:v>25.116</c:v>
                </c:pt>
                <c:pt idx="2883">
                  <c:v>25.238</c:v>
                </c:pt>
                <c:pt idx="2884">
                  <c:v>24.9023</c:v>
                </c:pt>
                <c:pt idx="2885">
                  <c:v>24.9329</c:v>
                </c:pt>
                <c:pt idx="2886">
                  <c:v>24.8108</c:v>
                </c:pt>
                <c:pt idx="2887">
                  <c:v>24.7192</c:v>
                </c:pt>
                <c:pt idx="2888">
                  <c:v>25.1465</c:v>
                </c:pt>
                <c:pt idx="2889">
                  <c:v>25.116</c:v>
                </c:pt>
                <c:pt idx="2890">
                  <c:v>25.238</c:v>
                </c:pt>
                <c:pt idx="2891">
                  <c:v>25.116</c:v>
                </c:pt>
                <c:pt idx="2892">
                  <c:v>25.0244</c:v>
                </c:pt>
                <c:pt idx="2893">
                  <c:v>25.238</c:v>
                </c:pt>
                <c:pt idx="2894">
                  <c:v>25.116</c:v>
                </c:pt>
                <c:pt idx="2895">
                  <c:v>25.238</c:v>
                </c:pt>
                <c:pt idx="2896">
                  <c:v>25.116</c:v>
                </c:pt>
                <c:pt idx="2897">
                  <c:v>25.238</c:v>
                </c:pt>
                <c:pt idx="2898">
                  <c:v>25.3296</c:v>
                </c:pt>
                <c:pt idx="2899">
                  <c:v>25.3296</c:v>
                </c:pt>
                <c:pt idx="2900">
                  <c:v>25.3296</c:v>
                </c:pt>
                <c:pt idx="2901">
                  <c:v>25.116</c:v>
                </c:pt>
                <c:pt idx="2902">
                  <c:v>25.0244</c:v>
                </c:pt>
                <c:pt idx="2903">
                  <c:v>25.0244</c:v>
                </c:pt>
                <c:pt idx="2904">
                  <c:v>25.238</c:v>
                </c:pt>
                <c:pt idx="2905">
                  <c:v>25.116</c:v>
                </c:pt>
                <c:pt idx="2906">
                  <c:v>25.0244</c:v>
                </c:pt>
                <c:pt idx="2907">
                  <c:v>25.238</c:v>
                </c:pt>
                <c:pt idx="2908">
                  <c:v>25.3296</c:v>
                </c:pt>
                <c:pt idx="2909">
                  <c:v>24.9023</c:v>
                </c:pt>
                <c:pt idx="2910">
                  <c:v>25.1465</c:v>
                </c:pt>
                <c:pt idx="2911">
                  <c:v>25.3296</c:v>
                </c:pt>
                <c:pt idx="2912">
                  <c:v>25.3296</c:v>
                </c:pt>
                <c:pt idx="2913">
                  <c:v>25.116</c:v>
                </c:pt>
                <c:pt idx="2914">
                  <c:v>25.0244</c:v>
                </c:pt>
                <c:pt idx="2915">
                  <c:v>25.238</c:v>
                </c:pt>
                <c:pt idx="2916">
                  <c:v>25.116</c:v>
                </c:pt>
                <c:pt idx="2917">
                  <c:v>25.238</c:v>
                </c:pt>
                <c:pt idx="2918">
                  <c:v>25.3296</c:v>
                </c:pt>
                <c:pt idx="2919">
                  <c:v>25.3296</c:v>
                </c:pt>
                <c:pt idx="2920">
                  <c:v>25.3296</c:v>
                </c:pt>
                <c:pt idx="2921">
                  <c:v>24.9023</c:v>
                </c:pt>
                <c:pt idx="2922">
                  <c:v>25.1465</c:v>
                </c:pt>
                <c:pt idx="2923">
                  <c:v>25.3296</c:v>
                </c:pt>
                <c:pt idx="2924">
                  <c:v>25.116</c:v>
                </c:pt>
                <c:pt idx="2925">
                  <c:v>25.0244</c:v>
                </c:pt>
                <c:pt idx="2926">
                  <c:v>25.0244</c:v>
                </c:pt>
                <c:pt idx="2927">
                  <c:v>25.0244</c:v>
                </c:pt>
                <c:pt idx="2928">
                  <c:v>25.238</c:v>
                </c:pt>
                <c:pt idx="2929">
                  <c:v>25.116</c:v>
                </c:pt>
                <c:pt idx="2930">
                  <c:v>25.238</c:v>
                </c:pt>
                <c:pt idx="2931">
                  <c:v>25.116</c:v>
                </c:pt>
                <c:pt idx="2932">
                  <c:v>25.0244</c:v>
                </c:pt>
                <c:pt idx="2933">
                  <c:v>25.0244</c:v>
                </c:pt>
                <c:pt idx="2934">
                  <c:v>25.0244</c:v>
                </c:pt>
                <c:pt idx="2935">
                  <c:v>25.238</c:v>
                </c:pt>
                <c:pt idx="2936">
                  <c:v>25.116</c:v>
                </c:pt>
                <c:pt idx="2937">
                  <c:v>25.238</c:v>
                </c:pt>
                <c:pt idx="2938">
                  <c:v>25.3296</c:v>
                </c:pt>
                <c:pt idx="2939">
                  <c:v>25.3296</c:v>
                </c:pt>
                <c:pt idx="2940">
                  <c:v>25.116</c:v>
                </c:pt>
                <c:pt idx="2941">
                  <c:v>25.0244</c:v>
                </c:pt>
                <c:pt idx="2942">
                  <c:v>25.0244</c:v>
                </c:pt>
                <c:pt idx="2943">
                  <c:v>25.238</c:v>
                </c:pt>
                <c:pt idx="2944">
                  <c:v>24.9023</c:v>
                </c:pt>
                <c:pt idx="2945">
                  <c:v>24.9329</c:v>
                </c:pt>
                <c:pt idx="2946">
                  <c:v>25.0244</c:v>
                </c:pt>
                <c:pt idx="2947">
                  <c:v>25.0244</c:v>
                </c:pt>
                <c:pt idx="2948">
                  <c:v>25.0244</c:v>
                </c:pt>
                <c:pt idx="2949">
                  <c:v>25.238</c:v>
                </c:pt>
                <c:pt idx="2950">
                  <c:v>25.116</c:v>
                </c:pt>
                <c:pt idx="2951">
                  <c:v>25.238</c:v>
                </c:pt>
                <c:pt idx="2952">
                  <c:v>25.116</c:v>
                </c:pt>
                <c:pt idx="2953">
                  <c:v>25.238</c:v>
                </c:pt>
                <c:pt idx="2954">
                  <c:v>25.116</c:v>
                </c:pt>
                <c:pt idx="2955">
                  <c:v>25.4517</c:v>
                </c:pt>
                <c:pt idx="2956">
                  <c:v>25.2075</c:v>
                </c:pt>
                <c:pt idx="2957">
                  <c:v>25.238</c:v>
                </c:pt>
                <c:pt idx="2958">
                  <c:v>25.3296</c:v>
                </c:pt>
                <c:pt idx="2959">
                  <c:v>25.116</c:v>
                </c:pt>
                <c:pt idx="2960">
                  <c:v>25.0244</c:v>
                </c:pt>
                <c:pt idx="2961">
                  <c:v>25.0244</c:v>
                </c:pt>
                <c:pt idx="2962">
                  <c:v>25.238</c:v>
                </c:pt>
                <c:pt idx="2963">
                  <c:v>25.116</c:v>
                </c:pt>
                <c:pt idx="2964">
                  <c:v>25.0244</c:v>
                </c:pt>
                <c:pt idx="2965">
                  <c:v>25.0244</c:v>
                </c:pt>
                <c:pt idx="2966">
                  <c:v>25.238</c:v>
                </c:pt>
                <c:pt idx="2967">
                  <c:v>25.116</c:v>
                </c:pt>
                <c:pt idx="2968">
                  <c:v>25.0244</c:v>
                </c:pt>
                <c:pt idx="2969">
                  <c:v>25.238</c:v>
                </c:pt>
                <c:pt idx="2970">
                  <c:v>25.5432</c:v>
                </c:pt>
                <c:pt idx="2971">
                  <c:v>25.4211</c:v>
                </c:pt>
                <c:pt idx="2972">
                  <c:v>25.3296</c:v>
                </c:pt>
                <c:pt idx="2973">
                  <c:v>25.116</c:v>
                </c:pt>
                <c:pt idx="2974">
                  <c:v>25.0244</c:v>
                </c:pt>
                <c:pt idx="2975">
                  <c:v>25.238</c:v>
                </c:pt>
                <c:pt idx="2976">
                  <c:v>24.9023</c:v>
                </c:pt>
                <c:pt idx="2977">
                  <c:v>25.1465</c:v>
                </c:pt>
                <c:pt idx="2978">
                  <c:v>25.116</c:v>
                </c:pt>
                <c:pt idx="2979">
                  <c:v>25.0244</c:v>
                </c:pt>
                <c:pt idx="2980">
                  <c:v>25.0244</c:v>
                </c:pt>
                <c:pt idx="2981">
                  <c:v>25.0244</c:v>
                </c:pt>
                <c:pt idx="2982">
                  <c:v>25.4517</c:v>
                </c:pt>
                <c:pt idx="2983">
                  <c:v>25.4211</c:v>
                </c:pt>
                <c:pt idx="2984">
                  <c:v>25.116</c:v>
                </c:pt>
                <c:pt idx="2985">
                  <c:v>25.0244</c:v>
                </c:pt>
                <c:pt idx="2986">
                  <c:v>25.238</c:v>
                </c:pt>
                <c:pt idx="2987">
                  <c:v>25.3296</c:v>
                </c:pt>
                <c:pt idx="2988">
                  <c:v>25.116</c:v>
                </c:pt>
                <c:pt idx="2989">
                  <c:v>25.238</c:v>
                </c:pt>
                <c:pt idx="2990">
                  <c:v>25.116</c:v>
                </c:pt>
                <c:pt idx="2991">
                  <c:v>25.0244</c:v>
                </c:pt>
                <c:pt idx="2992">
                  <c:v>25.238</c:v>
                </c:pt>
                <c:pt idx="2993">
                  <c:v>25.3296</c:v>
                </c:pt>
                <c:pt idx="2994">
                  <c:v>25.116</c:v>
                </c:pt>
                <c:pt idx="2995">
                  <c:v>25.0244</c:v>
                </c:pt>
                <c:pt idx="2996">
                  <c:v>25.238</c:v>
                </c:pt>
                <c:pt idx="2997">
                  <c:v>25.116</c:v>
                </c:pt>
                <c:pt idx="2998">
                  <c:v>25.238</c:v>
                </c:pt>
                <c:pt idx="2999">
                  <c:v>25.3296</c:v>
                </c:pt>
                <c:pt idx="3000">
                  <c:v>24.9023</c:v>
                </c:pt>
                <c:pt idx="3001">
                  <c:v>24.7192</c:v>
                </c:pt>
                <c:pt idx="3002">
                  <c:v>24.7192</c:v>
                </c:pt>
                <c:pt idx="3003">
                  <c:v>25.1465</c:v>
                </c:pt>
                <c:pt idx="3004">
                  <c:v>25.116</c:v>
                </c:pt>
                <c:pt idx="3005">
                  <c:v>25.238</c:v>
                </c:pt>
                <c:pt idx="3006">
                  <c:v>25.116</c:v>
                </c:pt>
                <c:pt idx="3007">
                  <c:v>25.0244</c:v>
                </c:pt>
                <c:pt idx="3008">
                  <c:v>25.238</c:v>
                </c:pt>
                <c:pt idx="3009">
                  <c:v>25.116</c:v>
                </c:pt>
                <c:pt idx="3010">
                  <c:v>25.238</c:v>
                </c:pt>
                <c:pt idx="3011">
                  <c:v>25.5432</c:v>
                </c:pt>
                <c:pt idx="3012">
                  <c:v>25.2075</c:v>
                </c:pt>
                <c:pt idx="3013">
                  <c:v>24.8108</c:v>
                </c:pt>
                <c:pt idx="3014">
                  <c:v>24.9329</c:v>
                </c:pt>
                <c:pt idx="3015">
                  <c:v>25.0244</c:v>
                </c:pt>
                <c:pt idx="3016">
                  <c:v>25.0244</c:v>
                </c:pt>
                <c:pt idx="3017">
                  <c:v>25.238</c:v>
                </c:pt>
                <c:pt idx="3018">
                  <c:v>35.8582</c:v>
                </c:pt>
                <c:pt idx="3019">
                  <c:v>25.3296</c:v>
                </c:pt>
                <c:pt idx="3020">
                  <c:v>25.116</c:v>
                </c:pt>
                <c:pt idx="3021">
                  <c:v>25.0244</c:v>
                </c:pt>
                <c:pt idx="3022">
                  <c:v>25.0244</c:v>
                </c:pt>
                <c:pt idx="3023">
                  <c:v>25.0244</c:v>
                </c:pt>
                <c:pt idx="3024">
                  <c:v>25.238</c:v>
                </c:pt>
                <c:pt idx="3025">
                  <c:v>25.116</c:v>
                </c:pt>
                <c:pt idx="3026">
                  <c:v>25.238</c:v>
                </c:pt>
                <c:pt idx="3027">
                  <c:v>25.3296</c:v>
                </c:pt>
                <c:pt idx="3028">
                  <c:v>25.116</c:v>
                </c:pt>
                <c:pt idx="3029">
                  <c:v>25.0244</c:v>
                </c:pt>
                <c:pt idx="3030">
                  <c:v>25.0244</c:v>
                </c:pt>
                <c:pt idx="3031">
                  <c:v>25.238</c:v>
                </c:pt>
                <c:pt idx="3032">
                  <c:v>25.3296</c:v>
                </c:pt>
                <c:pt idx="3033">
                  <c:v>25.116</c:v>
                </c:pt>
                <c:pt idx="3034">
                  <c:v>25.0244</c:v>
                </c:pt>
                <c:pt idx="3035">
                  <c:v>25.4517</c:v>
                </c:pt>
                <c:pt idx="3036">
                  <c:v>25.4211</c:v>
                </c:pt>
                <c:pt idx="3037">
                  <c:v>25.116</c:v>
                </c:pt>
                <c:pt idx="3038">
                  <c:v>25.0244</c:v>
                </c:pt>
                <c:pt idx="3039">
                  <c:v>25.0244</c:v>
                </c:pt>
                <c:pt idx="3040">
                  <c:v>25.238</c:v>
                </c:pt>
                <c:pt idx="3041">
                  <c:v>25.116</c:v>
                </c:pt>
                <c:pt idx="3042">
                  <c:v>25.0244</c:v>
                </c:pt>
                <c:pt idx="3043">
                  <c:v>25.238</c:v>
                </c:pt>
                <c:pt idx="3044">
                  <c:v>24.9023</c:v>
                </c:pt>
                <c:pt idx="3045">
                  <c:v>24.9329</c:v>
                </c:pt>
                <c:pt idx="3046">
                  <c:v>25.0244</c:v>
                </c:pt>
                <c:pt idx="3047">
                  <c:v>25.0244</c:v>
                </c:pt>
                <c:pt idx="3048">
                  <c:v>25.0244</c:v>
                </c:pt>
                <c:pt idx="3049">
                  <c:v>25.0244</c:v>
                </c:pt>
                <c:pt idx="3050">
                  <c:v>25.0244</c:v>
                </c:pt>
                <c:pt idx="3051">
                  <c:v>25.238</c:v>
                </c:pt>
                <c:pt idx="3052">
                  <c:v>24.9023</c:v>
                </c:pt>
                <c:pt idx="3053">
                  <c:v>25.1465</c:v>
                </c:pt>
                <c:pt idx="3054">
                  <c:v>25.116</c:v>
                </c:pt>
                <c:pt idx="3055">
                  <c:v>25.238</c:v>
                </c:pt>
                <c:pt idx="3056">
                  <c:v>25.116</c:v>
                </c:pt>
                <c:pt idx="3057">
                  <c:v>25.238</c:v>
                </c:pt>
                <c:pt idx="3058">
                  <c:v>35.76660000000001</c:v>
                </c:pt>
                <c:pt idx="3059">
                  <c:v>25.116</c:v>
                </c:pt>
                <c:pt idx="3060">
                  <c:v>25.238</c:v>
                </c:pt>
                <c:pt idx="3061">
                  <c:v>25.116</c:v>
                </c:pt>
                <c:pt idx="3062">
                  <c:v>25.0244</c:v>
                </c:pt>
                <c:pt idx="3063">
                  <c:v>25.238</c:v>
                </c:pt>
                <c:pt idx="3064">
                  <c:v>25.3296</c:v>
                </c:pt>
                <c:pt idx="3065">
                  <c:v>25.3296</c:v>
                </c:pt>
                <c:pt idx="3066">
                  <c:v>25.116</c:v>
                </c:pt>
                <c:pt idx="3067">
                  <c:v>25.238</c:v>
                </c:pt>
                <c:pt idx="3068">
                  <c:v>25.116</c:v>
                </c:pt>
                <c:pt idx="3069">
                  <c:v>24.8108</c:v>
                </c:pt>
                <c:pt idx="3070">
                  <c:v>25.1465</c:v>
                </c:pt>
                <c:pt idx="3071">
                  <c:v>25.116</c:v>
                </c:pt>
                <c:pt idx="3072">
                  <c:v>25.0244</c:v>
                </c:pt>
                <c:pt idx="3073">
                  <c:v>25.0244</c:v>
                </c:pt>
                <c:pt idx="3074">
                  <c:v>25.0244</c:v>
                </c:pt>
                <c:pt idx="3075">
                  <c:v>25.238</c:v>
                </c:pt>
                <c:pt idx="3076">
                  <c:v>24.9023</c:v>
                </c:pt>
                <c:pt idx="3077">
                  <c:v>24.7192</c:v>
                </c:pt>
                <c:pt idx="3078">
                  <c:v>25.1465</c:v>
                </c:pt>
                <c:pt idx="3079">
                  <c:v>25.116</c:v>
                </c:pt>
                <c:pt idx="3080">
                  <c:v>25.238</c:v>
                </c:pt>
                <c:pt idx="3081">
                  <c:v>25.116</c:v>
                </c:pt>
                <c:pt idx="3082">
                  <c:v>25.238</c:v>
                </c:pt>
                <c:pt idx="3083">
                  <c:v>25.116</c:v>
                </c:pt>
                <c:pt idx="3084">
                  <c:v>25.0244</c:v>
                </c:pt>
                <c:pt idx="3085">
                  <c:v>25.238</c:v>
                </c:pt>
                <c:pt idx="3086">
                  <c:v>25.116</c:v>
                </c:pt>
                <c:pt idx="3087">
                  <c:v>25.238</c:v>
                </c:pt>
                <c:pt idx="3088">
                  <c:v>25.116</c:v>
                </c:pt>
                <c:pt idx="3089">
                  <c:v>24.8108</c:v>
                </c:pt>
                <c:pt idx="3090">
                  <c:v>24.9329</c:v>
                </c:pt>
                <c:pt idx="3091">
                  <c:v>25.238</c:v>
                </c:pt>
                <c:pt idx="3092">
                  <c:v>25.116</c:v>
                </c:pt>
                <c:pt idx="3093">
                  <c:v>25.0244</c:v>
                </c:pt>
                <c:pt idx="3094">
                  <c:v>24.8108</c:v>
                </c:pt>
                <c:pt idx="3095">
                  <c:v>24.7192</c:v>
                </c:pt>
                <c:pt idx="3096">
                  <c:v>24.9329</c:v>
                </c:pt>
                <c:pt idx="3097">
                  <c:v>25.0244</c:v>
                </c:pt>
                <c:pt idx="3098">
                  <c:v>25.0244</c:v>
                </c:pt>
                <c:pt idx="3099">
                  <c:v>24.8108</c:v>
                </c:pt>
                <c:pt idx="3100">
                  <c:v>24.9329</c:v>
                </c:pt>
                <c:pt idx="3101">
                  <c:v>25.0244</c:v>
                </c:pt>
                <c:pt idx="3102">
                  <c:v>25.0244</c:v>
                </c:pt>
                <c:pt idx="3103">
                  <c:v>24.8108</c:v>
                </c:pt>
                <c:pt idx="3104">
                  <c:v>24.7192</c:v>
                </c:pt>
                <c:pt idx="3105">
                  <c:v>24.9329</c:v>
                </c:pt>
                <c:pt idx="3106">
                  <c:v>25.0244</c:v>
                </c:pt>
                <c:pt idx="3107">
                  <c:v>25.0244</c:v>
                </c:pt>
                <c:pt idx="3108">
                  <c:v>25.238</c:v>
                </c:pt>
                <c:pt idx="3109">
                  <c:v>25.116</c:v>
                </c:pt>
                <c:pt idx="3110">
                  <c:v>25.238</c:v>
                </c:pt>
                <c:pt idx="3111">
                  <c:v>25.116</c:v>
                </c:pt>
                <c:pt idx="3112">
                  <c:v>25.0244</c:v>
                </c:pt>
                <c:pt idx="3113">
                  <c:v>25.0244</c:v>
                </c:pt>
                <c:pt idx="3114">
                  <c:v>25.0244</c:v>
                </c:pt>
                <c:pt idx="3115">
                  <c:v>25.0244</c:v>
                </c:pt>
                <c:pt idx="3116">
                  <c:v>25.0244</c:v>
                </c:pt>
                <c:pt idx="3117">
                  <c:v>25.238</c:v>
                </c:pt>
                <c:pt idx="3118">
                  <c:v>25.3296</c:v>
                </c:pt>
                <c:pt idx="3119">
                  <c:v>24.6887</c:v>
                </c:pt>
                <c:pt idx="3120">
                  <c:v>25.0549</c:v>
                </c:pt>
                <c:pt idx="3121">
                  <c:v>25.3296</c:v>
                </c:pt>
                <c:pt idx="3122">
                  <c:v>25.5432</c:v>
                </c:pt>
                <c:pt idx="3123">
                  <c:v>24.9939</c:v>
                </c:pt>
                <c:pt idx="3124">
                  <c:v>24.7192</c:v>
                </c:pt>
                <c:pt idx="3125">
                  <c:v>25.1465</c:v>
                </c:pt>
                <c:pt idx="3126">
                  <c:v>25.116</c:v>
                </c:pt>
                <c:pt idx="3127">
                  <c:v>25.0244</c:v>
                </c:pt>
                <c:pt idx="3128">
                  <c:v>25.238</c:v>
                </c:pt>
                <c:pt idx="3129">
                  <c:v>25.116</c:v>
                </c:pt>
                <c:pt idx="3130">
                  <c:v>25.0244</c:v>
                </c:pt>
                <c:pt idx="3131">
                  <c:v>25.238</c:v>
                </c:pt>
                <c:pt idx="3132">
                  <c:v>25.116</c:v>
                </c:pt>
                <c:pt idx="3133">
                  <c:v>25.0244</c:v>
                </c:pt>
                <c:pt idx="3134">
                  <c:v>25.238</c:v>
                </c:pt>
                <c:pt idx="3135">
                  <c:v>25.116</c:v>
                </c:pt>
                <c:pt idx="3136">
                  <c:v>25.0244</c:v>
                </c:pt>
                <c:pt idx="3137">
                  <c:v>25.238</c:v>
                </c:pt>
                <c:pt idx="3138">
                  <c:v>25.116</c:v>
                </c:pt>
                <c:pt idx="3139">
                  <c:v>25.0244</c:v>
                </c:pt>
                <c:pt idx="3140">
                  <c:v>25.238</c:v>
                </c:pt>
                <c:pt idx="3141">
                  <c:v>25.3296</c:v>
                </c:pt>
                <c:pt idx="3142">
                  <c:v>25.3296</c:v>
                </c:pt>
                <c:pt idx="3143">
                  <c:v>25.116</c:v>
                </c:pt>
                <c:pt idx="3144">
                  <c:v>25.0244</c:v>
                </c:pt>
                <c:pt idx="3145">
                  <c:v>25.0244</c:v>
                </c:pt>
                <c:pt idx="3146">
                  <c:v>25.0244</c:v>
                </c:pt>
                <c:pt idx="3147">
                  <c:v>25.0244</c:v>
                </c:pt>
                <c:pt idx="3148">
                  <c:v>25.0244</c:v>
                </c:pt>
                <c:pt idx="3149">
                  <c:v>25.238</c:v>
                </c:pt>
                <c:pt idx="3150">
                  <c:v>25.3296</c:v>
                </c:pt>
                <c:pt idx="3151">
                  <c:v>25.3296</c:v>
                </c:pt>
                <c:pt idx="3152">
                  <c:v>25.116</c:v>
                </c:pt>
                <c:pt idx="3153">
                  <c:v>25.0244</c:v>
                </c:pt>
                <c:pt idx="3154">
                  <c:v>25.0244</c:v>
                </c:pt>
                <c:pt idx="3155">
                  <c:v>25.238</c:v>
                </c:pt>
                <c:pt idx="3156">
                  <c:v>24.9023</c:v>
                </c:pt>
                <c:pt idx="3157">
                  <c:v>24.9329</c:v>
                </c:pt>
                <c:pt idx="3158">
                  <c:v>25.238</c:v>
                </c:pt>
                <c:pt idx="3159">
                  <c:v>25.116</c:v>
                </c:pt>
                <c:pt idx="3160">
                  <c:v>25.238</c:v>
                </c:pt>
                <c:pt idx="3161">
                  <c:v>25.116</c:v>
                </c:pt>
                <c:pt idx="3162">
                  <c:v>25.238</c:v>
                </c:pt>
                <c:pt idx="3163">
                  <c:v>25.3296</c:v>
                </c:pt>
                <c:pt idx="3164">
                  <c:v>25.116</c:v>
                </c:pt>
                <c:pt idx="3165">
                  <c:v>25.0244</c:v>
                </c:pt>
                <c:pt idx="3166">
                  <c:v>25.0244</c:v>
                </c:pt>
                <c:pt idx="3167">
                  <c:v>25.0244</c:v>
                </c:pt>
                <c:pt idx="3168">
                  <c:v>25.0244</c:v>
                </c:pt>
                <c:pt idx="3169">
                  <c:v>25.0244</c:v>
                </c:pt>
                <c:pt idx="3170">
                  <c:v>25.238</c:v>
                </c:pt>
                <c:pt idx="3171">
                  <c:v>25.3296</c:v>
                </c:pt>
                <c:pt idx="3172">
                  <c:v>25.3296</c:v>
                </c:pt>
                <c:pt idx="3173">
                  <c:v>25.116</c:v>
                </c:pt>
                <c:pt idx="3174">
                  <c:v>25.0244</c:v>
                </c:pt>
                <c:pt idx="3175">
                  <c:v>25.0244</c:v>
                </c:pt>
                <c:pt idx="3176">
                  <c:v>25.0244</c:v>
                </c:pt>
                <c:pt idx="3177">
                  <c:v>25.0244</c:v>
                </c:pt>
                <c:pt idx="3178">
                  <c:v>25.0244</c:v>
                </c:pt>
                <c:pt idx="3179">
                  <c:v>24.8108</c:v>
                </c:pt>
                <c:pt idx="3180">
                  <c:v>25.1465</c:v>
                </c:pt>
                <c:pt idx="3181">
                  <c:v>25.3296</c:v>
                </c:pt>
                <c:pt idx="3182">
                  <c:v>25.116</c:v>
                </c:pt>
                <c:pt idx="3183">
                  <c:v>25.0244</c:v>
                </c:pt>
                <c:pt idx="3184">
                  <c:v>25.0244</c:v>
                </c:pt>
                <c:pt idx="3185">
                  <c:v>25.0244</c:v>
                </c:pt>
                <c:pt idx="3186">
                  <c:v>25.238</c:v>
                </c:pt>
                <c:pt idx="3187">
                  <c:v>25.3296</c:v>
                </c:pt>
                <c:pt idx="3188">
                  <c:v>25.116</c:v>
                </c:pt>
                <c:pt idx="3189">
                  <c:v>25.0244</c:v>
                </c:pt>
                <c:pt idx="3190">
                  <c:v>25.238</c:v>
                </c:pt>
                <c:pt idx="3191">
                  <c:v>25.116</c:v>
                </c:pt>
                <c:pt idx="3192">
                  <c:v>25.0244</c:v>
                </c:pt>
                <c:pt idx="3193">
                  <c:v>25.0244</c:v>
                </c:pt>
                <c:pt idx="3194">
                  <c:v>25.0244</c:v>
                </c:pt>
                <c:pt idx="3195">
                  <c:v>25.0244</c:v>
                </c:pt>
                <c:pt idx="3196">
                  <c:v>25.238</c:v>
                </c:pt>
                <c:pt idx="3197">
                  <c:v>25.116</c:v>
                </c:pt>
                <c:pt idx="3198">
                  <c:v>25.238</c:v>
                </c:pt>
                <c:pt idx="3199">
                  <c:v>25.116</c:v>
                </c:pt>
                <c:pt idx="3200">
                  <c:v>25.238</c:v>
                </c:pt>
                <c:pt idx="3201">
                  <c:v>25.116</c:v>
                </c:pt>
                <c:pt idx="3202">
                  <c:v>25.0244</c:v>
                </c:pt>
                <c:pt idx="3203">
                  <c:v>25.0244</c:v>
                </c:pt>
                <c:pt idx="3204">
                  <c:v>25.238</c:v>
                </c:pt>
                <c:pt idx="3205">
                  <c:v>25.116</c:v>
                </c:pt>
                <c:pt idx="3206">
                  <c:v>25.0244</c:v>
                </c:pt>
                <c:pt idx="3207">
                  <c:v>25.238</c:v>
                </c:pt>
                <c:pt idx="3208">
                  <c:v>25.116</c:v>
                </c:pt>
                <c:pt idx="3209">
                  <c:v>25.0244</c:v>
                </c:pt>
                <c:pt idx="3210">
                  <c:v>25.0244</c:v>
                </c:pt>
                <c:pt idx="3211">
                  <c:v>25.0244</c:v>
                </c:pt>
                <c:pt idx="3212">
                  <c:v>25.0244</c:v>
                </c:pt>
                <c:pt idx="3213">
                  <c:v>25.0244</c:v>
                </c:pt>
                <c:pt idx="3214">
                  <c:v>25.0244</c:v>
                </c:pt>
                <c:pt idx="3215">
                  <c:v>25.238</c:v>
                </c:pt>
                <c:pt idx="3216">
                  <c:v>25.116</c:v>
                </c:pt>
                <c:pt idx="3217">
                  <c:v>25.0244</c:v>
                </c:pt>
                <c:pt idx="3218">
                  <c:v>25.238</c:v>
                </c:pt>
                <c:pt idx="3219">
                  <c:v>25.116</c:v>
                </c:pt>
                <c:pt idx="3220">
                  <c:v>25.238</c:v>
                </c:pt>
                <c:pt idx="3221">
                  <c:v>25.116</c:v>
                </c:pt>
                <c:pt idx="3222">
                  <c:v>25.0244</c:v>
                </c:pt>
                <c:pt idx="3223">
                  <c:v>25.238</c:v>
                </c:pt>
                <c:pt idx="3224">
                  <c:v>25.116</c:v>
                </c:pt>
                <c:pt idx="3225">
                  <c:v>25.0244</c:v>
                </c:pt>
                <c:pt idx="3226">
                  <c:v>24.8108</c:v>
                </c:pt>
                <c:pt idx="3227">
                  <c:v>24.9329</c:v>
                </c:pt>
                <c:pt idx="3228">
                  <c:v>25.0244</c:v>
                </c:pt>
                <c:pt idx="3229">
                  <c:v>25.238</c:v>
                </c:pt>
                <c:pt idx="3230">
                  <c:v>25.3296</c:v>
                </c:pt>
                <c:pt idx="3231">
                  <c:v>25.116</c:v>
                </c:pt>
                <c:pt idx="3232">
                  <c:v>25.238</c:v>
                </c:pt>
                <c:pt idx="3233">
                  <c:v>25.116</c:v>
                </c:pt>
                <c:pt idx="3234">
                  <c:v>25.0244</c:v>
                </c:pt>
                <c:pt idx="3235">
                  <c:v>25.238</c:v>
                </c:pt>
                <c:pt idx="3236">
                  <c:v>25.116</c:v>
                </c:pt>
                <c:pt idx="3237">
                  <c:v>25.0244</c:v>
                </c:pt>
                <c:pt idx="3238">
                  <c:v>25.238</c:v>
                </c:pt>
                <c:pt idx="3239">
                  <c:v>25.116</c:v>
                </c:pt>
                <c:pt idx="3240">
                  <c:v>25.238</c:v>
                </c:pt>
                <c:pt idx="3241">
                  <c:v>25.116</c:v>
                </c:pt>
                <c:pt idx="3242">
                  <c:v>25.238</c:v>
                </c:pt>
                <c:pt idx="3243">
                  <c:v>25.116</c:v>
                </c:pt>
                <c:pt idx="3244">
                  <c:v>25.0244</c:v>
                </c:pt>
                <c:pt idx="3245">
                  <c:v>25.238</c:v>
                </c:pt>
                <c:pt idx="3246">
                  <c:v>25.3296</c:v>
                </c:pt>
                <c:pt idx="3247">
                  <c:v>25.116</c:v>
                </c:pt>
                <c:pt idx="3248">
                  <c:v>25.238</c:v>
                </c:pt>
                <c:pt idx="3249">
                  <c:v>24.9023</c:v>
                </c:pt>
                <c:pt idx="3250">
                  <c:v>24.9329</c:v>
                </c:pt>
                <c:pt idx="3251">
                  <c:v>25.0244</c:v>
                </c:pt>
                <c:pt idx="3252">
                  <c:v>25.238</c:v>
                </c:pt>
                <c:pt idx="3253">
                  <c:v>25.3296</c:v>
                </c:pt>
                <c:pt idx="3254">
                  <c:v>24.9023</c:v>
                </c:pt>
                <c:pt idx="3255">
                  <c:v>24.9329</c:v>
                </c:pt>
                <c:pt idx="3256">
                  <c:v>25.0244</c:v>
                </c:pt>
                <c:pt idx="3257">
                  <c:v>25.0244</c:v>
                </c:pt>
                <c:pt idx="3258">
                  <c:v>25.238</c:v>
                </c:pt>
                <c:pt idx="3259">
                  <c:v>25.3296</c:v>
                </c:pt>
                <c:pt idx="3260">
                  <c:v>25.116</c:v>
                </c:pt>
                <c:pt idx="3261">
                  <c:v>25.0244</c:v>
                </c:pt>
                <c:pt idx="3262">
                  <c:v>25.0244</c:v>
                </c:pt>
                <c:pt idx="3263">
                  <c:v>25.0244</c:v>
                </c:pt>
                <c:pt idx="3264">
                  <c:v>25.0244</c:v>
                </c:pt>
                <c:pt idx="3265">
                  <c:v>25.238</c:v>
                </c:pt>
                <c:pt idx="3266">
                  <c:v>25.116</c:v>
                </c:pt>
                <c:pt idx="3267">
                  <c:v>25.238</c:v>
                </c:pt>
                <c:pt idx="3268">
                  <c:v>25.116</c:v>
                </c:pt>
                <c:pt idx="3269">
                  <c:v>25.0244</c:v>
                </c:pt>
                <c:pt idx="3270">
                  <c:v>25.4517</c:v>
                </c:pt>
                <c:pt idx="3271">
                  <c:v>25.2075</c:v>
                </c:pt>
                <c:pt idx="3272">
                  <c:v>25.0244</c:v>
                </c:pt>
                <c:pt idx="3273">
                  <c:v>25.0244</c:v>
                </c:pt>
                <c:pt idx="3274">
                  <c:v>25.0244</c:v>
                </c:pt>
                <c:pt idx="3275">
                  <c:v>25.238</c:v>
                </c:pt>
                <c:pt idx="3276">
                  <c:v>25.3296</c:v>
                </c:pt>
                <c:pt idx="3277">
                  <c:v>25.116</c:v>
                </c:pt>
                <c:pt idx="3278">
                  <c:v>25.0244</c:v>
                </c:pt>
                <c:pt idx="3279">
                  <c:v>25.238</c:v>
                </c:pt>
                <c:pt idx="3280">
                  <c:v>25.3296</c:v>
                </c:pt>
                <c:pt idx="3281">
                  <c:v>25.3296</c:v>
                </c:pt>
                <c:pt idx="3282">
                  <c:v>25.116</c:v>
                </c:pt>
                <c:pt idx="3283">
                  <c:v>25.238</c:v>
                </c:pt>
                <c:pt idx="3284">
                  <c:v>25.3296</c:v>
                </c:pt>
                <c:pt idx="3285">
                  <c:v>25.116</c:v>
                </c:pt>
                <c:pt idx="3286">
                  <c:v>25.238</c:v>
                </c:pt>
                <c:pt idx="3287">
                  <c:v>25.116</c:v>
                </c:pt>
                <c:pt idx="3288">
                  <c:v>25.0244</c:v>
                </c:pt>
                <c:pt idx="3289">
                  <c:v>25.238</c:v>
                </c:pt>
                <c:pt idx="3290">
                  <c:v>25.116</c:v>
                </c:pt>
                <c:pt idx="3291">
                  <c:v>25.238</c:v>
                </c:pt>
                <c:pt idx="3292">
                  <c:v>25.3296</c:v>
                </c:pt>
                <c:pt idx="3293">
                  <c:v>25.116</c:v>
                </c:pt>
                <c:pt idx="3294">
                  <c:v>25.238</c:v>
                </c:pt>
                <c:pt idx="3295">
                  <c:v>25.3296</c:v>
                </c:pt>
                <c:pt idx="3296">
                  <c:v>25.3296</c:v>
                </c:pt>
                <c:pt idx="3297">
                  <c:v>25.116</c:v>
                </c:pt>
                <c:pt idx="3298">
                  <c:v>25.238</c:v>
                </c:pt>
                <c:pt idx="3299">
                  <c:v>25.116</c:v>
                </c:pt>
                <c:pt idx="3300">
                  <c:v>25.0244</c:v>
                </c:pt>
                <c:pt idx="3301">
                  <c:v>25.0244</c:v>
                </c:pt>
                <c:pt idx="3302">
                  <c:v>25.238</c:v>
                </c:pt>
                <c:pt idx="3303">
                  <c:v>25.3296</c:v>
                </c:pt>
                <c:pt idx="3304">
                  <c:v>25.116</c:v>
                </c:pt>
                <c:pt idx="3305">
                  <c:v>25.0244</c:v>
                </c:pt>
                <c:pt idx="3306">
                  <c:v>25.0244</c:v>
                </c:pt>
                <c:pt idx="3307">
                  <c:v>34.2712</c:v>
                </c:pt>
                <c:pt idx="3308">
                  <c:v>25.238</c:v>
                </c:pt>
                <c:pt idx="3309">
                  <c:v>25.116</c:v>
                </c:pt>
                <c:pt idx="3310">
                  <c:v>25.0244</c:v>
                </c:pt>
                <c:pt idx="3311">
                  <c:v>25.0244</c:v>
                </c:pt>
                <c:pt idx="3312">
                  <c:v>25.0244</c:v>
                </c:pt>
                <c:pt idx="3313">
                  <c:v>25.0244</c:v>
                </c:pt>
                <c:pt idx="3314">
                  <c:v>25.238</c:v>
                </c:pt>
                <c:pt idx="3315">
                  <c:v>25.3296</c:v>
                </c:pt>
                <c:pt idx="3316">
                  <c:v>25.116</c:v>
                </c:pt>
                <c:pt idx="3317">
                  <c:v>25.238</c:v>
                </c:pt>
                <c:pt idx="3318">
                  <c:v>25.116</c:v>
                </c:pt>
                <c:pt idx="3319">
                  <c:v>25.238</c:v>
                </c:pt>
                <c:pt idx="3320">
                  <c:v>25.3296</c:v>
                </c:pt>
                <c:pt idx="3321">
                  <c:v>25.3296</c:v>
                </c:pt>
                <c:pt idx="3322">
                  <c:v>25.116</c:v>
                </c:pt>
                <c:pt idx="3323">
                  <c:v>25.238</c:v>
                </c:pt>
                <c:pt idx="3324">
                  <c:v>25.116</c:v>
                </c:pt>
                <c:pt idx="3325">
                  <c:v>25.0244</c:v>
                </c:pt>
                <c:pt idx="3326">
                  <c:v>25.238</c:v>
                </c:pt>
                <c:pt idx="3327">
                  <c:v>25.116</c:v>
                </c:pt>
                <c:pt idx="3328">
                  <c:v>25.0244</c:v>
                </c:pt>
                <c:pt idx="3329">
                  <c:v>25.238</c:v>
                </c:pt>
                <c:pt idx="3330">
                  <c:v>25.116</c:v>
                </c:pt>
                <c:pt idx="3331">
                  <c:v>34.2712</c:v>
                </c:pt>
                <c:pt idx="3332">
                  <c:v>25.116</c:v>
                </c:pt>
                <c:pt idx="3333">
                  <c:v>25.0244</c:v>
                </c:pt>
                <c:pt idx="3334">
                  <c:v>25.0244</c:v>
                </c:pt>
                <c:pt idx="3335">
                  <c:v>25.238</c:v>
                </c:pt>
                <c:pt idx="3336">
                  <c:v>25.3296</c:v>
                </c:pt>
                <c:pt idx="3337">
                  <c:v>25.116</c:v>
                </c:pt>
                <c:pt idx="3338">
                  <c:v>25.4517</c:v>
                </c:pt>
                <c:pt idx="3339">
                  <c:v>25.2075</c:v>
                </c:pt>
                <c:pt idx="3340">
                  <c:v>25.0244</c:v>
                </c:pt>
                <c:pt idx="3341">
                  <c:v>25.238</c:v>
                </c:pt>
                <c:pt idx="3342">
                  <c:v>25.3296</c:v>
                </c:pt>
                <c:pt idx="3343">
                  <c:v>25.3296</c:v>
                </c:pt>
                <c:pt idx="3344">
                  <c:v>25.116</c:v>
                </c:pt>
                <c:pt idx="3345">
                  <c:v>25.4517</c:v>
                </c:pt>
                <c:pt idx="3346">
                  <c:v>25.4211</c:v>
                </c:pt>
                <c:pt idx="3347">
                  <c:v>25.116</c:v>
                </c:pt>
                <c:pt idx="3348">
                  <c:v>25.238</c:v>
                </c:pt>
                <c:pt idx="3349">
                  <c:v>25.116</c:v>
                </c:pt>
                <c:pt idx="3350">
                  <c:v>25.0244</c:v>
                </c:pt>
                <c:pt idx="3351">
                  <c:v>25.0244</c:v>
                </c:pt>
                <c:pt idx="3352">
                  <c:v>25.0244</c:v>
                </c:pt>
                <c:pt idx="3353">
                  <c:v>25.0244</c:v>
                </c:pt>
                <c:pt idx="3354">
                  <c:v>25.0244</c:v>
                </c:pt>
                <c:pt idx="3355">
                  <c:v>24.8108</c:v>
                </c:pt>
                <c:pt idx="3356">
                  <c:v>24.9329</c:v>
                </c:pt>
                <c:pt idx="3357">
                  <c:v>25.0244</c:v>
                </c:pt>
                <c:pt idx="3358">
                  <c:v>25.238</c:v>
                </c:pt>
                <c:pt idx="3359">
                  <c:v>25.116</c:v>
                </c:pt>
                <c:pt idx="3360">
                  <c:v>24.8108</c:v>
                </c:pt>
                <c:pt idx="3361">
                  <c:v>24.9329</c:v>
                </c:pt>
                <c:pt idx="3362">
                  <c:v>24.8108</c:v>
                </c:pt>
                <c:pt idx="3363">
                  <c:v>24.7192</c:v>
                </c:pt>
                <c:pt idx="3364">
                  <c:v>24.9329</c:v>
                </c:pt>
                <c:pt idx="3365">
                  <c:v>25.238</c:v>
                </c:pt>
                <c:pt idx="3366">
                  <c:v>34.3323</c:v>
                </c:pt>
                <c:pt idx="3367">
                  <c:v>25.2075</c:v>
                </c:pt>
                <c:pt idx="3368">
                  <c:v>25.238</c:v>
                </c:pt>
                <c:pt idx="3369">
                  <c:v>24.9023</c:v>
                </c:pt>
                <c:pt idx="3370">
                  <c:v>25.1465</c:v>
                </c:pt>
                <c:pt idx="3371">
                  <c:v>33.7524</c:v>
                </c:pt>
                <c:pt idx="3372">
                  <c:v>25.116</c:v>
                </c:pt>
                <c:pt idx="3373">
                  <c:v>24.8108</c:v>
                </c:pt>
                <c:pt idx="3374">
                  <c:v>24.9329</c:v>
                </c:pt>
                <c:pt idx="3375">
                  <c:v>25.238</c:v>
                </c:pt>
                <c:pt idx="3376">
                  <c:v>25.3296</c:v>
                </c:pt>
                <c:pt idx="3377">
                  <c:v>25.116</c:v>
                </c:pt>
                <c:pt idx="3378">
                  <c:v>25.0244</c:v>
                </c:pt>
                <c:pt idx="3379">
                  <c:v>25.0244</c:v>
                </c:pt>
                <c:pt idx="3380">
                  <c:v>25.0244</c:v>
                </c:pt>
                <c:pt idx="3381">
                  <c:v>25.238</c:v>
                </c:pt>
                <c:pt idx="3382">
                  <c:v>25.3296</c:v>
                </c:pt>
                <c:pt idx="3383">
                  <c:v>25.3296</c:v>
                </c:pt>
                <c:pt idx="3384">
                  <c:v>25.3296</c:v>
                </c:pt>
                <c:pt idx="3385">
                  <c:v>25.116</c:v>
                </c:pt>
                <c:pt idx="3386">
                  <c:v>25.0244</c:v>
                </c:pt>
                <c:pt idx="3387">
                  <c:v>25.0244</c:v>
                </c:pt>
                <c:pt idx="3388">
                  <c:v>25.0244</c:v>
                </c:pt>
                <c:pt idx="3389">
                  <c:v>25.0244</c:v>
                </c:pt>
                <c:pt idx="3390">
                  <c:v>25.0244</c:v>
                </c:pt>
                <c:pt idx="3391">
                  <c:v>25.238</c:v>
                </c:pt>
                <c:pt idx="3392">
                  <c:v>25.116</c:v>
                </c:pt>
                <c:pt idx="3393">
                  <c:v>25.0244</c:v>
                </c:pt>
                <c:pt idx="3394">
                  <c:v>24.8108</c:v>
                </c:pt>
                <c:pt idx="3395">
                  <c:v>24.9329</c:v>
                </c:pt>
                <c:pt idx="3396">
                  <c:v>25.238</c:v>
                </c:pt>
                <c:pt idx="3397">
                  <c:v>25.116</c:v>
                </c:pt>
                <c:pt idx="3398">
                  <c:v>25.238</c:v>
                </c:pt>
                <c:pt idx="3399">
                  <c:v>25.116</c:v>
                </c:pt>
                <c:pt idx="3400">
                  <c:v>25.238</c:v>
                </c:pt>
                <c:pt idx="3401">
                  <c:v>25.3296</c:v>
                </c:pt>
                <c:pt idx="3402">
                  <c:v>25.116</c:v>
                </c:pt>
                <c:pt idx="3403">
                  <c:v>24.8108</c:v>
                </c:pt>
                <c:pt idx="3404">
                  <c:v>24.9329</c:v>
                </c:pt>
                <c:pt idx="3405">
                  <c:v>25.0244</c:v>
                </c:pt>
                <c:pt idx="3406">
                  <c:v>25.238</c:v>
                </c:pt>
                <c:pt idx="3407">
                  <c:v>25.116</c:v>
                </c:pt>
                <c:pt idx="3408">
                  <c:v>25.0244</c:v>
                </c:pt>
                <c:pt idx="3409">
                  <c:v>25.238</c:v>
                </c:pt>
                <c:pt idx="3410">
                  <c:v>25.116</c:v>
                </c:pt>
                <c:pt idx="3411">
                  <c:v>25.238</c:v>
                </c:pt>
                <c:pt idx="3412">
                  <c:v>24.9023</c:v>
                </c:pt>
                <c:pt idx="3413">
                  <c:v>25.1465</c:v>
                </c:pt>
                <c:pt idx="3414">
                  <c:v>25.116</c:v>
                </c:pt>
                <c:pt idx="3415">
                  <c:v>24.8108</c:v>
                </c:pt>
                <c:pt idx="3416">
                  <c:v>34.5459</c:v>
                </c:pt>
                <c:pt idx="3417">
                  <c:v>25.116</c:v>
                </c:pt>
                <c:pt idx="3418">
                  <c:v>25.238</c:v>
                </c:pt>
                <c:pt idx="3419">
                  <c:v>34.0576</c:v>
                </c:pt>
                <c:pt idx="3420">
                  <c:v>25.116</c:v>
                </c:pt>
                <c:pt idx="3421">
                  <c:v>25.0244</c:v>
                </c:pt>
                <c:pt idx="3422">
                  <c:v>25.0244</c:v>
                </c:pt>
                <c:pt idx="3423">
                  <c:v>25.0244</c:v>
                </c:pt>
                <c:pt idx="3424">
                  <c:v>25.0244</c:v>
                </c:pt>
                <c:pt idx="3425">
                  <c:v>25.238</c:v>
                </c:pt>
                <c:pt idx="3426">
                  <c:v>25.116</c:v>
                </c:pt>
                <c:pt idx="3427">
                  <c:v>25.0244</c:v>
                </c:pt>
                <c:pt idx="3428">
                  <c:v>25.238</c:v>
                </c:pt>
                <c:pt idx="3429">
                  <c:v>25.116</c:v>
                </c:pt>
                <c:pt idx="3430">
                  <c:v>25.0244</c:v>
                </c:pt>
                <c:pt idx="3431">
                  <c:v>25.238</c:v>
                </c:pt>
                <c:pt idx="3432">
                  <c:v>25.116</c:v>
                </c:pt>
                <c:pt idx="3433">
                  <c:v>25.238</c:v>
                </c:pt>
                <c:pt idx="3434">
                  <c:v>25.3296</c:v>
                </c:pt>
                <c:pt idx="3435">
                  <c:v>25.116</c:v>
                </c:pt>
                <c:pt idx="3436">
                  <c:v>25.238</c:v>
                </c:pt>
                <c:pt idx="3437">
                  <c:v>34.4543</c:v>
                </c:pt>
                <c:pt idx="3438">
                  <c:v>25.3296</c:v>
                </c:pt>
                <c:pt idx="3439">
                  <c:v>25.116</c:v>
                </c:pt>
                <c:pt idx="3440">
                  <c:v>25.0244</c:v>
                </c:pt>
                <c:pt idx="3441">
                  <c:v>25.0244</c:v>
                </c:pt>
                <c:pt idx="3442">
                  <c:v>25.238</c:v>
                </c:pt>
                <c:pt idx="3443">
                  <c:v>25.3296</c:v>
                </c:pt>
                <c:pt idx="3444">
                  <c:v>25.116</c:v>
                </c:pt>
                <c:pt idx="3445">
                  <c:v>25.0244</c:v>
                </c:pt>
                <c:pt idx="3446">
                  <c:v>25.0244</c:v>
                </c:pt>
                <c:pt idx="3447">
                  <c:v>25.238</c:v>
                </c:pt>
                <c:pt idx="3448">
                  <c:v>25.116</c:v>
                </c:pt>
                <c:pt idx="3449">
                  <c:v>25.0244</c:v>
                </c:pt>
                <c:pt idx="3450">
                  <c:v>25.0244</c:v>
                </c:pt>
                <c:pt idx="3451">
                  <c:v>25.238</c:v>
                </c:pt>
                <c:pt idx="3452">
                  <c:v>25.3296</c:v>
                </c:pt>
                <c:pt idx="3453">
                  <c:v>25.116</c:v>
                </c:pt>
                <c:pt idx="3454">
                  <c:v>25.238</c:v>
                </c:pt>
                <c:pt idx="3455">
                  <c:v>25.116</c:v>
                </c:pt>
                <c:pt idx="3456">
                  <c:v>25.0244</c:v>
                </c:pt>
                <c:pt idx="3457">
                  <c:v>25.0244</c:v>
                </c:pt>
                <c:pt idx="3458">
                  <c:v>25.238</c:v>
                </c:pt>
                <c:pt idx="3459">
                  <c:v>25.116</c:v>
                </c:pt>
                <c:pt idx="3460">
                  <c:v>25.238</c:v>
                </c:pt>
                <c:pt idx="3461">
                  <c:v>25.5432</c:v>
                </c:pt>
                <c:pt idx="3462">
                  <c:v>25.4211</c:v>
                </c:pt>
                <c:pt idx="3463">
                  <c:v>25.116</c:v>
                </c:pt>
                <c:pt idx="3464">
                  <c:v>25.238</c:v>
                </c:pt>
                <c:pt idx="3465">
                  <c:v>25.3296</c:v>
                </c:pt>
                <c:pt idx="3466">
                  <c:v>25.116</c:v>
                </c:pt>
                <c:pt idx="3467">
                  <c:v>25.0244</c:v>
                </c:pt>
                <c:pt idx="3468">
                  <c:v>25.4517</c:v>
                </c:pt>
                <c:pt idx="3469">
                  <c:v>25.2075</c:v>
                </c:pt>
                <c:pt idx="3470">
                  <c:v>25.0244</c:v>
                </c:pt>
                <c:pt idx="3471">
                  <c:v>25.238</c:v>
                </c:pt>
                <c:pt idx="3472">
                  <c:v>25.116</c:v>
                </c:pt>
                <c:pt idx="3473">
                  <c:v>25.0244</c:v>
                </c:pt>
                <c:pt idx="3474">
                  <c:v>25.238</c:v>
                </c:pt>
                <c:pt idx="3475">
                  <c:v>25.116</c:v>
                </c:pt>
                <c:pt idx="3476">
                  <c:v>25.238</c:v>
                </c:pt>
                <c:pt idx="3477">
                  <c:v>25.3296</c:v>
                </c:pt>
                <c:pt idx="3478">
                  <c:v>25.116</c:v>
                </c:pt>
                <c:pt idx="3479">
                  <c:v>25.0244</c:v>
                </c:pt>
                <c:pt idx="3480">
                  <c:v>25.0244</c:v>
                </c:pt>
                <c:pt idx="3481">
                  <c:v>25.238</c:v>
                </c:pt>
                <c:pt idx="3482">
                  <c:v>24.9023</c:v>
                </c:pt>
                <c:pt idx="3483">
                  <c:v>24.7192</c:v>
                </c:pt>
                <c:pt idx="3484">
                  <c:v>24.9329</c:v>
                </c:pt>
                <c:pt idx="3485">
                  <c:v>25.238</c:v>
                </c:pt>
                <c:pt idx="3486">
                  <c:v>25.3296</c:v>
                </c:pt>
                <c:pt idx="3487">
                  <c:v>25.3296</c:v>
                </c:pt>
                <c:pt idx="3488">
                  <c:v>25.116</c:v>
                </c:pt>
                <c:pt idx="3489">
                  <c:v>25.0244</c:v>
                </c:pt>
                <c:pt idx="3490">
                  <c:v>25.0244</c:v>
                </c:pt>
                <c:pt idx="3491">
                  <c:v>25.0244</c:v>
                </c:pt>
                <c:pt idx="3492">
                  <c:v>24.8108</c:v>
                </c:pt>
                <c:pt idx="3493">
                  <c:v>25.1465</c:v>
                </c:pt>
                <c:pt idx="3494">
                  <c:v>25.116</c:v>
                </c:pt>
                <c:pt idx="3495">
                  <c:v>25.0244</c:v>
                </c:pt>
                <c:pt idx="3496">
                  <c:v>25.0244</c:v>
                </c:pt>
                <c:pt idx="3497">
                  <c:v>24.8108</c:v>
                </c:pt>
                <c:pt idx="3498">
                  <c:v>25.1465</c:v>
                </c:pt>
                <c:pt idx="3499">
                  <c:v>34.3628</c:v>
                </c:pt>
                <c:pt idx="3500">
                  <c:v>25.116</c:v>
                </c:pt>
                <c:pt idx="3501">
                  <c:v>25.0244</c:v>
                </c:pt>
                <c:pt idx="3502">
                  <c:v>25.0244</c:v>
                </c:pt>
                <c:pt idx="3503">
                  <c:v>25.0244</c:v>
                </c:pt>
                <c:pt idx="3504">
                  <c:v>25.0244</c:v>
                </c:pt>
                <c:pt idx="3505">
                  <c:v>25.238</c:v>
                </c:pt>
                <c:pt idx="3506">
                  <c:v>25.116</c:v>
                </c:pt>
                <c:pt idx="3507">
                  <c:v>25.0244</c:v>
                </c:pt>
                <c:pt idx="3508">
                  <c:v>25.238</c:v>
                </c:pt>
                <c:pt idx="3509">
                  <c:v>25.116</c:v>
                </c:pt>
                <c:pt idx="3510">
                  <c:v>25.0244</c:v>
                </c:pt>
                <c:pt idx="3511">
                  <c:v>25.238</c:v>
                </c:pt>
                <c:pt idx="3512">
                  <c:v>25.3296</c:v>
                </c:pt>
                <c:pt idx="3513">
                  <c:v>25.116</c:v>
                </c:pt>
                <c:pt idx="3514">
                  <c:v>25.238</c:v>
                </c:pt>
                <c:pt idx="3515">
                  <c:v>25.116</c:v>
                </c:pt>
                <c:pt idx="3516">
                  <c:v>25.238</c:v>
                </c:pt>
                <c:pt idx="3517">
                  <c:v>24.9023</c:v>
                </c:pt>
                <c:pt idx="3518">
                  <c:v>24.9329</c:v>
                </c:pt>
                <c:pt idx="3519">
                  <c:v>25.0244</c:v>
                </c:pt>
                <c:pt idx="3520">
                  <c:v>25.0244</c:v>
                </c:pt>
                <c:pt idx="3521">
                  <c:v>25.238</c:v>
                </c:pt>
                <c:pt idx="3522">
                  <c:v>25.116</c:v>
                </c:pt>
                <c:pt idx="3523">
                  <c:v>25.0244</c:v>
                </c:pt>
                <c:pt idx="3524">
                  <c:v>24.8108</c:v>
                </c:pt>
                <c:pt idx="3525">
                  <c:v>25.1465</c:v>
                </c:pt>
                <c:pt idx="3526">
                  <c:v>25.116</c:v>
                </c:pt>
                <c:pt idx="3527">
                  <c:v>25.0244</c:v>
                </c:pt>
                <c:pt idx="3528">
                  <c:v>25.0244</c:v>
                </c:pt>
                <c:pt idx="3529">
                  <c:v>25.0244</c:v>
                </c:pt>
                <c:pt idx="3530">
                  <c:v>25.0244</c:v>
                </c:pt>
                <c:pt idx="3531">
                  <c:v>25.238</c:v>
                </c:pt>
                <c:pt idx="3532">
                  <c:v>25.116</c:v>
                </c:pt>
                <c:pt idx="3533">
                  <c:v>25.238</c:v>
                </c:pt>
                <c:pt idx="3534">
                  <c:v>34.0576</c:v>
                </c:pt>
                <c:pt idx="3535">
                  <c:v>25.116</c:v>
                </c:pt>
                <c:pt idx="3536">
                  <c:v>25.238</c:v>
                </c:pt>
                <c:pt idx="3537">
                  <c:v>25.116</c:v>
                </c:pt>
                <c:pt idx="3538">
                  <c:v>25.0244</c:v>
                </c:pt>
                <c:pt idx="3539">
                  <c:v>25.0244</c:v>
                </c:pt>
                <c:pt idx="3540">
                  <c:v>25.0244</c:v>
                </c:pt>
                <c:pt idx="3541">
                  <c:v>25.4517</c:v>
                </c:pt>
                <c:pt idx="3542">
                  <c:v>24.9939</c:v>
                </c:pt>
                <c:pt idx="3543">
                  <c:v>25.1465</c:v>
                </c:pt>
                <c:pt idx="3544">
                  <c:v>25.116</c:v>
                </c:pt>
                <c:pt idx="3545">
                  <c:v>25.238</c:v>
                </c:pt>
                <c:pt idx="3546">
                  <c:v>25.3296</c:v>
                </c:pt>
                <c:pt idx="3547">
                  <c:v>25.116</c:v>
                </c:pt>
                <c:pt idx="3548">
                  <c:v>25.0244</c:v>
                </c:pt>
                <c:pt idx="3549">
                  <c:v>25.0244</c:v>
                </c:pt>
                <c:pt idx="3550">
                  <c:v>25.0244</c:v>
                </c:pt>
                <c:pt idx="3551">
                  <c:v>25.0244</c:v>
                </c:pt>
                <c:pt idx="3552">
                  <c:v>24.8108</c:v>
                </c:pt>
                <c:pt idx="3553">
                  <c:v>24.9329</c:v>
                </c:pt>
                <c:pt idx="3554">
                  <c:v>25.0244</c:v>
                </c:pt>
                <c:pt idx="3555">
                  <c:v>25.238</c:v>
                </c:pt>
                <c:pt idx="3556">
                  <c:v>25.3296</c:v>
                </c:pt>
                <c:pt idx="3557">
                  <c:v>25.3296</c:v>
                </c:pt>
                <c:pt idx="3558">
                  <c:v>25.3296</c:v>
                </c:pt>
                <c:pt idx="3559">
                  <c:v>24.9023</c:v>
                </c:pt>
                <c:pt idx="3560">
                  <c:v>24.9329</c:v>
                </c:pt>
                <c:pt idx="3561">
                  <c:v>25.238</c:v>
                </c:pt>
                <c:pt idx="3562">
                  <c:v>24.9023</c:v>
                </c:pt>
                <c:pt idx="3563">
                  <c:v>25.1465</c:v>
                </c:pt>
                <c:pt idx="3564">
                  <c:v>25.3296</c:v>
                </c:pt>
                <c:pt idx="3565">
                  <c:v>25.116</c:v>
                </c:pt>
                <c:pt idx="3566">
                  <c:v>24.8108</c:v>
                </c:pt>
                <c:pt idx="3567">
                  <c:v>25.1465</c:v>
                </c:pt>
                <c:pt idx="3568">
                  <c:v>25.3296</c:v>
                </c:pt>
                <c:pt idx="3569">
                  <c:v>33.4473</c:v>
                </c:pt>
                <c:pt idx="3570">
                  <c:v>25.3296</c:v>
                </c:pt>
                <c:pt idx="3571">
                  <c:v>25.116</c:v>
                </c:pt>
                <c:pt idx="3572">
                  <c:v>25.0244</c:v>
                </c:pt>
                <c:pt idx="3573">
                  <c:v>24.8108</c:v>
                </c:pt>
                <c:pt idx="3574">
                  <c:v>25.1465</c:v>
                </c:pt>
                <c:pt idx="3575">
                  <c:v>25.116</c:v>
                </c:pt>
                <c:pt idx="3576">
                  <c:v>25.0244</c:v>
                </c:pt>
                <c:pt idx="3577">
                  <c:v>25.0244</c:v>
                </c:pt>
                <c:pt idx="3578">
                  <c:v>25.0244</c:v>
                </c:pt>
                <c:pt idx="3579">
                  <c:v>25.0244</c:v>
                </c:pt>
                <c:pt idx="3580">
                  <c:v>25.0244</c:v>
                </c:pt>
                <c:pt idx="3581">
                  <c:v>25.238</c:v>
                </c:pt>
                <c:pt idx="3582">
                  <c:v>25.116</c:v>
                </c:pt>
                <c:pt idx="3583">
                  <c:v>25.0244</c:v>
                </c:pt>
                <c:pt idx="3584">
                  <c:v>25.0244</c:v>
                </c:pt>
                <c:pt idx="3585">
                  <c:v>25.238</c:v>
                </c:pt>
                <c:pt idx="3586">
                  <c:v>25.3296</c:v>
                </c:pt>
                <c:pt idx="3587">
                  <c:v>25.116</c:v>
                </c:pt>
                <c:pt idx="3588">
                  <c:v>25.238</c:v>
                </c:pt>
                <c:pt idx="3589">
                  <c:v>25.116</c:v>
                </c:pt>
                <c:pt idx="3590">
                  <c:v>25.0244</c:v>
                </c:pt>
                <c:pt idx="3591">
                  <c:v>25.0244</c:v>
                </c:pt>
                <c:pt idx="3592">
                  <c:v>25.0244</c:v>
                </c:pt>
                <c:pt idx="3593">
                  <c:v>25.238</c:v>
                </c:pt>
                <c:pt idx="3594">
                  <c:v>25.116</c:v>
                </c:pt>
                <c:pt idx="3595">
                  <c:v>25.238</c:v>
                </c:pt>
                <c:pt idx="3596">
                  <c:v>25.116</c:v>
                </c:pt>
                <c:pt idx="3597">
                  <c:v>24.8108</c:v>
                </c:pt>
                <c:pt idx="3598">
                  <c:v>24.9329</c:v>
                </c:pt>
                <c:pt idx="3599">
                  <c:v>25.0244</c:v>
                </c:pt>
                <c:pt idx="3600">
                  <c:v>25.0244</c:v>
                </c:pt>
                <c:pt idx="3601">
                  <c:v>25.238</c:v>
                </c:pt>
                <c:pt idx="3602">
                  <c:v>25.116</c:v>
                </c:pt>
                <c:pt idx="3603">
                  <c:v>24.8108</c:v>
                </c:pt>
                <c:pt idx="3604">
                  <c:v>24.9329</c:v>
                </c:pt>
                <c:pt idx="3605">
                  <c:v>25.238</c:v>
                </c:pt>
                <c:pt idx="3606">
                  <c:v>25.116</c:v>
                </c:pt>
                <c:pt idx="3607">
                  <c:v>25.0244</c:v>
                </c:pt>
                <c:pt idx="3608">
                  <c:v>25.0244</c:v>
                </c:pt>
                <c:pt idx="3609">
                  <c:v>25.0244</c:v>
                </c:pt>
                <c:pt idx="3610">
                  <c:v>25.238</c:v>
                </c:pt>
                <c:pt idx="3611">
                  <c:v>25.3296</c:v>
                </c:pt>
                <c:pt idx="3612">
                  <c:v>25.116</c:v>
                </c:pt>
                <c:pt idx="3613">
                  <c:v>25.238</c:v>
                </c:pt>
                <c:pt idx="3614">
                  <c:v>25.116</c:v>
                </c:pt>
                <c:pt idx="3615">
                  <c:v>24.8108</c:v>
                </c:pt>
                <c:pt idx="3616">
                  <c:v>24.9329</c:v>
                </c:pt>
                <c:pt idx="3617">
                  <c:v>25.0244</c:v>
                </c:pt>
                <c:pt idx="3618">
                  <c:v>25.0244</c:v>
                </c:pt>
                <c:pt idx="3619">
                  <c:v>25.0244</c:v>
                </c:pt>
                <c:pt idx="3620">
                  <c:v>24.8108</c:v>
                </c:pt>
                <c:pt idx="3621">
                  <c:v>24.9329</c:v>
                </c:pt>
                <c:pt idx="3622">
                  <c:v>25.0244</c:v>
                </c:pt>
                <c:pt idx="3623">
                  <c:v>25.238</c:v>
                </c:pt>
                <c:pt idx="3624">
                  <c:v>25.3296</c:v>
                </c:pt>
                <c:pt idx="3625">
                  <c:v>25.116</c:v>
                </c:pt>
                <c:pt idx="3626">
                  <c:v>25.238</c:v>
                </c:pt>
                <c:pt idx="3627">
                  <c:v>24.9023</c:v>
                </c:pt>
                <c:pt idx="3628">
                  <c:v>25.1465</c:v>
                </c:pt>
                <c:pt idx="3629">
                  <c:v>25.3296</c:v>
                </c:pt>
                <c:pt idx="3630">
                  <c:v>25.116</c:v>
                </c:pt>
                <c:pt idx="3631">
                  <c:v>25.238</c:v>
                </c:pt>
                <c:pt idx="3632">
                  <c:v>25.116</c:v>
                </c:pt>
                <c:pt idx="3633">
                  <c:v>25.238</c:v>
                </c:pt>
                <c:pt idx="3634">
                  <c:v>25.116</c:v>
                </c:pt>
                <c:pt idx="3635">
                  <c:v>24.8108</c:v>
                </c:pt>
                <c:pt idx="3636">
                  <c:v>25.3601</c:v>
                </c:pt>
                <c:pt idx="3637">
                  <c:v>25.2075</c:v>
                </c:pt>
                <c:pt idx="3638">
                  <c:v>25.0244</c:v>
                </c:pt>
                <c:pt idx="3639">
                  <c:v>25.0244</c:v>
                </c:pt>
                <c:pt idx="3640">
                  <c:v>25.0244</c:v>
                </c:pt>
                <c:pt idx="3641">
                  <c:v>25.238</c:v>
                </c:pt>
                <c:pt idx="3642">
                  <c:v>24.9023</c:v>
                </c:pt>
                <c:pt idx="3643">
                  <c:v>25.1465</c:v>
                </c:pt>
                <c:pt idx="3644">
                  <c:v>25.116</c:v>
                </c:pt>
                <c:pt idx="3645">
                  <c:v>25.238</c:v>
                </c:pt>
                <c:pt idx="3646">
                  <c:v>25.116</c:v>
                </c:pt>
                <c:pt idx="3647">
                  <c:v>25.0244</c:v>
                </c:pt>
                <c:pt idx="3648">
                  <c:v>25.0244</c:v>
                </c:pt>
                <c:pt idx="3649">
                  <c:v>25.238</c:v>
                </c:pt>
                <c:pt idx="3650">
                  <c:v>25.116</c:v>
                </c:pt>
                <c:pt idx="3651">
                  <c:v>25.238</c:v>
                </c:pt>
                <c:pt idx="3652">
                  <c:v>25.116</c:v>
                </c:pt>
                <c:pt idx="3653">
                  <c:v>25.238</c:v>
                </c:pt>
                <c:pt idx="3654">
                  <c:v>24.9023</c:v>
                </c:pt>
                <c:pt idx="3655">
                  <c:v>24.9329</c:v>
                </c:pt>
                <c:pt idx="3656">
                  <c:v>25.238</c:v>
                </c:pt>
                <c:pt idx="3657">
                  <c:v>25.116</c:v>
                </c:pt>
                <c:pt idx="3658">
                  <c:v>25.0244</c:v>
                </c:pt>
                <c:pt idx="3659">
                  <c:v>25.0244</c:v>
                </c:pt>
                <c:pt idx="3660">
                  <c:v>25.0244</c:v>
                </c:pt>
                <c:pt idx="3661">
                  <c:v>25.238</c:v>
                </c:pt>
                <c:pt idx="3662">
                  <c:v>24.9023</c:v>
                </c:pt>
                <c:pt idx="3663">
                  <c:v>25.1465</c:v>
                </c:pt>
                <c:pt idx="3664">
                  <c:v>25.116</c:v>
                </c:pt>
                <c:pt idx="3665">
                  <c:v>25.0244</c:v>
                </c:pt>
                <c:pt idx="3666">
                  <c:v>25.238</c:v>
                </c:pt>
                <c:pt idx="3667">
                  <c:v>25.3296</c:v>
                </c:pt>
                <c:pt idx="3668">
                  <c:v>25.116</c:v>
                </c:pt>
                <c:pt idx="3669">
                  <c:v>25.0244</c:v>
                </c:pt>
                <c:pt idx="3670">
                  <c:v>25.0244</c:v>
                </c:pt>
                <c:pt idx="3671">
                  <c:v>25.0244</c:v>
                </c:pt>
                <c:pt idx="3672">
                  <c:v>24.8108</c:v>
                </c:pt>
                <c:pt idx="3673">
                  <c:v>24.9329</c:v>
                </c:pt>
                <c:pt idx="3674">
                  <c:v>25.0244</c:v>
                </c:pt>
                <c:pt idx="3675">
                  <c:v>25.238</c:v>
                </c:pt>
                <c:pt idx="3676">
                  <c:v>25.116</c:v>
                </c:pt>
                <c:pt idx="3677">
                  <c:v>25.0244</c:v>
                </c:pt>
                <c:pt idx="3678">
                  <c:v>25.0244</c:v>
                </c:pt>
                <c:pt idx="3679">
                  <c:v>25.0244</c:v>
                </c:pt>
                <c:pt idx="3680">
                  <c:v>24.8108</c:v>
                </c:pt>
                <c:pt idx="3681">
                  <c:v>24.9329</c:v>
                </c:pt>
                <c:pt idx="3682">
                  <c:v>25.0244</c:v>
                </c:pt>
                <c:pt idx="3683">
                  <c:v>25.238</c:v>
                </c:pt>
                <c:pt idx="3684">
                  <c:v>25.116</c:v>
                </c:pt>
                <c:pt idx="3685">
                  <c:v>24.8108</c:v>
                </c:pt>
                <c:pt idx="3686">
                  <c:v>24.9329</c:v>
                </c:pt>
                <c:pt idx="3687">
                  <c:v>25.0244</c:v>
                </c:pt>
                <c:pt idx="3688">
                  <c:v>25.0244</c:v>
                </c:pt>
                <c:pt idx="3689">
                  <c:v>25.238</c:v>
                </c:pt>
                <c:pt idx="3690">
                  <c:v>25.116</c:v>
                </c:pt>
                <c:pt idx="3691">
                  <c:v>25.238</c:v>
                </c:pt>
                <c:pt idx="3692">
                  <c:v>24.9023</c:v>
                </c:pt>
                <c:pt idx="3693">
                  <c:v>24.9329</c:v>
                </c:pt>
                <c:pt idx="3694">
                  <c:v>25.238</c:v>
                </c:pt>
                <c:pt idx="3695">
                  <c:v>25.116</c:v>
                </c:pt>
                <c:pt idx="3696">
                  <c:v>25.238</c:v>
                </c:pt>
                <c:pt idx="3697">
                  <c:v>25.116</c:v>
                </c:pt>
                <c:pt idx="3698">
                  <c:v>25.0244</c:v>
                </c:pt>
                <c:pt idx="3699">
                  <c:v>25.238</c:v>
                </c:pt>
                <c:pt idx="3700">
                  <c:v>25.116</c:v>
                </c:pt>
                <c:pt idx="3701">
                  <c:v>25.0244</c:v>
                </c:pt>
                <c:pt idx="3702">
                  <c:v>25.0244</c:v>
                </c:pt>
                <c:pt idx="3703">
                  <c:v>25.238</c:v>
                </c:pt>
                <c:pt idx="3704">
                  <c:v>24.9023</c:v>
                </c:pt>
                <c:pt idx="3705">
                  <c:v>24.9329</c:v>
                </c:pt>
                <c:pt idx="3706">
                  <c:v>25.238</c:v>
                </c:pt>
                <c:pt idx="3707">
                  <c:v>25.116</c:v>
                </c:pt>
                <c:pt idx="3708">
                  <c:v>25.0244</c:v>
                </c:pt>
                <c:pt idx="3709">
                  <c:v>25.238</c:v>
                </c:pt>
                <c:pt idx="3710">
                  <c:v>25.116</c:v>
                </c:pt>
                <c:pt idx="3711">
                  <c:v>25.0244</c:v>
                </c:pt>
                <c:pt idx="3712">
                  <c:v>25.0244</c:v>
                </c:pt>
                <c:pt idx="3713">
                  <c:v>25.0244</c:v>
                </c:pt>
                <c:pt idx="3714">
                  <c:v>25.238</c:v>
                </c:pt>
                <c:pt idx="3715">
                  <c:v>25.3296</c:v>
                </c:pt>
                <c:pt idx="3716">
                  <c:v>25.3296</c:v>
                </c:pt>
                <c:pt idx="3717">
                  <c:v>25.116</c:v>
                </c:pt>
                <c:pt idx="3718">
                  <c:v>25.238</c:v>
                </c:pt>
                <c:pt idx="3719">
                  <c:v>25.116</c:v>
                </c:pt>
                <c:pt idx="3720">
                  <c:v>25.238</c:v>
                </c:pt>
                <c:pt idx="3721">
                  <c:v>25.116</c:v>
                </c:pt>
                <c:pt idx="3722">
                  <c:v>25.0244</c:v>
                </c:pt>
                <c:pt idx="3723">
                  <c:v>25.238</c:v>
                </c:pt>
                <c:pt idx="3724">
                  <c:v>25.3296</c:v>
                </c:pt>
                <c:pt idx="3725">
                  <c:v>25.116</c:v>
                </c:pt>
                <c:pt idx="3726">
                  <c:v>25.0244</c:v>
                </c:pt>
                <c:pt idx="3727">
                  <c:v>25.0244</c:v>
                </c:pt>
                <c:pt idx="3728">
                  <c:v>25.0244</c:v>
                </c:pt>
                <c:pt idx="3729">
                  <c:v>25.238</c:v>
                </c:pt>
                <c:pt idx="3730">
                  <c:v>25.116</c:v>
                </c:pt>
                <c:pt idx="3731">
                  <c:v>25.0244</c:v>
                </c:pt>
                <c:pt idx="3732">
                  <c:v>25.238</c:v>
                </c:pt>
                <c:pt idx="3733">
                  <c:v>25.3296</c:v>
                </c:pt>
                <c:pt idx="3734">
                  <c:v>25.116</c:v>
                </c:pt>
                <c:pt idx="3735">
                  <c:v>25.0244</c:v>
                </c:pt>
                <c:pt idx="3736">
                  <c:v>25.238</c:v>
                </c:pt>
                <c:pt idx="3737">
                  <c:v>25.3296</c:v>
                </c:pt>
                <c:pt idx="3738">
                  <c:v>25.3296</c:v>
                </c:pt>
                <c:pt idx="3739">
                  <c:v>25.116</c:v>
                </c:pt>
                <c:pt idx="3740">
                  <c:v>25.0244</c:v>
                </c:pt>
                <c:pt idx="3741">
                  <c:v>25.238</c:v>
                </c:pt>
                <c:pt idx="3742">
                  <c:v>25.116</c:v>
                </c:pt>
                <c:pt idx="3743">
                  <c:v>25.238</c:v>
                </c:pt>
                <c:pt idx="3744">
                  <c:v>25.3296</c:v>
                </c:pt>
                <c:pt idx="3745">
                  <c:v>24.9023</c:v>
                </c:pt>
                <c:pt idx="3746">
                  <c:v>25.1465</c:v>
                </c:pt>
                <c:pt idx="3747">
                  <c:v>25.116</c:v>
                </c:pt>
                <c:pt idx="3748">
                  <c:v>25.0244</c:v>
                </c:pt>
                <c:pt idx="3749">
                  <c:v>25.238</c:v>
                </c:pt>
                <c:pt idx="3750">
                  <c:v>25.116</c:v>
                </c:pt>
                <c:pt idx="3751">
                  <c:v>25.0244</c:v>
                </c:pt>
                <c:pt idx="3752">
                  <c:v>25.0244</c:v>
                </c:pt>
                <c:pt idx="3753">
                  <c:v>45.7153</c:v>
                </c:pt>
                <c:pt idx="3754">
                  <c:v>24.9634</c:v>
                </c:pt>
                <c:pt idx="3755">
                  <c:v>25.116</c:v>
                </c:pt>
                <c:pt idx="3756">
                  <c:v>33.4473</c:v>
                </c:pt>
                <c:pt idx="3757">
                  <c:v>46.9971</c:v>
                </c:pt>
                <c:pt idx="3758">
                  <c:v>25.238</c:v>
                </c:pt>
                <c:pt idx="3759">
                  <c:v>25.116</c:v>
                </c:pt>
                <c:pt idx="3760">
                  <c:v>25.0244</c:v>
                </c:pt>
                <c:pt idx="3761">
                  <c:v>25.238</c:v>
                </c:pt>
                <c:pt idx="3762">
                  <c:v>25.116</c:v>
                </c:pt>
                <c:pt idx="3763">
                  <c:v>25.0244</c:v>
                </c:pt>
                <c:pt idx="3764">
                  <c:v>25.0244</c:v>
                </c:pt>
                <c:pt idx="3765">
                  <c:v>25.0244</c:v>
                </c:pt>
                <c:pt idx="3766">
                  <c:v>25.238</c:v>
                </c:pt>
                <c:pt idx="3767">
                  <c:v>25.116</c:v>
                </c:pt>
                <c:pt idx="3768">
                  <c:v>25.238</c:v>
                </c:pt>
                <c:pt idx="3769">
                  <c:v>25.116</c:v>
                </c:pt>
                <c:pt idx="3770">
                  <c:v>25.0244</c:v>
                </c:pt>
                <c:pt idx="3771">
                  <c:v>25.4517</c:v>
                </c:pt>
                <c:pt idx="3772">
                  <c:v>25.2075</c:v>
                </c:pt>
                <c:pt idx="3773">
                  <c:v>25.0244</c:v>
                </c:pt>
                <c:pt idx="3774">
                  <c:v>25.238</c:v>
                </c:pt>
                <c:pt idx="3775">
                  <c:v>25.116</c:v>
                </c:pt>
                <c:pt idx="3776">
                  <c:v>25.238</c:v>
                </c:pt>
                <c:pt idx="3777">
                  <c:v>24.9023</c:v>
                </c:pt>
                <c:pt idx="3778">
                  <c:v>24.9329</c:v>
                </c:pt>
                <c:pt idx="3779">
                  <c:v>25.0244</c:v>
                </c:pt>
                <c:pt idx="3780">
                  <c:v>25.0244</c:v>
                </c:pt>
                <c:pt idx="3781">
                  <c:v>25.0244</c:v>
                </c:pt>
                <c:pt idx="3782">
                  <c:v>25.0244</c:v>
                </c:pt>
                <c:pt idx="3783">
                  <c:v>25.238</c:v>
                </c:pt>
                <c:pt idx="3784">
                  <c:v>25.3296</c:v>
                </c:pt>
                <c:pt idx="3785">
                  <c:v>25.116</c:v>
                </c:pt>
                <c:pt idx="3786">
                  <c:v>25.0244</c:v>
                </c:pt>
                <c:pt idx="3787">
                  <c:v>25.0244</c:v>
                </c:pt>
                <c:pt idx="3788">
                  <c:v>33.4167</c:v>
                </c:pt>
                <c:pt idx="3789">
                  <c:v>24.9023</c:v>
                </c:pt>
                <c:pt idx="3790">
                  <c:v>24.7192</c:v>
                </c:pt>
                <c:pt idx="3791">
                  <c:v>25.1465</c:v>
                </c:pt>
                <c:pt idx="3792">
                  <c:v>25.3296</c:v>
                </c:pt>
                <c:pt idx="3793">
                  <c:v>25.116</c:v>
                </c:pt>
                <c:pt idx="3794">
                  <c:v>24.8108</c:v>
                </c:pt>
                <c:pt idx="3795">
                  <c:v>24.9329</c:v>
                </c:pt>
                <c:pt idx="3796">
                  <c:v>25.0244</c:v>
                </c:pt>
                <c:pt idx="3797">
                  <c:v>25.4517</c:v>
                </c:pt>
                <c:pt idx="3798">
                  <c:v>25.2075</c:v>
                </c:pt>
                <c:pt idx="3799">
                  <c:v>25.238</c:v>
                </c:pt>
                <c:pt idx="3800">
                  <c:v>24.9023</c:v>
                </c:pt>
                <c:pt idx="3801">
                  <c:v>25.3601</c:v>
                </c:pt>
                <c:pt idx="3802">
                  <c:v>25.4211</c:v>
                </c:pt>
                <c:pt idx="3803">
                  <c:v>25.3296</c:v>
                </c:pt>
                <c:pt idx="3804">
                  <c:v>25.3296</c:v>
                </c:pt>
                <c:pt idx="3805">
                  <c:v>25.116</c:v>
                </c:pt>
                <c:pt idx="3806">
                  <c:v>25.238</c:v>
                </c:pt>
                <c:pt idx="3807">
                  <c:v>25.116</c:v>
                </c:pt>
                <c:pt idx="3808">
                  <c:v>25.0244</c:v>
                </c:pt>
                <c:pt idx="3809">
                  <c:v>25.238</c:v>
                </c:pt>
                <c:pt idx="3810">
                  <c:v>25.116</c:v>
                </c:pt>
                <c:pt idx="3811">
                  <c:v>25.238</c:v>
                </c:pt>
                <c:pt idx="3812">
                  <c:v>25.116</c:v>
                </c:pt>
                <c:pt idx="3813">
                  <c:v>25.0244</c:v>
                </c:pt>
                <c:pt idx="3814">
                  <c:v>25.238</c:v>
                </c:pt>
                <c:pt idx="3815">
                  <c:v>25.116</c:v>
                </c:pt>
                <c:pt idx="3816">
                  <c:v>25.0244</c:v>
                </c:pt>
                <c:pt idx="3817">
                  <c:v>24.8108</c:v>
                </c:pt>
                <c:pt idx="3818">
                  <c:v>24.9329</c:v>
                </c:pt>
                <c:pt idx="3819">
                  <c:v>33.844</c:v>
                </c:pt>
                <c:pt idx="3820">
                  <c:v>24.9023</c:v>
                </c:pt>
                <c:pt idx="3821">
                  <c:v>25.1465</c:v>
                </c:pt>
                <c:pt idx="3822">
                  <c:v>25.116</c:v>
                </c:pt>
                <c:pt idx="3823">
                  <c:v>25.0244</c:v>
                </c:pt>
                <c:pt idx="3824">
                  <c:v>33.7524</c:v>
                </c:pt>
                <c:pt idx="3825">
                  <c:v>25.116</c:v>
                </c:pt>
                <c:pt idx="3826">
                  <c:v>25.238</c:v>
                </c:pt>
                <c:pt idx="3827">
                  <c:v>25.116</c:v>
                </c:pt>
                <c:pt idx="3828">
                  <c:v>25.0244</c:v>
                </c:pt>
                <c:pt idx="3829">
                  <c:v>25.238</c:v>
                </c:pt>
                <c:pt idx="3830">
                  <c:v>25.116</c:v>
                </c:pt>
                <c:pt idx="3831">
                  <c:v>25.238</c:v>
                </c:pt>
                <c:pt idx="3832">
                  <c:v>33.5388</c:v>
                </c:pt>
                <c:pt idx="3833">
                  <c:v>25.3296</c:v>
                </c:pt>
                <c:pt idx="3834">
                  <c:v>25.116</c:v>
                </c:pt>
                <c:pt idx="3835">
                  <c:v>25.0244</c:v>
                </c:pt>
                <c:pt idx="3836">
                  <c:v>25.4517</c:v>
                </c:pt>
                <c:pt idx="3837">
                  <c:v>24.9939</c:v>
                </c:pt>
                <c:pt idx="3838">
                  <c:v>24.9329</c:v>
                </c:pt>
                <c:pt idx="3839">
                  <c:v>25.0244</c:v>
                </c:pt>
                <c:pt idx="3840">
                  <c:v>25.0244</c:v>
                </c:pt>
                <c:pt idx="3841">
                  <c:v>25.238</c:v>
                </c:pt>
                <c:pt idx="3842">
                  <c:v>25.3296</c:v>
                </c:pt>
                <c:pt idx="3843">
                  <c:v>25.3296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33435928"/>
        <c:axId val="-2133426984"/>
      </c:scatterChart>
      <c:scatterChart>
        <c:scatterStyle val="lineMarker"/>
        <c:varyColors val="0"/>
        <c:ser>
          <c:idx val="1"/>
          <c:order val="1"/>
          <c:tx>
            <c:strRef>
              <c:f>Sheet1!$AB$1</c:f>
              <c:strCache>
                <c:ptCount val="1"/>
                <c:pt idx="0">
                  <c:v>Amplitude - Plot 13</c:v>
                </c:pt>
              </c:strCache>
            </c:strRef>
          </c:tx>
          <c:spPr>
            <a:ln w="25400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Sheet1!$AI$2:$AI$3845</c:f>
              <c:numCache>
                <c:formatCode>General</c:formatCode>
                <c:ptCount val="3844"/>
                <c:pt idx="0">
                  <c:v>-60.5</c:v>
                </c:pt>
                <c:pt idx="1">
                  <c:v>-60.47</c:v>
                </c:pt>
                <c:pt idx="2">
                  <c:v>-60.44</c:v>
                </c:pt>
                <c:pt idx="3">
                  <c:v>-60.41</c:v>
                </c:pt>
                <c:pt idx="4">
                  <c:v>-60.38</c:v>
                </c:pt>
                <c:pt idx="5">
                  <c:v>-60.35</c:v>
                </c:pt>
                <c:pt idx="6">
                  <c:v>-60.32</c:v>
                </c:pt>
                <c:pt idx="7">
                  <c:v>-60.29</c:v>
                </c:pt>
                <c:pt idx="8">
                  <c:v>-60.26</c:v>
                </c:pt>
                <c:pt idx="9">
                  <c:v>-60.23</c:v>
                </c:pt>
                <c:pt idx="10">
                  <c:v>-60.2</c:v>
                </c:pt>
                <c:pt idx="11">
                  <c:v>-60.17</c:v>
                </c:pt>
                <c:pt idx="12">
                  <c:v>-60.14</c:v>
                </c:pt>
                <c:pt idx="13">
                  <c:v>-60.11</c:v>
                </c:pt>
                <c:pt idx="14">
                  <c:v>-60.08</c:v>
                </c:pt>
                <c:pt idx="15">
                  <c:v>-60.05</c:v>
                </c:pt>
                <c:pt idx="16">
                  <c:v>-60.02</c:v>
                </c:pt>
                <c:pt idx="17">
                  <c:v>-59.99</c:v>
                </c:pt>
                <c:pt idx="18">
                  <c:v>-59.96</c:v>
                </c:pt>
                <c:pt idx="19">
                  <c:v>-59.93</c:v>
                </c:pt>
                <c:pt idx="20">
                  <c:v>-59.9</c:v>
                </c:pt>
                <c:pt idx="21">
                  <c:v>-59.87</c:v>
                </c:pt>
                <c:pt idx="22">
                  <c:v>-59.84</c:v>
                </c:pt>
                <c:pt idx="23">
                  <c:v>-59.81</c:v>
                </c:pt>
                <c:pt idx="24">
                  <c:v>-59.78</c:v>
                </c:pt>
                <c:pt idx="25">
                  <c:v>-59.75</c:v>
                </c:pt>
                <c:pt idx="26">
                  <c:v>-59.72</c:v>
                </c:pt>
                <c:pt idx="27">
                  <c:v>-59.69</c:v>
                </c:pt>
                <c:pt idx="28">
                  <c:v>-59.66</c:v>
                </c:pt>
                <c:pt idx="29">
                  <c:v>-59.63</c:v>
                </c:pt>
                <c:pt idx="30">
                  <c:v>-59.6</c:v>
                </c:pt>
                <c:pt idx="31">
                  <c:v>-59.57</c:v>
                </c:pt>
                <c:pt idx="32">
                  <c:v>-59.54</c:v>
                </c:pt>
                <c:pt idx="33">
                  <c:v>-59.51</c:v>
                </c:pt>
                <c:pt idx="34">
                  <c:v>-59.48</c:v>
                </c:pt>
                <c:pt idx="35">
                  <c:v>-59.45</c:v>
                </c:pt>
                <c:pt idx="36">
                  <c:v>-59.42</c:v>
                </c:pt>
                <c:pt idx="37">
                  <c:v>-59.39</c:v>
                </c:pt>
                <c:pt idx="38">
                  <c:v>-59.36</c:v>
                </c:pt>
                <c:pt idx="39">
                  <c:v>-59.33</c:v>
                </c:pt>
                <c:pt idx="40">
                  <c:v>-59.3</c:v>
                </c:pt>
                <c:pt idx="41">
                  <c:v>-59.27</c:v>
                </c:pt>
                <c:pt idx="42">
                  <c:v>-59.24</c:v>
                </c:pt>
                <c:pt idx="43">
                  <c:v>-59.21</c:v>
                </c:pt>
                <c:pt idx="44">
                  <c:v>-59.18</c:v>
                </c:pt>
                <c:pt idx="45">
                  <c:v>-59.15</c:v>
                </c:pt>
                <c:pt idx="46">
                  <c:v>-59.12</c:v>
                </c:pt>
                <c:pt idx="47">
                  <c:v>-59.09</c:v>
                </c:pt>
                <c:pt idx="48">
                  <c:v>-59.06</c:v>
                </c:pt>
                <c:pt idx="49">
                  <c:v>-59.03</c:v>
                </c:pt>
                <c:pt idx="50">
                  <c:v>-59.0</c:v>
                </c:pt>
                <c:pt idx="51">
                  <c:v>-58.97</c:v>
                </c:pt>
                <c:pt idx="52">
                  <c:v>-58.94</c:v>
                </c:pt>
                <c:pt idx="53">
                  <c:v>-58.91</c:v>
                </c:pt>
                <c:pt idx="54">
                  <c:v>-58.88</c:v>
                </c:pt>
                <c:pt idx="55">
                  <c:v>-58.85</c:v>
                </c:pt>
                <c:pt idx="56">
                  <c:v>-58.82</c:v>
                </c:pt>
                <c:pt idx="57">
                  <c:v>-58.79</c:v>
                </c:pt>
                <c:pt idx="58">
                  <c:v>-58.76</c:v>
                </c:pt>
                <c:pt idx="59">
                  <c:v>-58.73</c:v>
                </c:pt>
                <c:pt idx="60">
                  <c:v>-58.7</c:v>
                </c:pt>
                <c:pt idx="61">
                  <c:v>-58.67</c:v>
                </c:pt>
                <c:pt idx="62">
                  <c:v>-58.64</c:v>
                </c:pt>
                <c:pt idx="63">
                  <c:v>-58.61</c:v>
                </c:pt>
                <c:pt idx="64">
                  <c:v>-58.58</c:v>
                </c:pt>
                <c:pt idx="65">
                  <c:v>-58.55</c:v>
                </c:pt>
                <c:pt idx="66">
                  <c:v>-58.52</c:v>
                </c:pt>
                <c:pt idx="67">
                  <c:v>-58.49</c:v>
                </c:pt>
                <c:pt idx="68">
                  <c:v>-58.46</c:v>
                </c:pt>
                <c:pt idx="69">
                  <c:v>-58.43</c:v>
                </c:pt>
                <c:pt idx="70">
                  <c:v>-58.4</c:v>
                </c:pt>
                <c:pt idx="71">
                  <c:v>-58.37</c:v>
                </c:pt>
                <c:pt idx="72">
                  <c:v>-58.34</c:v>
                </c:pt>
                <c:pt idx="73">
                  <c:v>-58.31</c:v>
                </c:pt>
                <c:pt idx="74">
                  <c:v>-58.28</c:v>
                </c:pt>
                <c:pt idx="75">
                  <c:v>-58.25</c:v>
                </c:pt>
                <c:pt idx="76">
                  <c:v>-58.22</c:v>
                </c:pt>
                <c:pt idx="77">
                  <c:v>-58.19</c:v>
                </c:pt>
                <c:pt idx="78">
                  <c:v>-58.16</c:v>
                </c:pt>
                <c:pt idx="79">
                  <c:v>-58.13</c:v>
                </c:pt>
                <c:pt idx="80">
                  <c:v>-58.1</c:v>
                </c:pt>
                <c:pt idx="81">
                  <c:v>-58.07</c:v>
                </c:pt>
                <c:pt idx="82">
                  <c:v>-58.04</c:v>
                </c:pt>
                <c:pt idx="83">
                  <c:v>-58.01</c:v>
                </c:pt>
                <c:pt idx="84">
                  <c:v>-57.98</c:v>
                </c:pt>
                <c:pt idx="85">
                  <c:v>-57.95</c:v>
                </c:pt>
                <c:pt idx="86">
                  <c:v>-57.92</c:v>
                </c:pt>
                <c:pt idx="87">
                  <c:v>-57.89</c:v>
                </c:pt>
                <c:pt idx="88">
                  <c:v>-57.86</c:v>
                </c:pt>
                <c:pt idx="89">
                  <c:v>-57.83</c:v>
                </c:pt>
                <c:pt idx="90">
                  <c:v>-57.8</c:v>
                </c:pt>
                <c:pt idx="91">
                  <c:v>-57.77</c:v>
                </c:pt>
                <c:pt idx="92">
                  <c:v>-57.74</c:v>
                </c:pt>
                <c:pt idx="93">
                  <c:v>-57.71</c:v>
                </c:pt>
                <c:pt idx="94">
                  <c:v>-57.68</c:v>
                </c:pt>
                <c:pt idx="95">
                  <c:v>-57.65</c:v>
                </c:pt>
                <c:pt idx="96">
                  <c:v>-57.62</c:v>
                </c:pt>
                <c:pt idx="97">
                  <c:v>-57.59</c:v>
                </c:pt>
                <c:pt idx="98">
                  <c:v>-57.56</c:v>
                </c:pt>
                <c:pt idx="99">
                  <c:v>-57.53</c:v>
                </c:pt>
                <c:pt idx="100">
                  <c:v>-57.5</c:v>
                </c:pt>
                <c:pt idx="101">
                  <c:v>-57.47</c:v>
                </c:pt>
                <c:pt idx="102">
                  <c:v>-57.44</c:v>
                </c:pt>
                <c:pt idx="103">
                  <c:v>-57.41</c:v>
                </c:pt>
                <c:pt idx="104">
                  <c:v>-57.38</c:v>
                </c:pt>
                <c:pt idx="105">
                  <c:v>-57.35</c:v>
                </c:pt>
                <c:pt idx="106">
                  <c:v>-57.32</c:v>
                </c:pt>
                <c:pt idx="107">
                  <c:v>-57.29</c:v>
                </c:pt>
                <c:pt idx="108">
                  <c:v>-57.26</c:v>
                </c:pt>
                <c:pt idx="109">
                  <c:v>-57.23</c:v>
                </c:pt>
                <c:pt idx="110">
                  <c:v>-57.2</c:v>
                </c:pt>
                <c:pt idx="111">
                  <c:v>-57.17</c:v>
                </c:pt>
                <c:pt idx="112">
                  <c:v>-57.14</c:v>
                </c:pt>
                <c:pt idx="113">
                  <c:v>-57.11</c:v>
                </c:pt>
                <c:pt idx="114">
                  <c:v>-57.08</c:v>
                </c:pt>
                <c:pt idx="115">
                  <c:v>-57.05</c:v>
                </c:pt>
                <c:pt idx="116">
                  <c:v>-57.02</c:v>
                </c:pt>
                <c:pt idx="117">
                  <c:v>-56.99</c:v>
                </c:pt>
                <c:pt idx="118">
                  <c:v>-56.96</c:v>
                </c:pt>
                <c:pt idx="119">
                  <c:v>-56.93</c:v>
                </c:pt>
                <c:pt idx="120">
                  <c:v>-56.9</c:v>
                </c:pt>
                <c:pt idx="121">
                  <c:v>-56.87</c:v>
                </c:pt>
                <c:pt idx="122">
                  <c:v>-56.84</c:v>
                </c:pt>
                <c:pt idx="123">
                  <c:v>-56.81</c:v>
                </c:pt>
                <c:pt idx="124">
                  <c:v>-56.78</c:v>
                </c:pt>
                <c:pt idx="125">
                  <c:v>-56.75</c:v>
                </c:pt>
                <c:pt idx="126">
                  <c:v>-56.72</c:v>
                </c:pt>
                <c:pt idx="127">
                  <c:v>-56.69</c:v>
                </c:pt>
                <c:pt idx="128">
                  <c:v>-56.66</c:v>
                </c:pt>
                <c:pt idx="129">
                  <c:v>-56.63</c:v>
                </c:pt>
                <c:pt idx="130">
                  <c:v>-56.6</c:v>
                </c:pt>
                <c:pt idx="131">
                  <c:v>-56.57</c:v>
                </c:pt>
                <c:pt idx="132">
                  <c:v>-56.54</c:v>
                </c:pt>
                <c:pt idx="133">
                  <c:v>-56.51</c:v>
                </c:pt>
                <c:pt idx="134">
                  <c:v>-56.48</c:v>
                </c:pt>
                <c:pt idx="135">
                  <c:v>-56.45</c:v>
                </c:pt>
                <c:pt idx="136">
                  <c:v>-56.42</c:v>
                </c:pt>
                <c:pt idx="137">
                  <c:v>-56.39</c:v>
                </c:pt>
                <c:pt idx="138">
                  <c:v>-56.36</c:v>
                </c:pt>
                <c:pt idx="139">
                  <c:v>-56.33</c:v>
                </c:pt>
                <c:pt idx="140">
                  <c:v>-56.3</c:v>
                </c:pt>
                <c:pt idx="141">
                  <c:v>-56.27</c:v>
                </c:pt>
                <c:pt idx="142">
                  <c:v>-56.24</c:v>
                </c:pt>
                <c:pt idx="143">
                  <c:v>-56.21</c:v>
                </c:pt>
                <c:pt idx="144">
                  <c:v>-56.18</c:v>
                </c:pt>
                <c:pt idx="145">
                  <c:v>-56.15</c:v>
                </c:pt>
                <c:pt idx="146">
                  <c:v>-56.12</c:v>
                </c:pt>
                <c:pt idx="147">
                  <c:v>-56.09</c:v>
                </c:pt>
                <c:pt idx="148">
                  <c:v>-56.06</c:v>
                </c:pt>
                <c:pt idx="149">
                  <c:v>-56.03</c:v>
                </c:pt>
                <c:pt idx="150">
                  <c:v>-56.0</c:v>
                </c:pt>
                <c:pt idx="151">
                  <c:v>-55.97</c:v>
                </c:pt>
                <c:pt idx="152">
                  <c:v>-55.94</c:v>
                </c:pt>
                <c:pt idx="153">
                  <c:v>-55.91</c:v>
                </c:pt>
                <c:pt idx="154">
                  <c:v>-55.88</c:v>
                </c:pt>
                <c:pt idx="155">
                  <c:v>-55.85</c:v>
                </c:pt>
                <c:pt idx="156">
                  <c:v>-55.82</c:v>
                </c:pt>
                <c:pt idx="157">
                  <c:v>-55.79</c:v>
                </c:pt>
                <c:pt idx="158">
                  <c:v>-55.76</c:v>
                </c:pt>
                <c:pt idx="159">
                  <c:v>-55.73000000000001</c:v>
                </c:pt>
                <c:pt idx="160">
                  <c:v>-55.7</c:v>
                </c:pt>
                <c:pt idx="161">
                  <c:v>-55.67</c:v>
                </c:pt>
                <c:pt idx="162">
                  <c:v>-55.64</c:v>
                </c:pt>
                <c:pt idx="163">
                  <c:v>-55.61</c:v>
                </c:pt>
                <c:pt idx="164">
                  <c:v>-55.58</c:v>
                </c:pt>
                <c:pt idx="165">
                  <c:v>-55.55</c:v>
                </c:pt>
                <c:pt idx="166">
                  <c:v>-55.52</c:v>
                </c:pt>
                <c:pt idx="167">
                  <c:v>-55.49</c:v>
                </c:pt>
                <c:pt idx="168">
                  <c:v>-55.46</c:v>
                </c:pt>
                <c:pt idx="169">
                  <c:v>-55.43</c:v>
                </c:pt>
                <c:pt idx="170">
                  <c:v>-55.4</c:v>
                </c:pt>
                <c:pt idx="171">
                  <c:v>-55.37</c:v>
                </c:pt>
                <c:pt idx="172">
                  <c:v>-55.34</c:v>
                </c:pt>
                <c:pt idx="173">
                  <c:v>-55.31</c:v>
                </c:pt>
                <c:pt idx="174">
                  <c:v>-55.28</c:v>
                </c:pt>
                <c:pt idx="175">
                  <c:v>-55.25</c:v>
                </c:pt>
                <c:pt idx="176">
                  <c:v>-55.22</c:v>
                </c:pt>
                <c:pt idx="177">
                  <c:v>-55.19</c:v>
                </c:pt>
                <c:pt idx="178">
                  <c:v>-55.16</c:v>
                </c:pt>
                <c:pt idx="179">
                  <c:v>-55.13</c:v>
                </c:pt>
                <c:pt idx="180">
                  <c:v>-55.1</c:v>
                </c:pt>
                <c:pt idx="181">
                  <c:v>-55.07</c:v>
                </c:pt>
                <c:pt idx="182">
                  <c:v>-55.04</c:v>
                </c:pt>
                <c:pt idx="183">
                  <c:v>-55.01</c:v>
                </c:pt>
                <c:pt idx="184">
                  <c:v>-54.98</c:v>
                </c:pt>
                <c:pt idx="185">
                  <c:v>-54.95</c:v>
                </c:pt>
                <c:pt idx="186">
                  <c:v>-54.92</c:v>
                </c:pt>
                <c:pt idx="187">
                  <c:v>-54.89</c:v>
                </c:pt>
                <c:pt idx="188">
                  <c:v>-54.86</c:v>
                </c:pt>
                <c:pt idx="189">
                  <c:v>-54.83</c:v>
                </c:pt>
                <c:pt idx="190">
                  <c:v>-54.8</c:v>
                </c:pt>
                <c:pt idx="191">
                  <c:v>-54.77</c:v>
                </c:pt>
                <c:pt idx="192">
                  <c:v>-54.74</c:v>
                </c:pt>
                <c:pt idx="193">
                  <c:v>-54.71</c:v>
                </c:pt>
                <c:pt idx="194">
                  <c:v>-54.68</c:v>
                </c:pt>
                <c:pt idx="195">
                  <c:v>-54.65</c:v>
                </c:pt>
                <c:pt idx="196">
                  <c:v>-54.62</c:v>
                </c:pt>
                <c:pt idx="197">
                  <c:v>-54.59</c:v>
                </c:pt>
                <c:pt idx="198">
                  <c:v>-54.56</c:v>
                </c:pt>
                <c:pt idx="199">
                  <c:v>-54.53</c:v>
                </c:pt>
                <c:pt idx="200">
                  <c:v>-54.5</c:v>
                </c:pt>
                <c:pt idx="201">
                  <c:v>-54.47</c:v>
                </c:pt>
                <c:pt idx="202">
                  <c:v>-54.44</c:v>
                </c:pt>
                <c:pt idx="203">
                  <c:v>-54.41</c:v>
                </c:pt>
                <c:pt idx="204">
                  <c:v>-54.38</c:v>
                </c:pt>
                <c:pt idx="205">
                  <c:v>-54.35</c:v>
                </c:pt>
                <c:pt idx="206">
                  <c:v>-54.32</c:v>
                </c:pt>
                <c:pt idx="207">
                  <c:v>-54.29</c:v>
                </c:pt>
                <c:pt idx="208">
                  <c:v>-54.26</c:v>
                </c:pt>
                <c:pt idx="209">
                  <c:v>-54.23000000000001</c:v>
                </c:pt>
                <c:pt idx="210">
                  <c:v>-54.2</c:v>
                </c:pt>
                <c:pt idx="211">
                  <c:v>-54.17</c:v>
                </c:pt>
                <c:pt idx="212">
                  <c:v>-54.14</c:v>
                </c:pt>
                <c:pt idx="213">
                  <c:v>-54.11</c:v>
                </c:pt>
                <c:pt idx="214">
                  <c:v>-54.08</c:v>
                </c:pt>
                <c:pt idx="215">
                  <c:v>-54.05</c:v>
                </c:pt>
                <c:pt idx="216">
                  <c:v>-54.02</c:v>
                </c:pt>
                <c:pt idx="217">
                  <c:v>-53.99</c:v>
                </c:pt>
                <c:pt idx="218">
                  <c:v>-53.96</c:v>
                </c:pt>
                <c:pt idx="219">
                  <c:v>-53.93</c:v>
                </c:pt>
                <c:pt idx="220">
                  <c:v>-53.9</c:v>
                </c:pt>
                <c:pt idx="221">
                  <c:v>-53.87</c:v>
                </c:pt>
                <c:pt idx="222">
                  <c:v>-53.84</c:v>
                </c:pt>
                <c:pt idx="223">
                  <c:v>-53.81</c:v>
                </c:pt>
                <c:pt idx="224">
                  <c:v>-53.78</c:v>
                </c:pt>
                <c:pt idx="225">
                  <c:v>-53.75</c:v>
                </c:pt>
                <c:pt idx="226">
                  <c:v>-53.72</c:v>
                </c:pt>
                <c:pt idx="227">
                  <c:v>-53.69</c:v>
                </c:pt>
                <c:pt idx="228">
                  <c:v>-53.66</c:v>
                </c:pt>
                <c:pt idx="229">
                  <c:v>-53.63</c:v>
                </c:pt>
                <c:pt idx="230">
                  <c:v>-53.6</c:v>
                </c:pt>
                <c:pt idx="231">
                  <c:v>-53.57</c:v>
                </c:pt>
                <c:pt idx="232">
                  <c:v>-53.54</c:v>
                </c:pt>
                <c:pt idx="233">
                  <c:v>-53.51</c:v>
                </c:pt>
                <c:pt idx="234">
                  <c:v>-53.48</c:v>
                </c:pt>
                <c:pt idx="235">
                  <c:v>-53.45</c:v>
                </c:pt>
                <c:pt idx="236">
                  <c:v>-53.42</c:v>
                </c:pt>
                <c:pt idx="237">
                  <c:v>-53.39</c:v>
                </c:pt>
                <c:pt idx="238">
                  <c:v>-53.36</c:v>
                </c:pt>
                <c:pt idx="239">
                  <c:v>-53.33</c:v>
                </c:pt>
                <c:pt idx="240">
                  <c:v>-53.3</c:v>
                </c:pt>
                <c:pt idx="241">
                  <c:v>-53.27</c:v>
                </c:pt>
                <c:pt idx="242">
                  <c:v>-53.24</c:v>
                </c:pt>
                <c:pt idx="243">
                  <c:v>-53.21</c:v>
                </c:pt>
                <c:pt idx="244">
                  <c:v>-53.18</c:v>
                </c:pt>
                <c:pt idx="245">
                  <c:v>-53.15</c:v>
                </c:pt>
                <c:pt idx="246">
                  <c:v>-53.12</c:v>
                </c:pt>
                <c:pt idx="247">
                  <c:v>-53.09</c:v>
                </c:pt>
                <c:pt idx="248">
                  <c:v>-53.06</c:v>
                </c:pt>
                <c:pt idx="249">
                  <c:v>-53.03</c:v>
                </c:pt>
                <c:pt idx="250">
                  <c:v>-53.0</c:v>
                </c:pt>
                <c:pt idx="251">
                  <c:v>-52.97</c:v>
                </c:pt>
                <c:pt idx="252">
                  <c:v>-52.94</c:v>
                </c:pt>
                <c:pt idx="253">
                  <c:v>-52.91</c:v>
                </c:pt>
                <c:pt idx="254">
                  <c:v>-52.88</c:v>
                </c:pt>
                <c:pt idx="255">
                  <c:v>-52.85</c:v>
                </c:pt>
                <c:pt idx="256">
                  <c:v>-52.82</c:v>
                </c:pt>
                <c:pt idx="257">
                  <c:v>-52.79</c:v>
                </c:pt>
                <c:pt idx="258">
                  <c:v>-52.76</c:v>
                </c:pt>
                <c:pt idx="259">
                  <c:v>-52.73000000000001</c:v>
                </c:pt>
                <c:pt idx="260">
                  <c:v>-52.7</c:v>
                </c:pt>
                <c:pt idx="261">
                  <c:v>-52.67</c:v>
                </c:pt>
                <c:pt idx="262">
                  <c:v>-52.64</c:v>
                </c:pt>
                <c:pt idx="263">
                  <c:v>-52.61</c:v>
                </c:pt>
                <c:pt idx="264">
                  <c:v>-52.58</c:v>
                </c:pt>
                <c:pt idx="265">
                  <c:v>-52.55</c:v>
                </c:pt>
                <c:pt idx="266">
                  <c:v>-52.52</c:v>
                </c:pt>
                <c:pt idx="267">
                  <c:v>-52.49</c:v>
                </c:pt>
                <c:pt idx="268">
                  <c:v>-52.46</c:v>
                </c:pt>
                <c:pt idx="269">
                  <c:v>-52.43</c:v>
                </c:pt>
                <c:pt idx="270">
                  <c:v>-52.4</c:v>
                </c:pt>
                <c:pt idx="271">
                  <c:v>-52.37</c:v>
                </c:pt>
                <c:pt idx="272">
                  <c:v>-52.34</c:v>
                </c:pt>
                <c:pt idx="273">
                  <c:v>-52.31</c:v>
                </c:pt>
                <c:pt idx="274">
                  <c:v>-52.28</c:v>
                </c:pt>
                <c:pt idx="275">
                  <c:v>-52.25</c:v>
                </c:pt>
                <c:pt idx="276">
                  <c:v>-52.22</c:v>
                </c:pt>
                <c:pt idx="277">
                  <c:v>-52.19</c:v>
                </c:pt>
                <c:pt idx="278">
                  <c:v>-52.16</c:v>
                </c:pt>
                <c:pt idx="279">
                  <c:v>-52.13</c:v>
                </c:pt>
                <c:pt idx="280">
                  <c:v>-52.1</c:v>
                </c:pt>
                <c:pt idx="281">
                  <c:v>-52.07</c:v>
                </c:pt>
                <c:pt idx="282">
                  <c:v>-52.04</c:v>
                </c:pt>
                <c:pt idx="283">
                  <c:v>-52.01</c:v>
                </c:pt>
                <c:pt idx="284">
                  <c:v>-51.98</c:v>
                </c:pt>
                <c:pt idx="285">
                  <c:v>-51.95</c:v>
                </c:pt>
                <c:pt idx="286">
                  <c:v>-51.92</c:v>
                </c:pt>
                <c:pt idx="287">
                  <c:v>-51.89</c:v>
                </c:pt>
                <c:pt idx="288">
                  <c:v>-51.86</c:v>
                </c:pt>
                <c:pt idx="289">
                  <c:v>-51.83</c:v>
                </c:pt>
                <c:pt idx="290">
                  <c:v>-51.8</c:v>
                </c:pt>
                <c:pt idx="291">
                  <c:v>-51.77000000000001</c:v>
                </c:pt>
                <c:pt idx="292">
                  <c:v>-51.74</c:v>
                </c:pt>
                <c:pt idx="293">
                  <c:v>-51.71</c:v>
                </c:pt>
                <c:pt idx="294">
                  <c:v>-51.68</c:v>
                </c:pt>
                <c:pt idx="295">
                  <c:v>-51.65</c:v>
                </c:pt>
                <c:pt idx="296">
                  <c:v>-51.62000000000001</c:v>
                </c:pt>
                <c:pt idx="297">
                  <c:v>-51.59</c:v>
                </c:pt>
                <c:pt idx="298">
                  <c:v>-51.56</c:v>
                </c:pt>
                <c:pt idx="299">
                  <c:v>-51.53</c:v>
                </c:pt>
                <c:pt idx="300">
                  <c:v>-51.5</c:v>
                </c:pt>
                <c:pt idx="301">
                  <c:v>-51.47</c:v>
                </c:pt>
                <c:pt idx="302">
                  <c:v>-51.44</c:v>
                </c:pt>
                <c:pt idx="303">
                  <c:v>-51.41</c:v>
                </c:pt>
                <c:pt idx="304">
                  <c:v>-51.38</c:v>
                </c:pt>
                <c:pt idx="305">
                  <c:v>-51.35</c:v>
                </c:pt>
                <c:pt idx="306">
                  <c:v>-51.32</c:v>
                </c:pt>
                <c:pt idx="307">
                  <c:v>-51.29</c:v>
                </c:pt>
                <c:pt idx="308">
                  <c:v>-51.26</c:v>
                </c:pt>
                <c:pt idx="309">
                  <c:v>-51.23000000000001</c:v>
                </c:pt>
                <c:pt idx="310">
                  <c:v>-51.2</c:v>
                </c:pt>
                <c:pt idx="311">
                  <c:v>-51.17</c:v>
                </c:pt>
                <c:pt idx="312">
                  <c:v>-51.14</c:v>
                </c:pt>
                <c:pt idx="313">
                  <c:v>-51.11</c:v>
                </c:pt>
                <c:pt idx="314">
                  <c:v>-51.08</c:v>
                </c:pt>
                <c:pt idx="315">
                  <c:v>-51.05</c:v>
                </c:pt>
                <c:pt idx="316">
                  <c:v>-51.02</c:v>
                </c:pt>
                <c:pt idx="317">
                  <c:v>-50.99</c:v>
                </c:pt>
                <c:pt idx="318">
                  <c:v>-50.96</c:v>
                </c:pt>
                <c:pt idx="319">
                  <c:v>-50.93</c:v>
                </c:pt>
                <c:pt idx="320">
                  <c:v>-50.9</c:v>
                </c:pt>
                <c:pt idx="321">
                  <c:v>-50.87</c:v>
                </c:pt>
                <c:pt idx="322">
                  <c:v>-50.84</c:v>
                </c:pt>
                <c:pt idx="323">
                  <c:v>-50.81</c:v>
                </c:pt>
                <c:pt idx="324">
                  <c:v>-50.78</c:v>
                </c:pt>
                <c:pt idx="325">
                  <c:v>-50.75</c:v>
                </c:pt>
                <c:pt idx="326">
                  <c:v>-50.72</c:v>
                </c:pt>
                <c:pt idx="327">
                  <c:v>-50.69</c:v>
                </c:pt>
                <c:pt idx="328">
                  <c:v>-50.66</c:v>
                </c:pt>
                <c:pt idx="329">
                  <c:v>-50.63</c:v>
                </c:pt>
                <c:pt idx="330">
                  <c:v>-50.6</c:v>
                </c:pt>
                <c:pt idx="331">
                  <c:v>-50.57</c:v>
                </c:pt>
                <c:pt idx="332">
                  <c:v>-50.54</c:v>
                </c:pt>
                <c:pt idx="333">
                  <c:v>-50.51</c:v>
                </c:pt>
                <c:pt idx="334">
                  <c:v>-50.48</c:v>
                </c:pt>
                <c:pt idx="335">
                  <c:v>-50.45</c:v>
                </c:pt>
                <c:pt idx="336">
                  <c:v>-50.42</c:v>
                </c:pt>
                <c:pt idx="337">
                  <c:v>-50.39</c:v>
                </c:pt>
                <c:pt idx="338">
                  <c:v>-50.36</c:v>
                </c:pt>
                <c:pt idx="339">
                  <c:v>-50.33</c:v>
                </c:pt>
                <c:pt idx="340">
                  <c:v>-50.3</c:v>
                </c:pt>
                <c:pt idx="341">
                  <c:v>-50.27000000000001</c:v>
                </c:pt>
                <c:pt idx="342">
                  <c:v>-50.24</c:v>
                </c:pt>
                <c:pt idx="343">
                  <c:v>-50.21</c:v>
                </c:pt>
                <c:pt idx="344">
                  <c:v>-50.18</c:v>
                </c:pt>
                <c:pt idx="345">
                  <c:v>-50.15</c:v>
                </c:pt>
                <c:pt idx="346">
                  <c:v>-50.12000000000001</c:v>
                </c:pt>
                <c:pt idx="347">
                  <c:v>-50.09</c:v>
                </c:pt>
                <c:pt idx="348">
                  <c:v>-50.06</c:v>
                </c:pt>
                <c:pt idx="349">
                  <c:v>-50.03</c:v>
                </c:pt>
                <c:pt idx="350">
                  <c:v>-50.0</c:v>
                </c:pt>
                <c:pt idx="351">
                  <c:v>-49.97</c:v>
                </c:pt>
                <c:pt idx="352">
                  <c:v>-49.94</c:v>
                </c:pt>
                <c:pt idx="353">
                  <c:v>-49.91</c:v>
                </c:pt>
                <c:pt idx="354">
                  <c:v>-49.88</c:v>
                </c:pt>
                <c:pt idx="355">
                  <c:v>-49.85</c:v>
                </c:pt>
                <c:pt idx="356">
                  <c:v>-49.82</c:v>
                </c:pt>
                <c:pt idx="357">
                  <c:v>-49.79</c:v>
                </c:pt>
                <c:pt idx="358">
                  <c:v>-49.76</c:v>
                </c:pt>
                <c:pt idx="359">
                  <c:v>-49.73000000000001</c:v>
                </c:pt>
                <c:pt idx="360">
                  <c:v>-49.7</c:v>
                </c:pt>
                <c:pt idx="361">
                  <c:v>-49.67</c:v>
                </c:pt>
                <c:pt idx="362">
                  <c:v>-49.64</c:v>
                </c:pt>
                <c:pt idx="363">
                  <c:v>-49.61</c:v>
                </c:pt>
                <c:pt idx="364">
                  <c:v>-49.58</c:v>
                </c:pt>
                <c:pt idx="365">
                  <c:v>-49.55</c:v>
                </c:pt>
                <c:pt idx="366">
                  <c:v>-49.52</c:v>
                </c:pt>
                <c:pt idx="367">
                  <c:v>-49.49</c:v>
                </c:pt>
                <c:pt idx="368">
                  <c:v>-49.46</c:v>
                </c:pt>
                <c:pt idx="369">
                  <c:v>-49.43</c:v>
                </c:pt>
                <c:pt idx="370">
                  <c:v>-49.4</c:v>
                </c:pt>
                <c:pt idx="371">
                  <c:v>-49.37</c:v>
                </c:pt>
                <c:pt idx="372">
                  <c:v>-49.34</c:v>
                </c:pt>
                <c:pt idx="373">
                  <c:v>-49.31</c:v>
                </c:pt>
                <c:pt idx="374">
                  <c:v>-49.28</c:v>
                </c:pt>
                <c:pt idx="375">
                  <c:v>-49.25</c:v>
                </c:pt>
                <c:pt idx="376">
                  <c:v>-49.22</c:v>
                </c:pt>
                <c:pt idx="377">
                  <c:v>-49.19</c:v>
                </c:pt>
                <c:pt idx="378">
                  <c:v>-49.16</c:v>
                </c:pt>
                <c:pt idx="379">
                  <c:v>-49.13</c:v>
                </c:pt>
                <c:pt idx="380">
                  <c:v>-49.1</c:v>
                </c:pt>
                <c:pt idx="381">
                  <c:v>-49.07</c:v>
                </c:pt>
                <c:pt idx="382">
                  <c:v>-49.04</c:v>
                </c:pt>
                <c:pt idx="383">
                  <c:v>-49.01</c:v>
                </c:pt>
                <c:pt idx="384">
                  <c:v>-48.98</c:v>
                </c:pt>
                <c:pt idx="385">
                  <c:v>-48.95</c:v>
                </c:pt>
                <c:pt idx="386">
                  <c:v>-48.92</c:v>
                </c:pt>
                <c:pt idx="387">
                  <c:v>-48.89</c:v>
                </c:pt>
                <c:pt idx="388">
                  <c:v>-48.86</c:v>
                </c:pt>
                <c:pt idx="389">
                  <c:v>-48.83</c:v>
                </c:pt>
                <c:pt idx="390">
                  <c:v>-48.8</c:v>
                </c:pt>
                <c:pt idx="391">
                  <c:v>-48.77000000000001</c:v>
                </c:pt>
                <c:pt idx="392">
                  <c:v>-48.74</c:v>
                </c:pt>
                <c:pt idx="393">
                  <c:v>-48.71</c:v>
                </c:pt>
                <c:pt idx="394">
                  <c:v>-48.68</c:v>
                </c:pt>
                <c:pt idx="395">
                  <c:v>-48.65</c:v>
                </c:pt>
                <c:pt idx="396">
                  <c:v>-48.62000000000001</c:v>
                </c:pt>
                <c:pt idx="397">
                  <c:v>-48.59</c:v>
                </c:pt>
                <c:pt idx="398">
                  <c:v>-48.56</c:v>
                </c:pt>
                <c:pt idx="399">
                  <c:v>-48.53</c:v>
                </c:pt>
                <c:pt idx="400">
                  <c:v>-48.5</c:v>
                </c:pt>
                <c:pt idx="401">
                  <c:v>-48.47</c:v>
                </c:pt>
                <c:pt idx="402">
                  <c:v>-48.44</c:v>
                </c:pt>
                <c:pt idx="403">
                  <c:v>-48.41</c:v>
                </c:pt>
                <c:pt idx="404">
                  <c:v>-48.38</c:v>
                </c:pt>
                <c:pt idx="405">
                  <c:v>-48.35</c:v>
                </c:pt>
                <c:pt idx="406">
                  <c:v>-48.32</c:v>
                </c:pt>
                <c:pt idx="407">
                  <c:v>-48.29</c:v>
                </c:pt>
                <c:pt idx="408">
                  <c:v>-48.26</c:v>
                </c:pt>
                <c:pt idx="409">
                  <c:v>-48.23000000000001</c:v>
                </c:pt>
                <c:pt idx="410">
                  <c:v>-48.2</c:v>
                </c:pt>
                <c:pt idx="411">
                  <c:v>-48.17</c:v>
                </c:pt>
                <c:pt idx="412">
                  <c:v>-48.14</c:v>
                </c:pt>
                <c:pt idx="413">
                  <c:v>-48.11</c:v>
                </c:pt>
                <c:pt idx="414">
                  <c:v>-48.08</c:v>
                </c:pt>
                <c:pt idx="415">
                  <c:v>-48.05</c:v>
                </c:pt>
                <c:pt idx="416">
                  <c:v>-48.02</c:v>
                </c:pt>
                <c:pt idx="417">
                  <c:v>-47.99</c:v>
                </c:pt>
                <c:pt idx="418">
                  <c:v>-47.96</c:v>
                </c:pt>
                <c:pt idx="419">
                  <c:v>-47.93</c:v>
                </c:pt>
                <c:pt idx="420">
                  <c:v>-47.9</c:v>
                </c:pt>
                <c:pt idx="421">
                  <c:v>-47.87</c:v>
                </c:pt>
                <c:pt idx="422">
                  <c:v>-47.84</c:v>
                </c:pt>
                <c:pt idx="423">
                  <c:v>-47.81</c:v>
                </c:pt>
                <c:pt idx="424">
                  <c:v>-47.78</c:v>
                </c:pt>
                <c:pt idx="425">
                  <c:v>-47.75</c:v>
                </c:pt>
                <c:pt idx="426">
                  <c:v>-47.72</c:v>
                </c:pt>
                <c:pt idx="427">
                  <c:v>-47.69</c:v>
                </c:pt>
                <c:pt idx="428">
                  <c:v>-47.66</c:v>
                </c:pt>
                <c:pt idx="429">
                  <c:v>-47.63</c:v>
                </c:pt>
                <c:pt idx="430">
                  <c:v>-47.6</c:v>
                </c:pt>
                <c:pt idx="431">
                  <c:v>-47.57</c:v>
                </c:pt>
                <c:pt idx="432">
                  <c:v>-47.54</c:v>
                </c:pt>
                <c:pt idx="433">
                  <c:v>-47.51</c:v>
                </c:pt>
                <c:pt idx="434">
                  <c:v>-47.48</c:v>
                </c:pt>
                <c:pt idx="435">
                  <c:v>-47.45</c:v>
                </c:pt>
                <c:pt idx="436">
                  <c:v>-47.42</c:v>
                </c:pt>
                <c:pt idx="437">
                  <c:v>-47.39</c:v>
                </c:pt>
                <c:pt idx="438">
                  <c:v>-47.36</c:v>
                </c:pt>
                <c:pt idx="439">
                  <c:v>-47.33</c:v>
                </c:pt>
                <c:pt idx="440">
                  <c:v>-47.3</c:v>
                </c:pt>
                <c:pt idx="441">
                  <c:v>-47.27</c:v>
                </c:pt>
                <c:pt idx="442">
                  <c:v>-47.24</c:v>
                </c:pt>
                <c:pt idx="443">
                  <c:v>-47.21</c:v>
                </c:pt>
                <c:pt idx="444">
                  <c:v>-47.18</c:v>
                </c:pt>
                <c:pt idx="445">
                  <c:v>-47.15</c:v>
                </c:pt>
                <c:pt idx="446">
                  <c:v>-47.12000000000001</c:v>
                </c:pt>
                <c:pt idx="447">
                  <c:v>-47.09</c:v>
                </c:pt>
                <c:pt idx="448">
                  <c:v>-47.06</c:v>
                </c:pt>
                <c:pt idx="449">
                  <c:v>-47.03</c:v>
                </c:pt>
                <c:pt idx="450">
                  <c:v>-47.0</c:v>
                </c:pt>
                <c:pt idx="451">
                  <c:v>-46.97</c:v>
                </c:pt>
                <c:pt idx="452">
                  <c:v>-46.94</c:v>
                </c:pt>
                <c:pt idx="453">
                  <c:v>-46.91</c:v>
                </c:pt>
                <c:pt idx="454">
                  <c:v>-46.88</c:v>
                </c:pt>
                <c:pt idx="455">
                  <c:v>-46.85</c:v>
                </c:pt>
                <c:pt idx="456">
                  <c:v>-46.82</c:v>
                </c:pt>
                <c:pt idx="457">
                  <c:v>-46.79</c:v>
                </c:pt>
                <c:pt idx="458">
                  <c:v>-46.76</c:v>
                </c:pt>
                <c:pt idx="459">
                  <c:v>-46.73000000000001</c:v>
                </c:pt>
                <c:pt idx="460">
                  <c:v>-46.7</c:v>
                </c:pt>
                <c:pt idx="461">
                  <c:v>-46.67</c:v>
                </c:pt>
                <c:pt idx="462">
                  <c:v>-46.64</c:v>
                </c:pt>
                <c:pt idx="463">
                  <c:v>-46.61</c:v>
                </c:pt>
                <c:pt idx="464">
                  <c:v>-46.58</c:v>
                </c:pt>
                <c:pt idx="465">
                  <c:v>-46.55</c:v>
                </c:pt>
                <c:pt idx="466">
                  <c:v>-46.52</c:v>
                </c:pt>
                <c:pt idx="467">
                  <c:v>-46.49</c:v>
                </c:pt>
                <c:pt idx="468">
                  <c:v>-46.46</c:v>
                </c:pt>
                <c:pt idx="469">
                  <c:v>-46.43</c:v>
                </c:pt>
                <c:pt idx="470">
                  <c:v>-46.4</c:v>
                </c:pt>
                <c:pt idx="471">
                  <c:v>-46.37</c:v>
                </c:pt>
                <c:pt idx="472">
                  <c:v>-46.34</c:v>
                </c:pt>
                <c:pt idx="473">
                  <c:v>-46.31</c:v>
                </c:pt>
                <c:pt idx="474">
                  <c:v>-46.28</c:v>
                </c:pt>
                <c:pt idx="475">
                  <c:v>-46.25</c:v>
                </c:pt>
                <c:pt idx="476">
                  <c:v>-46.22</c:v>
                </c:pt>
                <c:pt idx="477">
                  <c:v>-46.19</c:v>
                </c:pt>
                <c:pt idx="478">
                  <c:v>-46.16</c:v>
                </c:pt>
                <c:pt idx="479">
                  <c:v>-46.13</c:v>
                </c:pt>
                <c:pt idx="480">
                  <c:v>-46.1</c:v>
                </c:pt>
                <c:pt idx="481">
                  <c:v>-46.07</c:v>
                </c:pt>
                <c:pt idx="482">
                  <c:v>-46.04</c:v>
                </c:pt>
                <c:pt idx="483">
                  <c:v>-46.01</c:v>
                </c:pt>
                <c:pt idx="484">
                  <c:v>-45.98</c:v>
                </c:pt>
                <c:pt idx="485">
                  <c:v>-45.95</c:v>
                </c:pt>
                <c:pt idx="486">
                  <c:v>-45.92</c:v>
                </c:pt>
                <c:pt idx="487">
                  <c:v>-45.89</c:v>
                </c:pt>
                <c:pt idx="488">
                  <c:v>-45.86</c:v>
                </c:pt>
                <c:pt idx="489">
                  <c:v>-45.83</c:v>
                </c:pt>
                <c:pt idx="490">
                  <c:v>-45.8</c:v>
                </c:pt>
                <c:pt idx="491">
                  <c:v>-45.77</c:v>
                </c:pt>
                <c:pt idx="492">
                  <c:v>-45.74</c:v>
                </c:pt>
                <c:pt idx="493">
                  <c:v>-45.71</c:v>
                </c:pt>
                <c:pt idx="494">
                  <c:v>-45.68</c:v>
                </c:pt>
                <c:pt idx="495">
                  <c:v>-45.65</c:v>
                </c:pt>
                <c:pt idx="496">
                  <c:v>-45.62000000000001</c:v>
                </c:pt>
                <c:pt idx="497">
                  <c:v>-45.59</c:v>
                </c:pt>
                <c:pt idx="498">
                  <c:v>-45.56</c:v>
                </c:pt>
                <c:pt idx="499">
                  <c:v>-45.53</c:v>
                </c:pt>
                <c:pt idx="500">
                  <c:v>-45.5</c:v>
                </c:pt>
                <c:pt idx="501">
                  <c:v>-45.47</c:v>
                </c:pt>
                <c:pt idx="502">
                  <c:v>-45.44</c:v>
                </c:pt>
                <c:pt idx="503">
                  <c:v>-45.41</c:v>
                </c:pt>
                <c:pt idx="504">
                  <c:v>-45.38</c:v>
                </c:pt>
                <c:pt idx="505">
                  <c:v>-45.35</c:v>
                </c:pt>
                <c:pt idx="506">
                  <c:v>-45.32</c:v>
                </c:pt>
                <c:pt idx="507">
                  <c:v>-45.29</c:v>
                </c:pt>
                <c:pt idx="508">
                  <c:v>-45.26</c:v>
                </c:pt>
                <c:pt idx="509">
                  <c:v>-45.23000000000001</c:v>
                </c:pt>
                <c:pt idx="510">
                  <c:v>-45.2</c:v>
                </c:pt>
                <c:pt idx="511">
                  <c:v>-45.17</c:v>
                </c:pt>
                <c:pt idx="512">
                  <c:v>-45.14</c:v>
                </c:pt>
                <c:pt idx="513">
                  <c:v>-45.11</c:v>
                </c:pt>
                <c:pt idx="514">
                  <c:v>-45.08</c:v>
                </c:pt>
                <c:pt idx="515">
                  <c:v>-45.05</c:v>
                </c:pt>
                <c:pt idx="516">
                  <c:v>-45.02</c:v>
                </c:pt>
                <c:pt idx="517">
                  <c:v>-44.99</c:v>
                </c:pt>
                <c:pt idx="518">
                  <c:v>-44.96</c:v>
                </c:pt>
                <c:pt idx="519">
                  <c:v>-44.93</c:v>
                </c:pt>
                <c:pt idx="520">
                  <c:v>-44.9</c:v>
                </c:pt>
                <c:pt idx="521">
                  <c:v>-44.87</c:v>
                </c:pt>
                <c:pt idx="522">
                  <c:v>-44.84</c:v>
                </c:pt>
                <c:pt idx="523">
                  <c:v>-44.81</c:v>
                </c:pt>
                <c:pt idx="524">
                  <c:v>-44.78</c:v>
                </c:pt>
                <c:pt idx="525">
                  <c:v>-44.75</c:v>
                </c:pt>
                <c:pt idx="526">
                  <c:v>-44.72</c:v>
                </c:pt>
                <c:pt idx="527">
                  <c:v>-44.69</c:v>
                </c:pt>
                <c:pt idx="528">
                  <c:v>-44.66</c:v>
                </c:pt>
                <c:pt idx="529">
                  <c:v>-44.63</c:v>
                </c:pt>
                <c:pt idx="530">
                  <c:v>-44.6</c:v>
                </c:pt>
                <c:pt idx="531">
                  <c:v>-44.57</c:v>
                </c:pt>
                <c:pt idx="532">
                  <c:v>-44.54</c:v>
                </c:pt>
                <c:pt idx="533">
                  <c:v>-44.51</c:v>
                </c:pt>
                <c:pt idx="534">
                  <c:v>-44.48</c:v>
                </c:pt>
                <c:pt idx="535">
                  <c:v>-44.45</c:v>
                </c:pt>
                <c:pt idx="536">
                  <c:v>-44.42</c:v>
                </c:pt>
                <c:pt idx="537">
                  <c:v>-44.39</c:v>
                </c:pt>
                <c:pt idx="538">
                  <c:v>-44.36</c:v>
                </c:pt>
                <c:pt idx="539">
                  <c:v>-44.33</c:v>
                </c:pt>
                <c:pt idx="540">
                  <c:v>-44.3</c:v>
                </c:pt>
                <c:pt idx="541">
                  <c:v>-44.27000000000001</c:v>
                </c:pt>
                <c:pt idx="542">
                  <c:v>-44.24</c:v>
                </c:pt>
                <c:pt idx="543">
                  <c:v>-44.21</c:v>
                </c:pt>
                <c:pt idx="544">
                  <c:v>-44.18</c:v>
                </c:pt>
                <c:pt idx="545">
                  <c:v>-44.15000000000001</c:v>
                </c:pt>
                <c:pt idx="546">
                  <c:v>-44.12000000000001</c:v>
                </c:pt>
                <c:pt idx="547">
                  <c:v>-44.09</c:v>
                </c:pt>
                <c:pt idx="548">
                  <c:v>-44.06</c:v>
                </c:pt>
                <c:pt idx="549">
                  <c:v>-44.03</c:v>
                </c:pt>
                <c:pt idx="550">
                  <c:v>-44.0</c:v>
                </c:pt>
                <c:pt idx="551">
                  <c:v>-43.97</c:v>
                </c:pt>
                <c:pt idx="552">
                  <c:v>-43.94</c:v>
                </c:pt>
                <c:pt idx="553">
                  <c:v>-43.91</c:v>
                </c:pt>
                <c:pt idx="554">
                  <c:v>-43.88</c:v>
                </c:pt>
                <c:pt idx="555">
                  <c:v>-43.85</c:v>
                </c:pt>
                <c:pt idx="556">
                  <c:v>-43.82</c:v>
                </c:pt>
                <c:pt idx="557">
                  <c:v>-43.79</c:v>
                </c:pt>
                <c:pt idx="558">
                  <c:v>-43.76000000000001</c:v>
                </c:pt>
                <c:pt idx="559">
                  <c:v>-43.73000000000001</c:v>
                </c:pt>
                <c:pt idx="560">
                  <c:v>-43.7</c:v>
                </c:pt>
                <c:pt idx="561">
                  <c:v>-43.67</c:v>
                </c:pt>
                <c:pt idx="562">
                  <c:v>-43.64</c:v>
                </c:pt>
                <c:pt idx="563">
                  <c:v>-43.61</c:v>
                </c:pt>
                <c:pt idx="564">
                  <c:v>-43.58</c:v>
                </c:pt>
                <c:pt idx="565">
                  <c:v>-43.55</c:v>
                </c:pt>
                <c:pt idx="566">
                  <c:v>-43.52</c:v>
                </c:pt>
                <c:pt idx="567">
                  <c:v>-43.49</c:v>
                </c:pt>
                <c:pt idx="568">
                  <c:v>-43.46</c:v>
                </c:pt>
                <c:pt idx="569">
                  <c:v>-43.43</c:v>
                </c:pt>
                <c:pt idx="570">
                  <c:v>-43.40000000000001</c:v>
                </c:pt>
                <c:pt idx="571">
                  <c:v>-43.37</c:v>
                </c:pt>
                <c:pt idx="572">
                  <c:v>-43.34</c:v>
                </c:pt>
                <c:pt idx="573">
                  <c:v>-43.31</c:v>
                </c:pt>
                <c:pt idx="574">
                  <c:v>-43.28</c:v>
                </c:pt>
                <c:pt idx="575">
                  <c:v>-43.25</c:v>
                </c:pt>
                <c:pt idx="576">
                  <c:v>-43.22</c:v>
                </c:pt>
                <c:pt idx="577">
                  <c:v>-43.19</c:v>
                </c:pt>
                <c:pt idx="578">
                  <c:v>-43.16</c:v>
                </c:pt>
                <c:pt idx="579">
                  <c:v>-43.13000000000001</c:v>
                </c:pt>
                <c:pt idx="580">
                  <c:v>-43.1</c:v>
                </c:pt>
                <c:pt idx="581">
                  <c:v>-43.07</c:v>
                </c:pt>
                <c:pt idx="582">
                  <c:v>-43.04</c:v>
                </c:pt>
                <c:pt idx="583">
                  <c:v>-43.01000000000001</c:v>
                </c:pt>
                <c:pt idx="584">
                  <c:v>-42.98</c:v>
                </c:pt>
                <c:pt idx="585">
                  <c:v>-42.95</c:v>
                </c:pt>
                <c:pt idx="586">
                  <c:v>-42.92</c:v>
                </c:pt>
                <c:pt idx="587">
                  <c:v>-42.89</c:v>
                </c:pt>
                <c:pt idx="588">
                  <c:v>-42.86</c:v>
                </c:pt>
                <c:pt idx="589">
                  <c:v>-42.83</c:v>
                </c:pt>
                <c:pt idx="590">
                  <c:v>-42.8</c:v>
                </c:pt>
                <c:pt idx="591">
                  <c:v>-42.77000000000001</c:v>
                </c:pt>
                <c:pt idx="592">
                  <c:v>-42.74</c:v>
                </c:pt>
                <c:pt idx="593">
                  <c:v>-42.71</c:v>
                </c:pt>
                <c:pt idx="594">
                  <c:v>-42.68</c:v>
                </c:pt>
                <c:pt idx="595">
                  <c:v>-42.65000000000001</c:v>
                </c:pt>
                <c:pt idx="596">
                  <c:v>-42.62000000000001</c:v>
                </c:pt>
                <c:pt idx="597">
                  <c:v>-42.59</c:v>
                </c:pt>
                <c:pt idx="598">
                  <c:v>-42.56</c:v>
                </c:pt>
                <c:pt idx="599">
                  <c:v>-42.53</c:v>
                </c:pt>
                <c:pt idx="600">
                  <c:v>-42.5</c:v>
                </c:pt>
                <c:pt idx="601">
                  <c:v>-42.47</c:v>
                </c:pt>
                <c:pt idx="602">
                  <c:v>-42.44</c:v>
                </c:pt>
                <c:pt idx="603">
                  <c:v>-42.41</c:v>
                </c:pt>
                <c:pt idx="604">
                  <c:v>-42.38</c:v>
                </c:pt>
                <c:pt idx="605">
                  <c:v>-42.35</c:v>
                </c:pt>
                <c:pt idx="606">
                  <c:v>-42.32</c:v>
                </c:pt>
                <c:pt idx="607">
                  <c:v>-42.29</c:v>
                </c:pt>
                <c:pt idx="608">
                  <c:v>-42.26000000000001</c:v>
                </c:pt>
                <c:pt idx="609">
                  <c:v>-42.23000000000001</c:v>
                </c:pt>
                <c:pt idx="610">
                  <c:v>-42.2</c:v>
                </c:pt>
                <c:pt idx="611">
                  <c:v>-42.17</c:v>
                </c:pt>
                <c:pt idx="612">
                  <c:v>-42.14</c:v>
                </c:pt>
                <c:pt idx="613">
                  <c:v>-42.11</c:v>
                </c:pt>
                <c:pt idx="614">
                  <c:v>-42.08</c:v>
                </c:pt>
                <c:pt idx="615">
                  <c:v>-42.05</c:v>
                </c:pt>
                <c:pt idx="616">
                  <c:v>-42.02</c:v>
                </c:pt>
                <c:pt idx="617">
                  <c:v>-41.99</c:v>
                </c:pt>
                <c:pt idx="618">
                  <c:v>-41.96</c:v>
                </c:pt>
                <c:pt idx="619">
                  <c:v>-41.93</c:v>
                </c:pt>
                <c:pt idx="620">
                  <c:v>-41.90000000000001</c:v>
                </c:pt>
                <c:pt idx="621">
                  <c:v>-41.87</c:v>
                </c:pt>
                <c:pt idx="622">
                  <c:v>-41.84</c:v>
                </c:pt>
                <c:pt idx="623">
                  <c:v>-41.81</c:v>
                </c:pt>
                <c:pt idx="624">
                  <c:v>-41.78</c:v>
                </c:pt>
                <c:pt idx="625">
                  <c:v>-41.75</c:v>
                </c:pt>
                <c:pt idx="626">
                  <c:v>-41.72</c:v>
                </c:pt>
                <c:pt idx="627">
                  <c:v>-41.69</c:v>
                </c:pt>
                <c:pt idx="628">
                  <c:v>-41.66</c:v>
                </c:pt>
                <c:pt idx="629">
                  <c:v>-41.63000000000001</c:v>
                </c:pt>
                <c:pt idx="630">
                  <c:v>-41.6</c:v>
                </c:pt>
                <c:pt idx="631">
                  <c:v>-41.57</c:v>
                </c:pt>
                <c:pt idx="632">
                  <c:v>-41.54</c:v>
                </c:pt>
                <c:pt idx="633">
                  <c:v>-41.51000000000001</c:v>
                </c:pt>
                <c:pt idx="634">
                  <c:v>-41.48</c:v>
                </c:pt>
                <c:pt idx="635">
                  <c:v>-41.45</c:v>
                </c:pt>
                <c:pt idx="636">
                  <c:v>-41.42</c:v>
                </c:pt>
                <c:pt idx="637">
                  <c:v>-41.39</c:v>
                </c:pt>
                <c:pt idx="638">
                  <c:v>-41.36</c:v>
                </c:pt>
                <c:pt idx="639">
                  <c:v>-41.33</c:v>
                </c:pt>
                <c:pt idx="640">
                  <c:v>-41.3</c:v>
                </c:pt>
                <c:pt idx="641">
                  <c:v>-41.27000000000001</c:v>
                </c:pt>
                <c:pt idx="642">
                  <c:v>-41.24</c:v>
                </c:pt>
                <c:pt idx="643">
                  <c:v>-41.21</c:v>
                </c:pt>
                <c:pt idx="644">
                  <c:v>-41.18</c:v>
                </c:pt>
                <c:pt idx="645">
                  <c:v>-41.15000000000001</c:v>
                </c:pt>
                <c:pt idx="646">
                  <c:v>-41.12000000000001</c:v>
                </c:pt>
                <c:pt idx="647">
                  <c:v>-41.09</c:v>
                </c:pt>
                <c:pt idx="648">
                  <c:v>-41.06</c:v>
                </c:pt>
                <c:pt idx="649">
                  <c:v>-41.03</c:v>
                </c:pt>
                <c:pt idx="650">
                  <c:v>-41.0</c:v>
                </c:pt>
                <c:pt idx="651">
                  <c:v>-40.97</c:v>
                </c:pt>
                <c:pt idx="652">
                  <c:v>-40.94</c:v>
                </c:pt>
                <c:pt idx="653">
                  <c:v>-40.91</c:v>
                </c:pt>
                <c:pt idx="654">
                  <c:v>-40.88</c:v>
                </c:pt>
                <c:pt idx="655">
                  <c:v>-40.85</c:v>
                </c:pt>
                <c:pt idx="656">
                  <c:v>-40.82</c:v>
                </c:pt>
                <c:pt idx="657">
                  <c:v>-40.79</c:v>
                </c:pt>
                <c:pt idx="658">
                  <c:v>-40.76000000000001</c:v>
                </c:pt>
                <c:pt idx="659">
                  <c:v>-40.73000000000001</c:v>
                </c:pt>
                <c:pt idx="660">
                  <c:v>-40.7</c:v>
                </c:pt>
                <c:pt idx="661">
                  <c:v>-40.67</c:v>
                </c:pt>
                <c:pt idx="662">
                  <c:v>-40.64</c:v>
                </c:pt>
                <c:pt idx="663">
                  <c:v>-40.61</c:v>
                </c:pt>
                <c:pt idx="664">
                  <c:v>-40.58</c:v>
                </c:pt>
                <c:pt idx="665">
                  <c:v>-40.55</c:v>
                </c:pt>
                <c:pt idx="666">
                  <c:v>-40.52</c:v>
                </c:pt>
                <c:pt idx="667">
                  <c:v>-40.49</c:v>
                </c:pt>
                <c:pt idx="668">
                  <c:v>-40.46</c:v>
                </c:pt>
                <c:pt idx="669">
                  <c:v>-40.43</c:v>
                </c:pt>
                <c:pt idx="670">
                  <c:v>-40.40000000000001</c:v>
                </c:pt>
                <c:pt idx="671">
                  <c:v>-40.37</c:v>
                </c:pt>
                <c:pt idx="672">
                  <c:v>-40.34</c:v>
                </c:pt>
                <c:pt idx="673">
                  <c:v>-40.31</c:v>
                </c:pt>
                <c:pt idx="674">
                  <c:v>-40.28</c:v>
                </c:pt>
                <c:pt idx="675">
                  <c:v>-40.25</c:v>
                </c:pt>
                <c:pt idx="676">
                  <c:v>-40.22</c:v>
                </c:pt>
                <c:pt idx="677">
                  <c:v>-40.19</c:v>
                </c:pt>
                <c:pt idx="678">
                  <c:v>-40.16</c:v>
                </c:pt>
                <c:pt idx="679">
                  <c:v>-40.13000000000001</c:v>
                </c:pt>
                <c:pt idx="680">
                  <c:v>-40.1</c:v>
                </c:pt>
                <c:pt idx="681">
                  <c:v>-40.07</c:v>
                </c:pt>
                <c:pt idx="682">
                  <c:v>-40.04</c:v>
                </c:pt>
                <c:pt idx="683">
                  <c:v>-40.01000000000001</c:v>
                </c:pt>
                <c:pt idx="684">
                  <c:v>-39.98</c:v>
                </c:pt>
                <c:pt idx="685">
                  <c:v>-39.95</c:v>
                </c:pt>
                <c:pt idx="686">
                  <c:v>-39.92</c:v>
                </c:pt>
                <c:pt idx="687">
                  <c:v>-39.89</c:v>
                </c:pt>
                <c:pt idx="688">
                  <c:v>-39.86</c:v>
                </c:pt>
                <c:pt idx="689">
                  <c:v>-39.83</c:v>
                </c:pt>
                <c:pt idx="690">
                  <c:v>-39.8</c:v>
                </c:pt>
                <c:pt idx="691">
                  <c:v>-39.77000000000001</c:v>
                </c:pt>
                <c:pt idx="692">
                  <c:v>-39.74</c:v>
                </c:pt>
                <c:pt idx="693">
                  <c:v>-39.71</c:v>
                </c:pt>
                <c:pt idx="694">
                  <c:v>-39.68</c:v>
                </c:pt>
                <c:pt idx="695">
                  <c:v>-39.65000000000001</c:v>
                </c:pt>
                <c:pt idx="696">
                  <c:v>-39.62000000000001</c:v>
                </c:pt>
                <c:pt idx="697">
                  <c:v>-39.59</c:v>
                </c:pt>
                <c:pt idx="698">
                  <c:v>-39.56</c:v>
                </c:pt>
                <c:pt idx="699">
                  <c:v>-39.53</c:v>
                </c:pt>
                <c:pt idx="700">
                  <c:v>-39.5</c:v>
                </c:pt>
                <c:pt idx="701">
                  <c:v>-39.47</c:v>
                </c:pt>
                <c:pt idx="702">
                  <c:v>-39.44</c:v>
                </c:pt>
                <c:pt idx="703">
                  <c:v>-39.41</c:v>
                </c:pt>
                <c:pt idx="704">
                  <c:v>-39.38</c:v>
                </c:pt>
                <c:pt idx="705">
                  <c:v>-39.35</c:v>
                </c:pt>
                <c:pt idx="706">
                  <c:v>-39.32</c:v>
                </c:pt>
                <c:pt idx="707">
                  <c:v>-39.29</c:v>
                </c:pt>
                <c:pt idx="708">
                  <c:v>-39.26000000000001</c:v>
                </c:pt>
                <c:pt idx="709">
                  <c:v>-39.23000000000001</c:v>
                </c:pt>
                <c:pt idx="710">
                  <c:v>-39.2</c:v>
                </c:pt>
                <c:pt idx="711">
                  <c:v>-39.17</c:v>
                </c:pt>
                <c:pt idx="712">
                  <c:v>-39.14</c:v>
                </c:pt>
                <c:pt idx="713">
                  <c:v>-39.11</c:v>
                </c:pt>
                <c:pt idx="714">
                  <c:v>-39.08</c:v>
                </c:pt>
                <c:pt idx="715">
                  <c:v>-39.05</c:v>
                </c:pt>
                <c:pt idx="716">
                  <c:v>-39.02</c:v>
                </c:pt>
                <c:pt idx="717">
                  <c:v>-38.99</c:v>
                </c:pt>
                <c:pt idx="718">
                  <c:v>-38.96</c:v>
                </c:pt>
                <c:pt idx="719">
                  <c:v>-38.93</c:v>
                </c:pt>
                <c:pt idx="720">
                  <c:v>-38.90000000000001</c:v>
                </c:pt>
                <c:pt idx="721">
                  <c:v>-38.87</c:v>
                </c:pt>
                <c:pt idx="722">
                  <c:v>-38.84</c:v>
                </c:pt>
                <c:pt idx="723">
                  <c:v>-38.81</c:v>
                </c:pt>
                <c:pt idx="724">
                  <c:v>-38.78</c:v>
                </c:pt>
                <c:pt idx="725">
                  <c:v>-38.75</c:v>
                </c:pt>
                <c:pt idx="726">
                  <c:v>-38.72</c:v>
                </c:pt>
                <c:pt idx="727">
                  <c:v>-38.69</c:v>
                </c:pt>
                <c:pt idx="728">
                  <c:v>-38.66</c:v>
                </c:pt>
                <c:pt idx="729">
                  <c:v>-38.63</c:v>
                </c:pt>
                <c:pt idx="730">
                  <c:v>-38.6</c:v>
                </c:pt>
                <c:pt idx="731">
                  <c:v>-38.57</c:v>
                </c:pt>
                <c:pt idx="732">
                  <c:v>-38.54</c:v>
                </c:pt>
                <c:pt idx="733">
                  <c:v>-38.51000000000001</c:v>
                </c:pt>
                <c:pt idx="734">
                  <c:v>-38.48</c:v>
                </c:pt>
                <c:pt idx="735">
                  <c:v>-38.45</c:v>
                </c:pt>
                <c:pt idx="736">
                  <c:v>-38.42</c:v>
                </c:pt>
                <c:pt idx="737">
                  <c:v>-38.39</c:v>
                </c:pt>
                <c:pt idx="738">
                  <c:v>-38.36</c:v>
                </c:pt>
                <c:pt idx="739">
                  <c:v>-38.33</c:v>
                </c:pt>
                <c:pt idx="740">
                  <c:v>-38.3</c:v>
                </c:pt>
                <c:pt idx="741">
                  <c:v>-38.27000000000001</c:v>
                </c:pt>
                <c:pt idx="742">
                  <c:v>-38.24</c:v>
                </c:pt>
                <c:pt idx="743">
                  <c:v>-38.21</c:v>
                </c:pt>
                <c:pt idx="744">
                  <c:v>-38.18</c:v>
                </c:pt>
                <c:pt idx="745">
                  <c:v>-38.15000000000001</c:v>
                </c:pt>
                <c:pt idx="746">
                  <c:v>-38.12000000000001</c:v>
                </c:pt>
                <c:pt idx="747">
                  <c:v>-38.09</c:v>
                </c:pt>
                <c:pt idx="748">
                  <c:v>-38.06</c:v>
                </c:pt>
                <c:pt idx="749">
                  <c:v>-38.03</c:v>
                </c:pt>
                <c:pt idx="750">
                  <c:v>-38.0</c:v>
                </c:pt>
                <c:pt idx="751">
                  <c:v>-37.97</c:v>
                </c:pt>
                <c:pt idx="752">
                  <c:v>-37.94</c:v>
                </c:pt>
                <c:pt idx="753">
                  <c:v>-37.91</c:v>
                </c:pt>
                <c:pt idx="754">
                  <c:v>-37.88</c:v>
                </c:pt>
                <c:pt idx="755">
                  <c:v>-37.85</c:v>
                </c:pt>
                <c:pt idx="756">
                  <c:v>-37.82</c:v>
                </c:pt>
                <c:pt idx="757">
                  <c:v>-37.79</c:v>
                </c:pt>
                <c:pt idx="758">
                  <c:v>-37.76000000000001</c:v>
                </c:pt>
                <c:pt idx="759">
                  <c:v>-37.73000000000001</c:v>
                </c:pt>
                <c:pt idx="760">
                  <c:v>-37.7</c:v>
                </c:pt>
                <c:pt idx="761">
                  <c:v>-37.67</c:v>
                </c:pt>
                <c:pt idx="762">
                  <c:v>-37.64</c:v>
                </c:pt>
                <c:pt idx="763">
                  <c:v>-37.61</c:v>
                </c:pt>
                <c:pt idx="764">
                  <c:v>-37.58</c:v>
                </c:pt>
                <c:pt idx="765">
                  <c:v>-37.55</c:v>
                </c:pt>
                <c:pt idx="766">
                  <c:v>-37.52</c:v>
                </c:pt>
                <c:pt idx="767">
                  <c:v>-37.49</c:v>
                </c:pt>
                <c:pt idx="768">
                  <c:v>-37.46</c:v>
                </c:pt>
                <c:pt idx="769">
                  <c:v>-37.43</c:v>
                </c:pt>
                <c:pt idx="770">
                  <c:v>-37.40000000000001</c:v>
                </c:pt>
                <c:pt idx="771">
                  <c:v>-37.37</c:v>
                </c:pt>
                <c:pt idx="772">
                  <c:v>-37.34</c:v>
                </c:pt>
                <c:pt idx="773">
                  <c:v>-37.31</c:v>
                </c:pt>
                <c:pt idx="774">
                  <c:v>-37.28</c:v>
                </c:pt>
                <c:pt idx="775">
                  <c:v>-37.25</c:v>
                </c:pt>
                <c:pt idx="776">
                  <c:v>-37.22</c:v>
                </c:pt>
                <c:pt idx="777">
                  <c:v>-37.19</c:v>
                </c:pt>
                <c:pt idx="778">
                  <c:v>-37.16</c:v>
                </c:pt>
                <c:pt idx="779">
                  <c:v>-37.13</c:v>
                </c:pt>
                <c:pt idx="780">
                  <c:v>-37.1</c:v>
                </c:pt>
                <c:pt idx="781">
                  <c:v>-37.07</c:v>
                </c:pt>
                <c:pt idx="782">
                  <c:v>-37.04</c:v>
                </c:pt>
                <c:pt idx="783">
                  <c:v>-37.01000000000001</c:v>
                </c:pt>
                <c:pt idx="784">
                  <c:v>-36.98</c:v>
                </c:pt>
                <c:pt idx="785">
                  <c:v>-36.95</c:v>
                </c:pt>
                <c:pt idx="786">
                  <c:v>-36.92</c:v>
                </c:pt>
                <c:pt idx="787">
                  <c:v>-36.89</c:v>
                </c:pt>
                <c:pt idx="788">
                  <c:v>-36.86</c:v>
                </c:pt>
                <c:pt idx="789">
                  <c:v>-36.83</c:v>
                </c:pt>
                <c:pt idx="790">
                  <c:v>-36.8</c:v>
                </c:pt>
                <c:pt idx="791">
                  <c:v>-36.77000000000001</c:v>
                </c:pt>
                <c:pt idx="792">
                  <c:v>-36.74</c:v>
                </c:pt>
                <c:pt idx="793">
                  <c:v>-36.71</c:v>
                </c:pt>
                <c:pt idx="794">
                  <c:v>-36.68</c:v>
                </c:pt>
                <c:pt idx="795">
                  <c:v>-36.65000000000001</c:v>
                </c:pt>
                <c:pt idx="796">
                  <c:v>-36.62000000000001</c:v>
                </c:pt>
                <c:pt idx="797">
                  <c:v>-36.59</c:v>
                </c:pt>
                <c:pt idx="798">
                  <c:v>-36.56</c:v>
                </c:pt>
                <c:pt idx="799">
                  <c:v>-36.53</c:v>
                </c:pt>
                <c:pt idx="800">
                  <c:v>-36.5</c:v>
                </c:pt>
                <c:pt idx="801">
                  <c:v>-36.47</c:v>
                </c:pt>
                <c:pt idx="802">
                  <c:v>-36.44</c:v>
                </c:pt>
                <c:pt idx="803">
                  <c:v>-36.41</c:v>
                </c:pt>
                <c:pt idx="804">
                  <c:v>-36.38</c:v>
                </c:pt>
                <c:pt idx="805">
                  <c:v>-36.35</c:v>
                </c:pt>
                <c:pt idx="806">
                  <c:v>-36.32</c:v>
                </c:pt>
                <c:pt idx="807">
                  <c:v>-36.29</c:v>
                </c:pt>
                <c:pt idx="808">
                  <c:v>-36.26000000000001</c:v>
                </c:pt>
                <c:pt idx="809">
                  <c:v>-36.23000000000001</c:v>
                </c:pt>
                <c:pt idx="810">
                  <c:v>-36.2</c:v>
                </c:pt>
                <c:pt idx="811">
                  <c:v>-36.17</c:v>
                </c:pt>
                <c:pt idx="812">
                  <c:v>-36.14</c:v>
                </c:pt>
                <c:pt idx="813">
                  <c:v>-36.11</c:v>
                </c:pt>
                <c:pt idx="814">
                  <c:v>-36.08</c:v>
                </c:pt>
                <c:pt idx="815">
                  <c:v>-36.05</c:v>
                </c:pt>
                <c:pt idx="816">
                  <c:v>-36.02</c:v>
                </c:pt>
                <c:pt idx="817">
                  <c:v>-35.99</c:v>
                </c:pt>
                <c:pt idx="818">
                  <c:v>-35.96</c:v>
                </c:pt>
                <c:pt idx="819">
                  <c:v>-35.93</c:v>
                </c:pt>
                <c:pt idx="820">
                  <c:v>-35.90000000000001</c:v>
                </c:pt>
                <c:pt idx="821">
                  <c:v>-35.87</c:v>
                </c:pt>
                <c:pt idx="822">
                  <c:v>-35.84</c:v>
                </c:pt>
                <c:pt idx="823">
                  <c:v>-35.81</c:v>
                </c:pt>
                <c:pt idx="824">
                  <c:v>-35.78</c:v>
                </c:pt>
                <c:pt idx="825">
                  <c:v>-35.75</c:v>
                </c:pt>
                <c:pt idx="826">
                  <c:v>-35.72</c:v>
                </c:pt>
                <c:pt idx="827">
                  <c:v>-35.69</c:v>
                </c:pt>
                <c:pt idx="828">
                  <c:v>-35.66</c:v>
                </c:pt>
                <c:pt idx="829">
                  <c:v>-35.63</c:v>
                </c:pt>
                <c:pt idx="830">
                  <c:v>-35.6</c:v>
                </c:pt>
                <c:pt idx="831">
                  <c:v>-35.57</c:v>
                </c:pt>
                <c:pt idx="832">
                  <c:v>-35.54</c:v>
                </c:pt>
                <c:pt idx="833">
                  <c:v>-35.51000000000001</c:v>
                </c:pt>
                <c:pt idx="834">
                  <c:v>-35.48</c:v>
                </c:pt>
                <c:pt idx="835">
                  <c:v>-35.45</c:v>
                </c:pt>
                <c:pt idx="836">
                  <c:v>-35.42</c:v>
                </c:pt>
                <c:pt idx="837">
                  <c:v>-35.39</c:v>
                </c:pt>
                <c:pt idx="838">
                  <c:v>-35.36</c:v>
                </c:pt>
                <c:pt idx="839">
                  <c:v>-35.33</c:v>
                </c:pt>
                <c:pt idx="840">
                  <c:v>-35.3</c:v>
                </c:pt>
                <c:pt idx="841">
                  <c:v>-35.27000000000001</c:v>
                </c:pt>
                <c:pt idx="842">
                  <c:v>-35.24</c:v>
                </c:pt>
                <c:pt idx="843">
                  <c:v>-35.21</c:v>
                </c:pt>
                <c:pt idx="844">
                  <c:v>-35.18</c:v>
                </c:pt>
                <c:pt idx="845">
                  <c:v>-35.15000000000001</c:v>
                </c:pt>
                <c:pt idx="846">
                  <c:v>-35.12000000000001</c:v>
                </c:pt>
                <c:pt idx="847">
                  <c:v>-35.09</c:v>
                </c:pt>
                <c:pt idx="848">
                  <c:v>-35.06</c:v>
                </c:pt>
                <c:pt idx="849">
                  <c:v>-35.03</c:v>
                </c:pt>
                <c:pt idx="850">
                  <c:v>-35.0</c:v>
                </c:pt>
                <c:pt idx="851">
                  <c:v>-34.97</c:v>
                </c:pt>
                <c:pt idx="852">
                  <c:v>-34.94</c:v>
                </c:pt>
                <c:pt idx="853">
                  <c:v>-34.91</c:v>
                </c:pt>
                <c:pt idx="854">
                  <c:v>-34.88</c:v>
                </c:pt>
                <c:pt idx="855">
                  <c:v>-34.85</c:v>
                </c:pt>
                <c:pt idx="856">
                  <c:v>-34.82</c:v>
                </c:pt>
                <c:pt idx="857">
                  <c:v>-34.79000000000001</c:v>
                </c:pt>
                <c:pt idx="858">
                  <c:v>-34.76000000000001</c:v>
                </c:pt>
                <c:pt idx="859">
                  <c:v>-34.73000000000001</c:v>
                </c:pt>
                <c:pt idx="860">
                  <c:v>-34.7</c:v>
                </c:pt>
                <c:pt idx="861">
                  <c:v>-34.67</c:v>
                </c:pt>
                <c:pt idx="862">
                  <c:v>-34.64</c:v>
                </c:pt>
                <c:pt idx="863">
                  <c:v>-34.61</c:v>
                </c:pt>
                <c:pt idx="864">
                  <c:v>-34.58</c:v>
                </c:pt>
                <c:pt idx="865">
                  <c:v>-34.55</c:v>
                </c:pt>
                <c:pt idx="866">
                  <c:v>-34.52</c:v>
                </c:pt>
                <c:pt idx="867">
                  <c:v>-34.49</c:v>
                </c:pt>
                <c:pt idx="868">
                  <c:v>-34.46</c:v>
                </c:pt>
                <c:pt idx="869">
                  <c:v>-34.43</c:v>
                </c:pt>
                <c:pt idx="870">
                  <c:v>-34.40000000000001</c:v>
                </c:pt>
                <c:pt idx="871">
                  <c:v>-34.37</c:v>
                </c:pt>
                <c:pt idx="872">
                  <c:v>-34.34</c:v>
                </c:pt>
                <c:pt idx="873">
                  <c:v>-34.31</c:v>
                </c:pt>
                <c:pt idx="874">
                  <c:v>-34.28</c:v>
                </c:pt>
                <c:pt idx="875">
                  <c:v>-34.25</c:v>
                </c:pt>
                <c:pt idx="876">
                  <c:v>-34.22</c:v>
                </c:pt>
                <c:pt idx="877">
                  <c:v>-34.19</c:v>
                </c:pt>
                <c:pt idx="878">
                  <c:v>-34.16</c:v>
                </c:pt>
                <c:pt idx="879">
                  <c:v>-34.13</c:v>
                </c:pt>
                <c:pt idx="880">
                  <c:v>-34.1</c:v>
                </c:pt>
                <c:pt idx="881">
                  <c:v>-34.07</c:v>
                </c:pt>
                <c:pt idx="882">
                  <c:v>-34.04000000000001</c:v>
                </c:pt>
                <c:pt idx="883">
                  <c:v>-34.01000000000001</c:v>
                </c:pt>
                <c:pt idx="884">
                  <c:v>-33.98</c:v>
                </c:pt>
                <c:pt idx="885">
                  <c:v>-33.95</c:v>
                </c:pt>
                <c:pt idx="886">
                  <c:v>-33.92</c:v>
                </c:pt>
                <c:pt idx="887">
                  <c:v>-33.89</c:v>
                </c:pt>
                <c:pt idx="888">
                  <c:v>-33.86</c:v>
                </c:pt>
                <c:pt idx="889">
                  <c:v>-33.83</c:v>
                </c:pt>
                <c:pt idx="890">
                  <c:v>-33.8</c:v>
                </c:pt>
                <c:pt idx="891">
                  <c:v>-33.77000000000001</c:v>
                </c:pt>
                <c:pt idx="892">
                  <c:v>-33.74</c:v>
                </c:pt>
                <c:pt idx="893">
                  <c:v>-33.71</c:v>
                </c:pt>
                <c:pt idx="894">
                  <c:v>-33.68</c:v>
                </c:pt>
                <c:pt idx="895">
                  <c:v>-33.65000000000001</c:v>
                </c:pt>
                <c:pt idx="896">
                  <c:v>-33.62000000000001</c:v>
                </c:pt>
                <c:pt idx="897">
                  <c:v>-33.59</c:v>
                </c:pt>
                <c:pt idx="898">
                  <c:v>-33.56</c:v>
                </c:pt>
                <c:pt idx="899">
                  <c:v>-33.53</c:v>
                </c:pt>
                <c:pt idx="900">
                  <c:v>-33.5</c:v>
                </c:pt>
                <c:pt idx="901">
                  <c:v>-33.47</c:v>
                </c:pt>
                <c:pt idx="902">
                  <c:v>-33.44</c:v>
                </c:pt>
                <c:pt idx="903">
                  <c:v>-33.41</c:v>
                </c:pt>
                <c:pt idx="904">
                  <c:v>-33.38</c:v>
                </c:pt>
                <c:pt idx="905">
                  <c:v>-33.35</c:v>
                </c:pt>
                <c:pt idx="906">
                  <c:v>-33.32</c:v>
                </c:pt>
                <c:pt idx="907">
                  <c:v>-33.29000000000001</c:v>
                </c:pt>
                <c:pt idx="908">
                  <c:v>-33.26000000000001</c:v>
                </c:pt>
                <c:pt idx="909">
                  <c:v>-33.23000000000001</c:v>
                </c:pt>
                <c:pt idx="910">
                  <c:v>-33.2</c:v>
                </c:pt>
                <c:pt idx="911">
                  <c:v>-33.17</c:v>
                </c:pt>
                <c:pt idx="912">
                  <c:v>-33.14</c:v>
                </c:pt>
                <c:pt idx="913">
                  <c:v>-33.11</c:v>
                </c:pt>
                <c:pt idx="914">
                  <c:v>-33.08</c:v>
                </c:pt>
                <c:pt idx="915">
                  <c:v>-33.05</c:v>
                </c:pt>
                <c:pt idx="916">
                  <c:v>-33.02</c:v>
                </c:pt>
                <c:pt idx="917">
                  <c:v>-32.99</c:v>
                </c:pt>
                <c:pt idx="918">
                  <c:v>-32.96</c:v>
                </c:pt>
                <c:pt idx="919">
                  <c:v>-32.93</c:v>
                </c:pt>
                <c:pt idx="920">
                  <c:v>-32.90000000000001</c:v>
                </c:pt>
                <c:pt idx="921">
                  <c:v>-32.87</c:v>
                </c:pt>
                <c:pt idx="922">
                  <c:v>-32.84</c:v>
                </c:pt>
                <c:pt idx="923">
                  <c:v>-32.81</c:v>
                </c:pt>
                <c:pt idx="924">
                  <c:v>-32.78</c:v>
                </c:pt>
                <c:pt idx="925">
                  <c:v>-32.75</c:v>
                </c:pt>
                <c:pt idx="926">
                  <c:v>-32.72</c:v>
                </c:pt>
                <c:pt idx="927">
                  <c:v>-32.69</c:v>
                </c:pt>
                <c:pt idx="928">
                  <c:v>-32.66</c:v>
                </c:pt>
                <c:pt idx="929">
                  <c:v>-32.63</c:v>
                </c:pt>
                <c:pt idx="930">
                  <c:v>-32.6</c:v>
                </c:pt>
                <c:pt idx="931">
                  <c:v>-32.57</c:v>
                </c:pt>
                <c:pt idx="932">
                  <c:v>-32.54000000000001</c:v>
                </c:pt>
                <c:pt idx="933">
                  <c:v>-32.51000000000001</c:v>
                </c:pt>
                <c:pt idx="934">
                  <c:v>-32.48</c:v>
                </c:pt>
                <c:pt idx="935">
                  <c:v>-32.45</c:v>
                </c:pt>
                <c:pt idx="936">
                  <c:v>-32.42</c:v>
                </c:pt>
                <c:pt idx="937">
                  <c:v>-32.39</c:v>
                </c:pt>
                <c:pt idx="938">
                  <c:v>-32.36</c:v>
                </c:pt>
                <c:pt idx="939">
                  <c:v>-32.33</c:v>
                </c:pt>
                <c:pt idx="940">
                  <c:v>-32.3</c:v>
                </c:pt>
                <c:pt idx="941">
                  <c:v>-32.27000000000001</c:v>
                </c:pt>
                <c:pt idx="942">
                  <c:v>-32.24</c:v>
                </c:pt>
                <c:pt idx="943">
                  <c:v>-32.21</c:v>
                </c:pt>
                <c:pt idx="944">
                  <c:v>-32.18</c:v>
                </c:pt>
                <c:pt idx="945">
                  <c:v>-32.15000000000001</c:v>
                </c:pt>
                <c:pt idx="946">
                  <c:v>-32.12000000000001</c:v>
                </c:pt>
                <c:pt idx="947">
                  <c:v>-32.09</c:v>
                </c:pt>
                <c:pt idx="948">
                  <c:v>-32.06</c:v>
                </c:pt>
                <c:pt idx="949">
                  <c:v>-32.03</c:v>
                </c:pt>
                <c:pt idx="950">
                  <c:v>-32.0</c:v>
                </c:pt>
                <c:pt idx="951">
                  <c:v>-31.97</c:v>
                </c:pt>
                <c:pt idx="952">
                  <c:v>-31.94</c:v>
                </c:pt>
                <c:pt idx="953">
                  <c:v>-31.91</c:v>
                </c:pt>
                <c:pt idx="954">
                  <c:v>-31.88</c:v>
                </c:pt>
                <c:pt idx="955">
                  <c:v>-31.85</c:v>
                </c:pt>
                <c:pt idx="956">
                  <c:v>-31.82</c:v>
                </c:pt>
                <c:pt idx="957">
                  <c:v>-31.79</c:v>
                </c:pt>
                <c:pt idx="958">
                  <c:v>-31.76</c:v>
                </c:pt>
                <c:pt idx="959">
                  <c:v>-31.73</c:v>
                </c:pt>
                <c:pt idx="960">
                  <c:v>-31.7</c:v>
                </c:pt>
                <c:pt idx="961">
                  <c:v>-31.67</c:v>
                </c:pt>
                <c:pt idx="962">
                  <c:v>-31.64</c:v>
                </c:pt>
                <c:pt idx="963">
                  <c:v>-31.61</c:v>
                </c:pt>
                <c:pt idx="964">
                  <c:v>-31.58</c:v>
                </c:pt>
                <c:pt idx="965">
                  <c:v>-31.55</c:v>
                </c:pt>
                <c:pt idx="966">
                  <c:v>-31.52</c:v>
                </c:pt>
                <c:pt idx="967">
                  <c:v>-31.49</c:v>
                </c:pt>
                <c:pt idx="968">
                  <c:v>-31.46</c:v>
                </c:pt>
                <c:pt idx="969">
                  <c:v>-31.43</c:v>
                </c:pt>
                <c:pt idx="970">
                  <c:v>-31.4</c:v>
                </c:pt>
                <c:pt idx="971">
                  <c:v>-31.37</c:v>
                </c:pt>
                <c:pt idx="972">
                  <c:v>-31.34</c:v>
                </c:pt>
                <c:pt idx="973">
                  <c:v>-31.31000000000001</c:v>
                </c:pt>
                <c:pt idx="974">
                  <c:v>-31.28</c:v>
                </c:pt>
                <c:pt idx="975">
                  <c:v>-31.25</c:v>
                </c:pt>
                <c:pt idx="976">
                  <c:v>-31.22</c:v>
                </c:pt>
                <c:pt idx="977">
                  <c:v>-31.19</c:v>
                </c:pt>
                <c:pt idx="978">
                  <c:v>-31.16</c:v>
                </c:pt>
                <c:pt idx="979">
                  <c:v>-31.13000000000001</c:v>
                </c:pt>
                <c:pt idx="980">
                  <c:v>-31.1</c:v>
                </c:pt>
                <c:pt idx="981">
                  <c:v>-31.07</c:v>
                </c:pt>
                <c:pt idx="982">
                  <c:v>-31.04</c:v>
                </c:pt>
                <c:pt idx="983">
                  <c:v>-31.01</c:v>
                </c:pt>
                <c:pt idx="984">
                  <c:v>-30.98</c:v>
                </c:pt>
                <c:pt idx="985">
                  <c:v>-30.95</c:v>
                </c:pt>
                <c:pt idx="986">
                  <c:v>-30.92</c:v>
                </c:pt>
                <c:pt idx="987">
                  <c:v>-30.89</c:v>
                </c:pt>
                <c:pt idx="988">
                  <c:v>-30.86</c:v>
                </c:pt>
                <c:pt idx="989">
                  <c:v>-30.83000000000001</c:v>
                </c:pt>
                <c:pt idx="990">
                  <c:v>-30.8</c:v>
                </c:pt>
                <c:pt idx="991">
                  <c:v>-30.77</c:v>
                </c:pt>
                <c:pt idx="992">
                  <c:v>-30.74</c:v>
                </c:pt>
                <c:pt idx="993">
                  <c:v>-30.71</c:v>
                </c:pt>
                <c:pt idx="994">
                  <c:v>-30.68</c:v>
                </c:pt>
                <c:pt idx="995">
                  <c:v>-30.65000000000001</c:v>
                </c:pt>
                <c:pt idx="996">
                  <c:v>-30.62</c:v>
                </c:pt>
                <c:pt idx="997">
                  <c:v>-30.59</c:v>
                </c:pt>
                <c:pt idx="998">
                  <c:v>-30.56</c:v>
                </c:pt>
                <c:pt idx="999">
                  <c:v>-30.53</c:v>
                </c:pt>
                <c:pt idx="1000">
                  <c:v>-30.5</c:v>
                </c:pt>
                <c:pt idx="1001">
                  <c:v>-30.47</c:v>
                </c:pt>
                <c:pt idx="1002">
                  <c:v>-30.44</c:v>
                </c:pt>
                <c:pt idx="1003">
                  <c:v>-30.41</c:v>
                </c:pt>
                <c:pt idx="1004">
                  <c:v>-30.38</c:v>
                </c:pt>
                <c:pt idx="1005">
                  <c:v>-30.35</c:v>
                </c:pt>
                <c:pt idx="1006">
                  <c:v>-30.32</c:v>
                </c:pt>
                <c:pt idx="1007">
                  <c:v>-30.29</c:v>
                </c:pt>
                <c:pt idx="1008">
                  <c:v>-30.26</c:v>
                </c:pt>
                <c:pt idx="1009">
                  <c:v>-30.23</c:v>
                </c:pt>
                <c:pt idx="1010">
                  <c:v>-30.2</c:v>
                </c:pt>
                <c:pt idx="1011">
                  <c:v>-30.17</c:v>
                </c:pt>
                <c:pt idx="1012">
                  <c:v>-30.14</c:v>
                </c:pt>
                <c:pt idx="1013">
                  <c:v>-30.11</c:v>
                </c:pt>
                <c:pt idx="1014">
                  <c:v>-30.08</c:v>
                </c:pt>
                <c:pt idx="1015">
                  <c:v>-30.05</c:v>
                </c:pt>
                <c:pt idx="1016">
                  <c:v>-30.02</c:v>
                </c:pt>
                <c:pt idx="1017">
                  <c:v>-29.99</c:v>
                </c:pt>
                <c:pt idx="1018">
                  <c:v>-29.96</c:v>
                </c:pt>
                <c:pt idx="1019">
                  <c:v>-29.93</c:v>
                </c:pt>
                <c:pt idx="1020">
                  <c:v>-29.9</c:v>
                </c:pt>
                <c:pt idx="1021">
                  <c:v>-29.87</c:v>
                </c:pt>
                <c:pt idx="1022">
                  <c:v>-29.84</c:v>
                </c:pt>
                <c:pt idx="1023">
                  <c:v>-29.81000000000001</c:v>
                </c:pt>
                <c:pt idx="1024">
                  <c:v>-29.78</c:v>
                </c:pt>
                <c:pt idx="1025">
                  <c:v>-29.75</c:v>
                </c:pt>
                <c:pt idx="1026">
                  <c:v>-29.72</c:v>
                </c:pt>
                <c:pt idx="1027">
                  <c:v>-29.69</c:v>
                </c:pt>
                <c:pt idx="1028">
                  <c:v>-29.66</c:v>
                </c:pt>
                <c:pt idx="1029">
                  <c:v>-29.63000000000001</c:v>
                </c:pt>
                <c:pt idx="1030">
                  <c:v>-29.6</c:v>
                </c:pt>
                <c:pt idx="1031">
                  <c:v>-29.57</c:v>
                </c:pt>
                <c:pt idx="1032">
                  <c:v>-29.54</c:v>
                </c:pt>
                <c:pt idx="1033">
                  <c:v>-29.51</c:v>
                </c:pt>
                <c:pt idx="1034">
                  <c:v>-29.48</c:v>
                </c:pt>
                <c:pt idx="1035">
                  <c:v>-29.45</c:v>
                </c:pt>
                <c:pt idx="1036">
                  <c:v>-29.42</c:v>
                </c:pt>
                <c:pt idx="1037">
                  <c:v>-29.39</c:v>
                </c:pt>
                <c:pt idx="1038">
                  <c:v>-29.36</c:v>
                </c:pt>
                <c:pt idx="1039">
                  <c:v>-29.33000000000001</c:v>
                </c:pt>
                <c:pt idx="1040">
                  <c:v>-29.3</c:v>
                </c:pt>
                <c:pt idx="1041">
                  <c:v>-29.27</c:v>
                </c:pt>
                <c:pt idx="1042">
                  <c:v>-29.24</c:v>
                </c:pt>
                <c:pt idx="1043">
                  <c:v>-29.21</c:v>
                </c:pt>
                <c:pt idx="1044">
                  <c:v>-29.18</c:v>
                </c:pt>
                <c:pt idx="1045">
                  <c:v>-29.15000000000001</c:v>
                </c:pt>
                <c:pt idx="1046">
                  <c:v>-29.12</c:v>
                </c:pt>
                <c:pt idx="1047">
                  <c:v>-29.09</c:v>
                </c:pt>
                <c:pt idx="1048">
                  <c:v>-29.06</c:v>
                </c:pt>
                <c:pt idx="1049">
                  <c:v>-29.03</c:v>
                </c:pt>
                <c:pt idx="1050">
                  <c:v>-29.0</c:v>
                </c:pt>
                <c:pt idx="1051">
                  <c:v>-28.97</c:v>
                </c:pt>
                <c:pt idx="1052">
                  <c:v>-28.94</c:v>
                </c:pt>
                <c:pt idx="1053">
                  <c:v>-28.91</c:v>
                </c:pt>
                <c:pt idx="1054">
                  <c:v>-28.88</c:v>
                </c:pt>
                <c:pt idx="1055">
                  <c:v>-28.85</c:v>
                </c:pt>
                <c:pt idx="1056">
                  <c:v>-28.82</c:v>
                </c:pt>
                <c:pt idx="1057">
                  <c:v>-28.79</c:v>
                </c:pt>
                <c:pt idx="1058">
                  <c:v>-28.76</c:v>
                </c:pt>
                <c:pt idx="1059">
                  <c:v>-28.73</c:v>
                </c:pt>
                <c:pt idx="1060">
                  <c:v>-28.7</c:v>
                </c:pt>
                <c:pt idx="1061">
                  <c:v>-28.67</c:v>
                </c:pt>
                <c:pt idx="1062">
                  <c:v>-28.64</c:v>
                </c:pt>
                <c:pt idx="1063">
                  <c:v>-28.61</c:v>
                </c:pt>
                <c:pt idx="1064">
                  <c:v>-28.58</c:v>
                </c:pt>
                <c:pt idx="1065">
                  <c:v>-28.55</c:v>
                </c:pt>
                <c:pt idx="1066">
                  <c:v>-28.52</c:v>
                </c:pt>
                <c:pt idx="1067">
                  <c:v>-28.49</c:v>
                </c:pt>
                <c:pt idx="1068">
                  <c:v>-28.46</c:v>
                </c:pt>
                <c:pt idx="1069">
                  <c:v>-28.43</c:v>
                </c:pt>
                <c:pt idx="1070">
                  <c:v>-28.4</c:v>
                </c:pt>
                <c:pt idx="1071">
                  <c:v>-28.37</c:v>
                </c:pt>
                <c:pt idx="1072">
                  <c:v>-28.34</c:v>
                </c:pt>
                <c:pt idx="1073">
                  <c:v>-28.31000000000001</c:v>
                </c:pt>
                <c:pt idx="1074">
                  <c:v>-28.28</c:v>
                </c:pt>
                <c:pt idx="1075">
                  <c:v>-28.25</c:v>
                </c:pt>
                <c:pt idx="1076">
                  <c:v>-28.22</c:v>
                </c:pt>
                <c:pt idx="1077">
                  <c:v>-28.18999999999999</c:v>
                </c:pt>
                <c:pt idx="1078">
                  <c:v>-28.16</c:v>
                </c:pt>
                <c:pt idx="1079">
                  <c:v>-28.13000000000001</c:v>
                </c:pt>
                <c:pt idx="1080">
                  <c:v>-28.1</c:v>
                </c:pt>
                <c:pt idx="1081">
                  <c:v>-28.07</c:v>
                </c:pt>
                <c:pt idx="1082">
                  <c:v>-28.04</c:v>
                </c:pt>
                <c:pt idx="1083">
                  <c:v>-28.00999999999999</c:v>
                </c:pt>
                <c:pt idx="1084">
                  <c:v>-27.98</c:v>
                </c:pt>
                <c:pt idx="1085">
                  <c:v>-27.95</c:v>
                </c:pt>
                <c:pt idx="1086">
                  <c:v>-27.92</c:v>
                </c:pt>
                <c:pt idx="1087">
                  <c:v>-27.89</c:v>
                </c:pt>
                <c:pt idx="1088">
                  <c:v>-27.86</c:v>
                </c:pt>
                <c:pt idx="1089">
                  <c:v>-27.83</c:v>
                </c:pt>
                <c:pt idx="1090">
                  <c:v>-27.8</c:v>
                </c:pt>
                <c:pt idx="1091">
                  <c:v>-27.77</c:v>
                </c:pt>
                <c:pt idx="1092">
                  <c:v>-27.74</c:v>
                </c:pt>
                <c:pt idx="1093">
                  <c:v>-27.71</c:v>
                </c:pt>
                <c:pt idx="1094">
                  <c:v>-27.68</c:v>
                </c:pt>
                <c:pt idx="1095">
                  <c:v>-27.65</c:v>
                </c:pt>
                <c:pt idx="1096">
                  <c:v>-27.62</c:v>
                </c:pt>
                <c:pt idx="1097">
                  <c:v>-27.59</c:v>
                </c:pt>
                <c:pt idx="1098">
                  <c:v>-27.56</c:v>
                </c:pt>
                <c:pt idx="1099">
                  <c:v>-27.53</c:v>
                </c:pt>
                <c:pt idx="1100">
                  <c:v>-27.5</c:v>
                </c:pt>
                <c:pt idx="1101">
                  <c:v>-27.47</c:v>
                </c:pt>
                <c:pt idx="1102">
                  <c:v>-27.43999999999999</c:v>
                </c:pt>
                <c:pt idx="1103">
                  <c:v>-27.41</c:v>
                </c:pt>
                <c:pt idx="1104">
                  <c:v>-27.38</c:v>
                </c:pt>
                <c:pt idx="1105">
                  <c:v>-27.35</c:v>
                </c:pt>
                <c:pt idx="1106">
                  <c:v>-27.32</c:v>
                </c:pt>
                <c:pt idx="1107">
                  <c:v>-27.29</c:v>
                </c:pt>
                <c:pt idx="1108">
                  <c:v>-27.25999999999999</c:v>
                </c:pt>
                <c:pt idx="1109">
                  <c:v>-27.23</c:v>
                </c:pt>
                <c:pt idx="1110">
                  <c:v>-27.2</c:v>
                </c:pt>
                <c:pt idx="1111">
                  <c:v>-27.17</c:v>
                </c:pt>
                <c:pt idx="1112">
                  <c:v>-27.14</c:v>
                </c:pt>
                <c:pt idx="1113">
                  <c:v>-27.11</c:v>
                </c:pt>
                <c:pt idx="1114">
                  <c:v>-27.08</c:v>
                </c:pt>
                <c:pt idx="1115">
                  <c:v>-27.05</c:v>
                </c:pt>
                <c:pt idx="1116">
                  <c:v>-27.02</c:v>
                </c:pt>
                <c:pt idx="1117">
                  <c:v>-26.99</c:v>
                </c:pt>
                <c:pt idx="1118">
                  <c:v>-26.96</c:v>
                </c:pt>
                <c:pt idx="1119">
                  <c:v>-26.93</c:v>
                </c:pt>
                <c:pt idx="1120">
                  <c:v>-26.9</c:v>
                </c:pt>
                <c:pt idx="1121">
                  <c:v>-26.87</c:v>
                </c:pt>
                <c:pt idx="1122">
                  <c:v>-26.84</c:v>
                </c:pt>
                <c:pt idx="1123">
                  <c:v>-26.81000000000001</c:v>
                </c:pt>
                <c:pt idx="1124">
                  <c:v>-26.78</c:v>
                </c:pt>
                <c:pt idx="1125">
                  <c:v>-26.75</c:v>
                </c:pt>
                <c:pt idx="1126">
                  <c:v>-26.72</c:v>
                </c:pt>
                <c:pt idx="1127">
                  <c:v>-26.68999999999999</c:v>
                </c:pt>
                <c:pt idx="1128">
                  <c:v>-26.66</c:v>
                </c:pt>
                <c:pt idx="1129">
                  <c:v>-26.63000000000001</c:v>
                </c:pt>
                <c:pt idx="1130">
                  <c:v>-26.6</c:v>
                </c:pt>
                <c:pt idx="1131">
                  <c:v>-26.57</c:v>
                </c:pt>
                <c:pt idx="1132">
                  <c:v>-26.54</c:v>
                </c:pt>
                <c:pt idx="1133">
                  <c:v>-26.50999999999999</c:v>
                </c:pt>
                <c:pt idx="1134">
                  <c:v>-26.48</c:v>
                </c:pt>
                <c:pt idx="1135">
                  <c:v>-26.45</c:v>
                </c:pt>
                <c:pt idx="1136">
                  <c:v>-26.42</c:v>
                </c:pt>
                <c:pt idx="1137">
                  <c:v>-26.39</c:v>
                </c:pt>
                <c:pt idx="1138">
                  <c:v>-26.36</c:v>
                </c:pt>
                <c:pt idx="1139">
                  <c:v>-26.33</c:v>
                </c:pt>
                <c:pt idx="1140">
                  <c:v>-26.3</c:v>
                </c:pt>
                <c:pt idx="1141">
                  <c:v>-26.27</c:v>
                </c:pt>
                <c:pt idx="1142">
                  <c:v>-26.24</c:v>
                </c:pt>
                <c:pt idx="1143">
                  <c:v>-26.21</c:v>
                </c:pt>
                <c:pt idx="1144">
                  <c:v>-26.18</c:v>
                </c:pt>
                <c:pt idx="1145">
                  <c:v>-26.15</c:v>
                </c:pt>
                <c:pt idx="1146">
                  <c:v>-26.12</c:v>
                </c:pt>
                <c:pt idx="1147">
                  <c:v>-26.09</c:v>
                </c:pt>
                <c:pt idx="1148">
                  <c:v>-26.06</c:v>
                </c:pt>
                <c:pt idx="1149">
                  <c:v>-26.03</c:v>
                </c:pt>
                <c:pt idx="1150">
                  <c:v>-26.0</c:v>
                </c:pt>
                <c:pt idx="1151">
                  <c:v>-25.97</c:v>
                </c:pt>
                <c:pt idx="1152">
                  <c:v>-25.93999999999999</c:v>
                </c:pt>
                <c:pt idx="1153">
                  <c:v>-25.91</c:v>
                </c:pt>
                <c:pt idx="1154">
                  <c:v>-25.88</c:v>
                </c:pt>
                <c:pt idx="1155">
                  <c:v>-25.85</c:v>
                </c:pt>
                <c:pt idx="1156">
                  <c:v>-25.82</c:v>
                </c:pt>
                <c:pt idx="1157">
                  <c:v>-25.79</c:v>
                </c:pt>
                <c:pt idx="1158">
                  <c:v>-25.75999999999999</c:v>
                </c:pt>
                <c:pt idx="1159">
                  <c:v>-25.73</c:v>
                </c:pt>
                <c:pt idx="1160">
                  <c:v>-25.7</c:v>
                </c:pt>
                <c:pt idx="1161">
                  <c:v>-25.67</c:v>
                </c:pt>
                <c:pt idx="1162">
                  <c:v>-25.64</c:v>
                </c:pt>
                <c:pt idx="1163">
                  <c:v>-25.61</c:v>
                </c:pt>
                <c:pt idx="1164">
                  <c:v>-25.58</c:v>
                </c:pt>
                <c:pt idx="1165">
                  <c:v>-25.55</c:v>
                </c:pt>
                <c:pt idx="1166">
                  <c:v>-25.52</c:v>
                </c:pt>
                <c:pt idx="1167">
                  <c:v>-25.49</c:v>
                </c:pt>
                <c:pt idx="1168">
                  <c:v>-25.46</c:v>
                </c:pt>
                <c:pt idx="1169">
                  <c:v>-25.43</c:v>
                </c:pt>
                <c:pt idx="1170">
                  <c:v>-25.4</c:v>
                </c:pt>
                <c:pt idx="1171">
                  <c:v>-25.37</c:v>
                </c:pt>
                <c:pt idx="1172">
                  <c:v>-25.34</c:v>
                </c:pt>
                <c:pt idx="1173">
                  <c:v>-25.31000000000001</c:v>
                </c:pt>
                <c:pt idx="1174">
                  <c:v>-25.28</c:v>
                </c:pt>
                <c:pt idx="1175">
                  <c:v>-25.25</c:v>
                </c:pt>
                <c:pt idx="1176">
                  <c:v>-25.22</c:v>
                </c:pt>
                <c:pt idx="1177">
                  <c:v>-25.19</c:v>
                </c:pt>
                <c:pt idx="1178">
                  <c:v>-25.16</c:v>
                </c:pt>
                <c:pt idx="1179">
                  <c:v>-25.13000000000001</c:v>
                </c:pt>
                <c:pt idx="1180">
                  <c:v>-25.1</c:v>
                </c:pt>
                <c:pt idx="1181">
                  <c:v>-25.07</c:v>
                </c:pt>
                <c:pt idx="1182">
                  <c:v>-25.04</c:v>
                </c:pt>
                <c:pt idx="1183">
                  <c:v>-25.00999999999999</c:v>
                </c:pt>
                <c:pt idx="1184">
                  <c:v>-24.98</c:v>
                </c:pt>
                <c:pt idx="1185">
                  <c:v>-24.95</c:v>
                </c:pt>
                <c:pt idx="1186">
                  <c:v>-24.92</c:v>
                </c:pt>
                <c:pt idx="1187">
                  <c:v>-24.89</c:v>
                </c:pt>
                <c:pt idx="1188">
                  <c:v>-24.86</c:v>
                </c:pt>
                <c:pt idx="1189">
                  <c:v>-24.83</c:v>
                </c:pt>
                <c:pt idx="1190">
                  <c:v>-24.8</c:v>
                </c:pt>
                <c:pt idx="1191">
                  <c:v>-24.77</c:v>
                </c:pt>
                <c:pt idx="1192">
                  <c:v>-24.74</c:v>
                </c:pt>
                <c:pt idx="1193">
                  <c:v>-24.71</c:v>
                </c:pt>
                <c:pt idx="1194">
                  <c:v>-24.68</c:v>
                </c:pt>
                <c:pt idx="1195">
                  <c:v>-24.65</c:v>
                </c:pt>
                <c:pt idx="1196">
                  <c:v>-24.62</c:v>
                </c:pt>
                <c:pt idx="1197">
                  <c:v>-24.59</c:v>
                </c:pt>
                <c:pt idx="1198">
                  <c:v>-24.56</c:v>
                </c:pt>
                <c:pt idx="1199">
                  <c:v>-24.53</c:v>
                </c:pt>
                <c:pt idx="1200">
                  <c:v>-24.5</c:v>
                </c:pt>
                <c:pt idx="1201">
                  <c:v>-24.47</c:v>
                </c:pt>
                <c:pt idx="1202">
                  <c:v>-24.44</c:v>
                </c:pt>
                <c:pt idx="1203">
                  <c:v>-24.41</c:v>
                </c:pt>
                <c:pt idx="1204">
                  <c:v>-24.38</c:v>
                </c:pt>
                <c:pt idx="1205">
                  <c:v>-24.35</c:v>
                </c:pt>
                <c:pt idx="1206">
                  <c:v>-24.32</c:v>
                </c:pt>
                <c:pt idx="1207">
                  <c:v>-24.29</c:v>
                </c:pt>
                <c:pt idx="1208">
                  <c:v>-24.25999999999999</c:v>
                </c:pt>
                <c:pt idx="1209">
                  <c:v>-24.23</c:v>
                </c:pt>
                <c:pt idx="1210">
                  <c:v>-24.2</c:v>
                </c:pt>
                <c:pt idx="1211">
                  <c:v>-24.17</c:v>
                </c:pt>
                <c:pt idx="1212">
                  <c:v>-24.14</c:v>
                </c:pt>
                <c:pt idx="1213">
                  <c:v>-24.11</c:v>
                </c:pt>
                <c:pt idx="1214">
                  <c:v>-24.08</c:v>
                </c:pt>
                <c:pt idx="1215">
                  <c:v>-24.05</c:v>
                </c:pt>
                <c:pt idx="1216">
                  <c:v>-24.02</c:v>
                </c:pt>
                <c:pt idx="1217">
                  <c:v>-23.99</c:v>
                </c:pt>
                <c:pt idx="1218">
                  <c:v>-23.96</c:v>
                </c:pt>
                <c:pt idx="1219">
                  <c:v>-23.93</c:v>
                </c:pt>
                <c:pt idx="1220">
                  <c:v>-23.9</c:v>
                </c:pt>
                <c:pt idx="1221">
                  <c:v>-23.87</c:v>
                </c:pt>
                <c:pt idx="1222">
                  <c:v>-23.84</c:v>
                </c:pt>
                <c:pt idx="1223">
                  <c:v>-23.81000000000001</c:v>
                </c:pt>
                <c:pt idx="1224">
                  <c:v>-23.78</c:v>
                </c:pt>
                <c:pt idx="1225">
                  <c:v>-23.75</c:v>
                </c:pt>
                <c:pt idx="1226">
                  <c:v>-23.72</c:v>
                </c:pt>
                <c:pt idx="1227">
                  <c:v>-23.69</c:v>
                </c:pt>
                <c:pt idx="1228">
                  <c:v>-23.66</c:v>
                </c:pt>
                <c:pt idx="1229">
                  <c:v>-23.63000000000001</c:v>
                </c:pt>
                <c:pt idx="1230">
                  <c:v>-23.6</c:v>
                </c:pt>
                <c:pt idx="1231">
                  <c:v>-23.57</c:v>
                </c:pt>
                <c:pt idx="1232">
                  <c:v>-23.54</c:v>
                </c:pt>
                <c:pt idx="1233">
                  <c:v>-23.50999999999999</c:v>
                </c:pt>
                <c:pt idx="1234">
                  <c:v>-23.48</c:v>
                </c:pt>
                <c:pt idx="1235">
                  <c:v>-23.45</c:v>
                </c:pt>
                <c:pt idx="1236">
                  <c:v>-23.42</c:v>
                </c:pt>
                <c:pt idx="1237">
                  <c:v>-23.39</c:v>
                </c:pt>
                <c:pt idx="1238">
                  <c:v>-23.36</c:v>
                </c:pt>
                <c:pt idx="1239">
                  <c:v>-23.33</c:v>
                </c:pt>
                <c:pt idx="1240">
                  <c:v>-23.3</c:v>
                </c:pt>
                <c:pt idx="1241">
                  <c:v>-23.27</c:v>
                </c:pt>
                <c:pt idx="1242">
                  <c:v>-23.24</c:v>
                </c:pt>
                <c:pt idx="1243">
                  <c:v>-23.21</c:v>
                </c:pt>
                <c:pt idx="1244">
                  <c:v>-23.18</c:v>
                </c:pt>
                <c:pt idx="1245">
                  <c:v>-23.15</c:v>
                </c:pt>
                <c:pt idx="1246">
                  <c:v>-23.12</c:v>
                </c:pt>
                <c:pt idx="1247">
                  <c:v>-23.09</c:v>
                </c:pt>
                <c:pt idx="1248">
                  <c:v>-23.06</c:v>
                </c:pt>
                <c:pt idx="1249">
                  <c:v>-23.03</c:v>
                </c:pt>
                <c:pt idx="1250">
                  <c:v>-23.0</c:v>
                </c:pt>
                <c:pt idx="1251">
                  <c:v>-22.97</c:v>
                </c:pt>
                <c:pt idx="1252">
                  <c:v>-22.94</c:v>
                </c:pt>
                <c:pt idx="1253">
                  <c:v>-22.91</c:v>
                </c:pt>
                <c:pt idx="1254">
                  <c:v>-22.88</c:v>
                </c:pt>
                <c:pt idx="1255">
                  <c:v>-22.85</c:v>
                </c:pt>
                <c:pt idx="1256">
                  <c:v>-22.82</c:v>
                </c:pt>
                <c:pt idx="1257">
                  <c:v>-22.79</c:v>
                </c:pt>
                <c:pt idx="1258">
                  <c:v>-22.75999999999999</c:v>
                </c:pt>
                <c:pt idx="1259">
                  <c:v>-22.73</c:v>
                </c:pt>
                <c:pt idx="1260">
                  <c:v>-22.7</c:v>
                </c:pt>
                <c:pt idx="1261">
                  <c:v>-22.67</c:v>
                </c:pt>
                <c:pt idx="1262">
                  <c:v>-22.64</c:v>
                </c:pt>
                <c:pt idx="1263">
                  <c:v>-22.61</c:v>
                </c:pt>
                <c:pt idx="1264">
                  <c:v>-22.58</c:v>
                </c:pt>
                <c:pt idx="1265">
                  <c:v>-22.55</c:v>
                </c:pt>
                <c:pt idx="1266">
                  <c:v>-22.52</c:v>
                </c:pt>
                <c:pt idx="1267">
                  <c:v>-22.49</c:v>
                </c:pt>
                <c:pt idx="1268">
                  <c:v>-22.46</c:v>
                </c:pt>
                <c:pt idx="1269">
                  <c:v>-22.43</c:v>
                </c:pt>
                <c:pt idx="1270">
                  <c:v>-22.4</c:v>
                </c:pt>
                <c:pt idx="1271">
                  <c:v>-22.37</c:v>
                </c:pt>
                <c:pt idx="1272">
                  <c:v>-22.34</c:v>
                </c:pt>
                <c:pt idx="1273">
                  <c:v>-22.31000000000001</c:v>
                </c:pt>
                <c:pt idx="1274">
                  <c:v>-22.28</c:v>
                </c:pt>
                <c:pt idx="1275">
                  <c:v>-22.25</c:v>
                </c:pt>
                <c:pt idx="1276">
                  <c:v>-22.22</c:v>
                </c:pt>
                <c:pt idx="1277">
                  <c:v>-22.19</c:v>
                </c:pt>
                <c:pt idx="1278">
                  <c:v>-22.16</c:v>
                </c:pt>
                <c:pt idx="1279">
                  <c:v>-22.13000000000001</c:v>
                </c:pt>
                <c:pt idx="1280">
                  <c:v>-22.1</c:v>
                </c:pt>
                <c:pt idx="1281">
                  <c:v>-22.07</c:v>
                </c:pt>
                <c:pt idx="1282">
                  <c:v>-22.04</c:v>
                </c:pt>
                <c:pt idx="1283">
                  <c:v>-22.00999999999999</c:v>
                </c:pt>
                <c:pt idx="1284">
                  <c:v>-21.98</c:v>
                </c:pt>
                <c:pt idx="1285">
                  <c:v>-21.95</c:v>
                </c:pt>
                <c:pt idx="1286">
                  <c:v>-21.92</c:v>
                </c:pt>
                <c:pt idx="1287">
                  <c:v>-21.89</c:v>
                </c:pt>
                <c:pt idx="1288">
                  <c:v>-21.86</c:v>
                </c:pt>
                <c:pt idx="1289">
                  <c:v>-21.83</c:v>
                </c:pt>
                <c:pt idx="1290">
                  <c:v>-21.8</c:v>
                </c:pt>
                <c:pt idx="1291">
                  <c:v>-21.77</c:v>
                </c:pt>
                <c:pt idx="1292">
                  <c:v>-21.74</c:v>
                </c:pt>
                <c:pt idx="1293">
                  <c:v>-21.71</c:v>
                </c:pt>
                <c:pt idx="1294">
                  <c:v>-21.68</c:v>
                </c:pt>
                <c:pt idx="1295">
                  <c:v>-21.65</c:v>
                </c:pt>
                <c:pt idx="1296">
                  <c:v>-21.62</c:v>
                </c:pt>
                <c:pt idx="1297">
                  <c:v>-21.59</c:v>
                </c:pt>
                <c:pt idx="1298">
                  <c:v>-21.56</c:v>
                </c:pt>
                <c:pt idx="1299">
                  <c:v>-21.53</c:v>
                </c:pt>
                <c:pt idx="1300">
                  <c:v>-21.5</c:v>
                </c:pt>
                <c:pt idx="1301">
                  <c:v>-21.47</c:v>
                </c:pt>
                <c:pt idx="1302">
                  <c:v>-21.44</c:v>
                </c:pt>
                <c:pt idx="1303">
                  <c:v>-21.41</c:v>
                </c:pt>
                <c:pt idx="1304">
                  <c:v>-21.38</c:v>
                </c:pt>
                <c:pt idx="1305">
                  <c:v>-21.35</c:v>
                </c:pt>
                <c:pt idx="1306">
                  <c:v>-21.32</c:v>
                </c:pt>
                <c:pt idx="1307">
                  <c:v>-21.29</c:v>
                </c:pt>
                <c:pt idx="1308">
                  <c:v>-21.25999999999999</c:v>
                </c:pt>
                <c:pt idx="1309">
                  <c:v>-21.23</c:v>
                </c:pt>
                <c:pt idx="1310">
                  <c:v>-21.2</c:v>
                </c:pt>
                <c:pt idx="1311">
                  <c:v>-21.17</c:v>
                </c:pt>
                <c:pt idx="1312">
                  <c:v>-21.14</c:v>
                </c:pt>
                <c:pt idx="1313">
                  <c:v>-21.11</c:v>
                </c:pt>
                <c:pt idx="1314">
                  <c:v>-21.08</c:v>
                </c:pt>
                <c:pt idx="1315">
                  <c:v>-21.05</c:v>
                </c:pt>
                <c:pt idx="1316">
                  <c:v>-21.02</c:v>
                </c:pt>
                <c:pt idx="1317">
                  <c:v>-20.99</c:v>
                </c:pt>
                <c:pt idx="1318">
                  <c:v>-20.96</c:v>
                </c:pt>
                <c:pt idx="1319">
                  <c:v>-20.93</c:v>
                </c:pt>
                <c:pt idx="1320">
                  <c:v>-20.9</c:v>
                </c:pt>
                <c:pt idx="1321">
                  <c:v>-20.87</c:v>
                </c:pt>
                <c:pt idx="1322">
                  <c:v>-20.84</c:v>
                </c:pt>
                <c:pt idx="1323">
                  <c:v>-20.81000000000001</c:v>
                </c:pt>
                <c:pt idx="1324">
                  <c:v>-20.78</c:v>
                </c:pt>
                <c:pt idx="1325">
                  <c:v>-20.75</c:v>
                </c:pt>
                <c:pt idx="1326">
                  <c:v>-20.72</c:v>
                </c:pt>
                <c:pt idx="1327">
                  <c:v>-20.69</c:v>
                </c:pt>
                <c:pt idx="1328">
                  <c:v>-20.66</c:v>
                </c:pt>
                <c:pt idx="1329">
                  <c:v>-20.63000000000001</c:v>
                </c:pt>
                <c:pt idx="1330">
                  <c:v>-20.6</c:v>
                </c:pt>
                <c:pt idx="1331">
                  <c:v>-20.57</c:v>
                </c:pt>
                <c:pt idx="1332">
                  <c:v>-20.54</c:v>
                </c:pt>
                <c:pt idx="1333">
                  <c:v>-20.50999999999999</c:v>
                </c:pt>
                <c:pt idx="1334">
                  <c:v>-20.48</c:v>
                </c:pt>
                <c:pt idx="1335">
                  <c:v>-20.45</c:v>
                </c:pt>
                <c:pt idx="1336">
                  <c:v>-20.42</c:v>
                </c:pt>
                <c:pt idx="1337">
                  <c:v>-20.39</c:v>
                </c:pt>
                <c:pt idx="1338">
                  <c:v>-20.36</c:v>
                </c:pt>
                <c:pt idx="1339">
                  <c:v>-20.32999999999999</c:v>
                </c:pt>
                <c:pt idx="1340">
                  <c:v>-20.3</c:v>
                </c:pt>
                <c:pt idx="1341">
                  <c:v>-20.27</c:v>
                </c:pt>
                <c:pt idx="1342">
                  <c:v>-20.24</c:v>
                </c:pt>
                <c:pt idx="1343">
                  <c:v>-20.21</c:v>
                </c:pt>
                <c:pt idx="1344">
                  <c:v>-20.18</c:v>
                </c:pt>
                <c:pt idx="1345">
                  <c:v>-20.15</c:v>
                </c:pt>
                <c:pt idx="1346">
                  <c:v>-20.12</c:v>
                </c:pt>
                <c:pt idx="1347">
                  <c:v>-20.09</c:v>
                </c:pt>
                <c:pt idx="1348">
                  <c:v>-20.06</c:v>
                </c:pt>
                <c:pt idx="1349">
                  <c:v>-20.03</c:v>
                </c:pt>
                <c:pt idx="1350">
                  <c:v>-20.0</c:v>
                </c:pt>
                <c:pt idx="1351">
                  <c:v>-19.97</c:v>
                </c:pt>
                <c:pt idx="1352">
                  <c:v>-19.94</c:v>
                </c:pt>
                <c:pt idx="1353">
                  <c:v>-19.91</c:v>
                </c:pt>
                <c:pt idx="1354">
                  <c:v>-19.88</c:v>
                </c:pt>
                <c:pt idx="1355">
                  <c:v>-19.85</c:v>
                </c:pt>
                <c:pt idx="1356">
                  <c:v>-19.82</c:v>
                </c:pt>
                <c:pt idx="1357">
                  <c:v>-19.79</c:v>
                </c:pt>
                <c:pt idx="1358">
                  <c:v>-19.75999999999999</c:v>
                </c:pt>
                <c:pt idx="1359">
                  <c:v>-19.73</c:v>
                </c:pt>
                <c:pt idx="1360">
                  <c:v>-19.7</c:v>
                </c:pt>
                <c:pt idx="1361">
                  <c:v>-19.67000000000001</c:v>
                </c:pt>
                <c:pt idx="1362">
                  <c:v>-19.64</c:v>
                </c:pt>
                <c:pt idx="1363">
                  <c:v>-19.61</c:v>
                </c:pt>
                <c:pt idx="1364">
                  <c:v>-19.57999999999999</c:v>
                </c:pt>
                <c:pt idx="1365">
                  <c:v>-19.55</c:v>
                </c:pt>
                <c:pt idx="1366">
                  <c:v>-19.52</c:v>
                </c:pt>
                <c:pt idx="1367">
                  <c:v>-19.49</c:v>
                </c:pt>
                <c:pt idx="1368">
                  <c:v>-19.46</c:v>
                </c:pt>
                <c:pt idx="1369">
                  <c:v>-19.43</c:v>
                </c:pt>
                <c:pt idx="1370">
                  <c:v>-19.4</c:v>
                </c:pt>
                <c:pt idx="1371">
                  <c:v>-19.37</c:v>
                </c:pt>
                <c:pt idx="1372">
                  <c:v>-19.34</c:v>
                </c:pt>
                <c:pt idx="1373">
                  <c:v>-19.31000000000001</c:v>
                </c:pt>
                <c:pt idx="1374">
                  <c:v>-19.28</c:v>
                </c:pt>
                <c:pt idx="1375">
                  <c:v>-19.25</c:v>
                </c:pt>
                <c:pt idx="1376">
                  <c:v>-19.22</c:v>
                </c:pt>
                <c:pt idx="1377">
                  <c:v>-19.19</c:v>
                </c:pt>
                <c:pt idx="1378">
                  <c:v>-19.16</c:v>
                </c:pt>
                <c:pt idx="1379">
                  <c:v>-19.13000000000001</c:v>
                </c:pt>
                <c:pt idx="1380">
                  <c:v>-19.1</c:v>
                </c:pt>
                <c:pt idx="1381">
                  <c:v>-19.07</c:v>
                </c:pt>
                <c:pt idx="1382">
                  <c:v>-19.04</c:v>
                </c:pt>
                <c:pt idx="1383">
                  <c:v>-19.00999999999999</c:v>
                </c:pt>
                <c:pt idx="1384">
                  <c:v>-18.98</c:v>
                </c:pt>
                <c:pt idx="1385">
                  <c:v>-18.95</c:v>
                </c:pt>
                <c:pt idx="1386">
                  <c:v>-18.92</c:v>
                </c:pt>
                <c:pt idx="1387">
                  <c:v>-18.89</c:v>
                </c:pt>
                <c:pt idx="1388">
                  <c:v>-18.86</c:v>
                </c:pt>
                <c:pt idx="1389">
                  <c:v>-18.82999999999999</c:v>
                </c:pt>
                <c:pt idx="1390">
                  <c:v>-18.8</c:v>
                </c:pt>
                <c:pt idx="1391">
                  <c:v>-18.77</c:v>
                </c:pt>
                <c:pt idx="1392">
                  <c:v>-18.74</c:v>
                </c:pt>
                <c:pt idx="1393">
                  <c:v>-18.71</c:v>
                </c:pt>
                <c:pt idx="1394">
                  <c:v>-18.68</c:v>
                </c:pt>
                <c:pt idx="1395">
                  <c:v>-18.65</c:v>
                </c:pt>
                <c:pt idx="1396">
                  <c:v>-18.62</c:v>
                </c:pt>
                <c:pt idx="1397">
                  <c:v>-18.59</c:v>
                </c:pt>
                <c:pt idx="1398">
                  <c:v>-18.56</c:v>
                </c:pt>
                <c:pt idx="1399">
                  <c:v>-18.53</c:v>
                </c:pt>
                <c:pt idx="1400">
                  <c:v>-18.5</c:v>
                </c:pt>
                <c:pt idx="1401">
                  <c:v>-18.47</c:v>
                </c:pt>
                <c:pt idx="1402">
                  <c:v>-18.44</c:v>
                </c:pt>
                <c:pt idx="1403">
                  <c:v>-18.41</c:v>
                </c:pt>
                <c:pt idx="1404">
                  <c:v>-18.38</c:v>
                </c:pt>
                <c:pt idx="1405">
                  <c:v>-18.35</c:v>
                </c:pt>
                <c:pt idx="1406">
                  <c:v>-18.32</c:v>
                </c:pt>
                <c:pt idx="1407">
                  <c:v>-18.29</c:v>
                </c:pt>
                <c:pt idx="1408">
                  <c:v>-18.26</c:v>
                </c:pt>
                <c:pt idx="1409">
                  <c:v>-18.23</c:v>
                </c:pt>
                <c:pt idx="1410">
                  <c:v>-18.2</c:v>
                </c:pt>
                <c:pt idx="1411">
                  <c:v>-18.17000000000001</c:v>
                </c:pt>
                <c:pt idx="1412">
                  <c:v>-18.14</c:v>
                </c:pt>
                <c:pt idx="1413">
                  <c:v>-18.11</c:v>
                </c:pt>
                <c:pt idx="1414">
                  <c:v>-18.07999999999999</c:v>
                </c:pt>
                <c:pt idx="1415">
                  <c:v>-18.05</c:v>
                </c:pt>
                <c:pt idx="1416">
                  <c:v>-18.02</c:v>
                </c:pt>
                <c:pt idx="1417">
                  <c:v>-17.99</c:v>
                </c:pt>
                <c:pt idx="1418">
                  <c:v>-17.96</c:v>
                </c:pt>
                <c:pt idx="1419">
                  <c:v>-17.93</c:v>
                </c:pt>
                <c:pt idx="1420">
                  <c:v>-17.9</c:v>
                </c:pt>
                <c:pt idx="1421">
                  <c:v>-17.87</c:v>
                </c:pt>
                <c:pt idx="1422">
                  <c:v>-17.84</c:v>
                </c:pt>
                <c:pt idx="1423">
                  <c:v>-17.81000000000001</c:v>
                </c:pt>
                <c:pt idx="1424">
                  <c:v>-17.78</c:v>
                </c:pt>
                <c:pt idx="1425">
                  <c:v>-17.75</c:v>
                </c:pt>
                <c:pt idx="1426">
                  <c:v>-17.72</c:v>
                </c:pt>
                <c:pt idx="1427">
                  <c:v>-17.69</c:v>
                </c:pt>
                <c:pt idx="1428">
                  <c:v>-17.66</c:v>
                </c:pt>
                <c:pt idx="1429">
                  <c:v>-17.63000000000001</c:v>
                </c:pt>
                <c:pt idx="1430">
                  <c:v>-17.6</c:v>
                </c:pt>
                <c:pt idx="1431">
                  <c:v>-17.57</c:v>
                </c:pt>
                <c:pt idx="1432">
                  <c:v>-17.54</c:v>
                </c:pt>
                <c:pt idx="1433">
                  <c:v>-17.51000000000001</c:v>
                </c:pt>
                <c:pt idx="1434">
                  <c:v>-17.48</c:v>
                </c:pt>
                <c:pt idx="1435">
                  <c:v>-17.45</c:v>
                </c:pt>
                <c:pt idx="1436">
                  <c:v>-17.42</c:v>
                </c:pt>
                <c:pt idx="1437">
                  <c:v>-17.39</c:v>
                </c:pt>
                <c:pt idx="1438">
                  <c:v>-17.36</c:v>
                </c:pt>
                <c:pt idx="1439">
                  <c:v>-17.32999999999999</c:v>
                </c:pt>
                <c:pt idx="1440">
                  <c:v>-17.3</c:v>
                </c:pt>
                <c:pt idx="1441">
                  <c:v>-17.27</c:v>
                </c:pt>
                <c:pt idx="1442">
                  <c:v>-17.24</c:v>
                </c:pt>
                <c:pt idx="1443">
                  <c:v>-17.21</c:v>
                </c:pt>
                <c:pt idx="1444">
                  <c:v>-17.18</c:v>
                </c:pt>
                <c:pt idx="1445">
                  <c:v>-17.15</c:v>
                </c:pt>
                <c:pt idx="1446">
                  <c:v>-17.12</c:v>
                </c:pt>
                <c:pt idx="1447">
                  <c:v>-17.09</c:v>
                </c:pt>
                <c:pt idx="1448">
                  <c:v>-17.06</c:v>
                </c:pt>
                <c:pt idx="1449">
                  <c:v>-17.03</c:v>
                </c:pt>
                <c:pt idx="1450">
                  <c:v>-17.0</c:v>
                </c:pt>
                <c:pt idx="1451">
                  <c:v>-16.97</c:v>
                </c:pt>
                <c:pt idx="1452">
                  <c:v>-16.94</c:v>
                </c:pt>
                <c:pt idx="1453">
                  <c:v>-16.91</c:v>
                </c:pt>
                <c:pt idx="1454">
                  <c:v>-16.88</c:v>
                </c:pt>
                <c:pt idx="1455">
                  <c:v>-16.85</c:v>
                </c:pt>
                <c:pt idx="1456">
                  <c:v>-16.82</c:v>
                </c:pt>
                <c:pt idx="1457">
                  <c:v>-16.79</c:v>
                </c:pt>
                <c:pt idx="1458">
                  <c:v>-16.76</c:v>
                </c:pt>
                <c:pt idx="1459">
                  <c:v>-16.73</c:v>
                </c:pt>
                <c:pt idx="1460">
                  <c:v>-16.7</c:v>
                </c:pt>
                <c:pt idx="1461">
                  <c:v>-16.67000000000001</c:v>
                </c:pt>
                <c:pt idx="1462">
                  <c:v>-16.64</c:v>
                </c:pt>
                <c:pt idx="1463">
                  <c:v>-16.61</c:v>
                </c:pt>
                <c:pt idx="1464">
                  <c:v>-16.57999999999999</c:v>
                </c:pt>
                <c:pt idx="1465">
                  <c:v>-16.55</c:v>
                </c:pt>
                <c:pt idx="1466">
                  <c:v>-16.52</c:v>
                </c:pt>
                <c:pt idx="1467">
                  <c:v>-16.49</c:v>
                </c:pt>
                <c:pt idx="1468">
                  <c:v>-16.46</c:v>
                </c:pt>
                <c:pt idx="1469">
                  <c:v>-16.43</c:v>
                </c:pt>
                <c:pt idx="1470">
                  <c:v>-16.4</c:v>
                </c:pt>
                <c:pt idx="1471">
                  <c:v>-16.37</c:v>
                </c:pt>
                <c:pt idx="1472">
                  <c:v>-16.34</c:v>
                </c:pt>
                <c:pt idx="1473">
                  <c:v>-16.31000000000001</c:v>
                </c:pt>
                <c:pt idx="1474">
                  <c:v>-16.28</c:v>
                </c:pt>
                <c:pt idx="1475">
                  <c:v>-16.25</c:v>
                </c:pt>
                <c:pt idx="1476">
                  <c:v>-16.22</c:v>
                </c:pt>
                <c:pt idx="1477">
                  <c:v>-16.19</c:v>
                </c:pt>
                <c:pt idx="1478">
                  <c:v>-16.16</c:v>
                </c:pt>
                <c:pt idx="1479">
                  <c:v>-16.13000000000001</c:v>
                </c:pt>
                <c:pt idx="1480">
                  <c:v>-16.1</c:v>
                </c:pt>
                <c:pt idx="1481">
                  <c:v>-16.07</c:v>
                </c:pt>
                <c:pt idx="1482">
                  <c:v>-16.04</c:v>
                </c:pt>
                <c:pt idx="1483">
                  <c:v>-16.01000000000001</c:v>
                </c:pt>
                <c:pt idx="1484">
                  <c:v>-15.98</c:v>
                </c:pt>
                <c:pt idx="1485">
                  <c:v>-15.95</c:v>
                </c:pt>
                <c:pt idx="1486">
                  <c:v>-15.92</c:v>
                </c:pt>
                <c:pt idx="1487">
                  <c:v>-15.89</c:v>
                </c:pt>
                <c:pt idx="1488">
                  <c:v>-15.86</c:v>
                </c:pt>
                <c:pt idx="1489">
                  <c:v>-15.83</c:v>
                </c:pt>
                <c:pt idx="1490">
                  <c:v>-15.8</c:v>
                </c:pt>
                <c:pt idx="1491">
                  <c:v>-15.77</c:v>
                </c:pt>
                <c:pt idx="1492">
                  <c:v>-15.74</c:v>
                </c:pt>
                <c:pt idx="1493">
                  <c:v>-15.71</c:v>
                </c:pt>
                <c:pt idx="1494">
                  <c:v>-15.68</c:v>
                </c:pt>
                <c:pt idx="1495">
                  <c:v>-15.65</c:v>
                </c:pt>
                <c:pt idx="1496">
                  <c:v>-15.62</c:v>
                </c:pt>
                <c:pt idx="1497">
                  <c:v>-15.59</c:v>
                </c:pt>
                <c:pt idx="1498">
                  <c:v>-15.56</c:v>
                </c:pt>
                <c:pt idx="1499">
                  <c:v>-15.53</c:v>
                </c:pt>
                <c:pt idx="1500">
                  <c:v>-15.5</c:v>
                </c:pt>
                <c:pt idx="1501">
                  <c:v>-15.47</c:v>
                </c:pt>
                <c:pt idx="1502">
                  <c:v>-15.44</c:v>
                </c:pt>
                <c:pt idx="1503">
                  <c:v>-15.41</c:v>
                </c:pt>
                <c:pt idx="1504">
                  <c:v>-15.38</c:v>
                </c:pt>
                <c:pt idx="1505">
                  <c:v>-15.35</c:v>
                </c:pt>
                <c:pt idx="1506">
                  <c:v>-15.32</c:v>
                </c:pt>
                <c:pt idx="1507">
                  <c:v>-15.29</c:v>
                </c:pt>
                <c:pt idx="1508">
                  <c:v>-15.26000000000001</c:v>
                </c:pt>
                <c:pt idx="1509">
                  <c:v>-15.23</c:v>
                </c:pt>
                <c:pt idx="1510">
                  <c:v>-15.2</c:v>
                </c:pt>
                <c:pt idx="1511">
                  <c:v>-15.17</c:v>
                </c:pt>
                <c:pt idx="1512">
                  <c:v>-15.14</c:v>
                </c:pt>
                <c:pt idx="1513">
                  <c:v>-15.11</c:v>
                </c:pt>
                <c:pt idx="1514">
                  <c:v>-15.08</c:v>
                </c:pt>
                <c:pt idx="1515">
                  <c:v>-15.05</c:v>
                </c:pt>
                <c:pt idx="1516">
                  <c:v>-15.02</c:v>
                </c:pt>
                <c:pt idx="1517">
                  <c:v>-14.99</c:v>
                </c:pt>
                <c:pt idx="1518">
                  <c:v>-14.96</c:v>
                </c:pt>
                <c:pt idx="1519">
                  <c:v>-14.93</c:v>
                </c:pt>
                <c:pt idx="1520">
                  <c:v>-14.9</c:v>
                </c:pt>
                <c:pt idx="1521">
                  <c:v>-14.87000000000001</c:v>
                </c:pt>
                <c:pt idx="1522">
                  <c:v>-14.84</c:v>
                </c:pt>
                <c:pt idx="1523">
                  <c:v>-14.81</c:v>
                </c:pt>
                <c:pt idx="1524">
                  <c:v>-14.78</c:v>
                </c:pt>
                <c:pt idx="1525">
                  <c:v>-14.75</c:v>
                </c:pt>
                <c:pt idx="1526">
                  <c:v>-14.72</c:v>
                </c:pt>
                <c:pt idx="1527">
                  <c:v>-14.69</c:v>
                </c:pt>
                <c:pt idx="1528">
                  <c:v>-14.66</c:v>
                </c:pt>
                <c:pt idx="1529">
                  <c:v>-14.63</c:v>
                </c:pt>
                <c:pt idx="1530">
                  <c:v>-14.6</c:v>
                </c:pt>
                <c:pt idx="1531">
                  <c:v>-14.57</c:v>
                </c:pt>
                <c:pt idx="1532">
                  <c:v>-14.54</c:v>
                </c:pt>
                <c:pt idx="1533">
                  <c:v>-14.51000000000001</c:v>
                </c:pt>
                <c:pt idx="1534">
                  <c:v>-14.48</c:v>
                </c:pt>
                <c:pt idx="1535">
                  <c:v>-14.45</c:v>
                </c:pt>
                <c:pt idx="1536">
                  <c:v>-14.42</c:v>
                </c:pt>
                <c:pt idx="1537">
                  <c:v>-14.39</c:v>
                </c:pt>
                <c:pt idx="1538">
                  <c:v>-14.36</c:v>
                </c:pt>
                <c:pt idx="1539">
                  <c:v>-14.33</c:v>
                </c:pt>
                <c:pt idx="1540">
                  <c:v>-14.3</c:v>
                </c:pt>
                <c:pt idx="1541">
                  <c:v>-14.27</c:v>
                </c:pt>
                <c:pt idx="1542">
                  <c:v>-14.24</c:v>
                </c:pt>
                <c:pt idx="1543">
                  <c:v>-14.21</c:v>
                </c:pt>
                <c:pt idx="1544">
                  <c:v>-14.18</c:v>
                </c:pt>
                <c:pt idx="1545">
                  <c:v>-14.15</c:v>
                </c:pt>
                <c:pt idx="1546">
                  <c:v>-14.12</c:v>
                </c:pt>
                <c:pt idx="1547">
                  <c:v>-14.09</c:v>
                </c:pt>
                <c:pt idx="1548">
                  <c:v>-14.06</c:v>
                </c:pt>
                <c:pt idx="1549">
                  <c:v>-14.03</c:v>
                </c:pt>
                <c:pt idx="1550">
                  <c:v>-14.0</c:v>
                </c:pt>
                <c:pt idx="1551">
                  <c:v>-13.97</c:v>
                </c:pt>
                <c:pt idx="1552">
                  <c:v>-13.94</c:v>
                </c:pt>
                <c:pt idx="1553">
                  <c:v>-13.91</c:v>
                </c:pt>
                <c:pt idx="1554">
                  <c:v>-13.88</c:v>
                </c:pt>
                <c:pt idx="1555">
                  <c:v>-13.85</c:v>
                </c:pt>
                <c:pt idx="1556">
                  <c:v>-13.82</c:v>
                </c:pt>
                <c:pt idx="1557">
                  <c:v>-13.79</c:v>
                </c:pt>
                <c:pt idx="1558">
                  <c:v>-13.76000000000001</c:v>
                </c:pt>
                <c:pt idx="1559">
                  <c:v>-13.73</c:v>
                </c:pt>
                <c:pt idx="1560">
                  <c:v>-13.7</c:v>
                </c:pt>
                <c:pt idx="1561">
                  <c:v>-13.67</c:v>
                </c:pt>
                <c:pt idx="1562">
                  <c:v>-13.64</c:v>
                </c:pt>
                <c:pt idx="1563">
                  <c:v>-13.61</c:v>
                </c:pt>
                <c:pt idx="1564">
                  <c:v>-13.58</c:v>
                </c:pt>
                <c:pt idx="1565">
                  <c:v>-13.55</c:v>
                </c:pt>
                <c:pt idx="1566">
                  <c:v>-13.52</c:v>
                </c:pt>
                <c:pt idx="1567">
                  <c:v>-13.49</c:v>
                </c:pt>
                <c:pt idx="1568">
                  <c:v>-13.46</c:v>
                </c:pt>
                <c:pt idx="1569">
                  <c:v>-13.43</c:v>
                </c:pt>
                <c:pt idx="1570">
                  <c:v>-13.4</c:v>
                </c:pt>
                <c:pt idx="1571">
                  <c:v>-13.37000000000001</c:v>
                </c:pt>
                <c:pt idx="1572">
                  <c:v>-13.34</c:v>
                </c:pt>
                <c:pt idx="1573">
                  <c:v>-13.31</c:v>
                </c:pt>
                <c:pt idx="1574">
                  <c:v>-13.28</c:v>
                </c:pt>
                <c:pt idx="1575">
                  <c:v>-13.25</c:v>
                </c:pt>
                <c:pt idx="1576">
                  <c:v>-13.22</c:v>
                </c:pt>
                <c:pt idx="1577">
                  <c:v>-13.19</c:v>
                </c:pt>
                <c:pt idx="1578">
                  <c:v>-13.16</c:v>
                </c:pt>
                <c:pt idx="1579">
                  <c:v>-13.13</c:v>
                </c:pt>
                <c:pt idx="1580">
                  <c:v>-13.1</c:v>
                </c:pt>
                <c:pt idx="1581">
                  <c:v>-13.07</c:v>
                </c:pt>
                <c:pt idx="1582">
                  <c:v>-13.04</c:v>
                </c:pt>
                <c:pt idx="1583">
                  <c:v>-13.01000000000001</c:v>
                </c:pt>
                <c:pt idx="1584">
                  <c:v>-12.98</c:v>
                </c:pt>
                <c:pt idx="1585">
                  <c:v>-12.95</c:v>
                </c:pt>
                <c:pt idx="1586">
                  <c:v>-12.92</c:v>
                </c:pt>
                <c:pt idx="1587">
                  <c:v>-12.89</c:v>
                </c:pt>
                <c:pt idx="1588">
                  <c:v>-12.86</c:v>
                </c:pt>
                <c:pt idx="1589">
                  <c:v>-12.83</c:v>
                </c:pt>
                <c:pt idx="1590">
                  <c:v>-12.8</c:v>
                </c:pt>
                <c:pt idx="1591">
                  <c:v>-12.77</c:v>
                </c:pt>
                <c:pt idx="1592">
                  <c:v>-12.74</c:v>
                </c:pt>
                <c:pt idx="1593">
                  <c:v>-12.71</c:v>
                </c:pt>
                <c:pt idx="1594">
                  <c:v>-12.68</c:v>
                </c:pt>
                <c:pt idx="1595">
                  <c:v>-12.65</c:v>
                </c:pt>
                <c:pt idx="1596">
                  <c:v>-12.62</c:v>
                </c:pt>
                <c:pt idx="1597">
                  <c:v>-12.59</c:v>
                </c:pt>
                <c:pt idx="1598">
                  <c:v>-12.56</c:v>
                </c:pt>
                <c:pt idx="1599">
                  <c:v>-12.53</c:v>
                </c:pt>
                <c:pt idx="1600">
                  <c:v>-12.5</c:v>
                </c:pt>
                <c:pt idx="1601">
                  <c:v>-12.47</c:v>
                </c:pt>
                <c:pt idx="1602">
                  <c:v>-12.44</c:v>
                </c:pt>
                <c:pt idx="1603">
                  <c:v>-12.41</c:v>
                </c:pt>
                <c:pt idx="1604">
                  <c:v>-12.38</c:v>
                </c:pt>
                <c:pt idx="1605">
                  <c:v>-12.35</c:v>
                </c:pt>
                <c:pt idx="1606">
                  <c:v>-12.32</c:v>
                </c:pt>
                <c:pt idx="1607">
                  <c:v>-12.29</c:v>
                </c:pt>
                <c:pt idx="1608">
                  <c:v>-12.26000000000001</c:v>
                </c:pt>
                <c:pt idx="1609">
                  <c:v>-12.23</c:v>
                </c:pt>
                <c:pt idx="1610">
                  <c:v>-12.2</c:v>
                </c:pt>
                <c:pt idx="1611">
                  <c:v>-12.17</c:v>
                </c:pt>
                <c:pt idx="1612">
                  <c:v>-12.14</c:v>
                </c:pt>
                <c:pt idx="1613">
                  <c:v>-12.11</c:v>
                </c:pt>
                <c:pt idx="1614">
                  <c:v>-12.08</c:v>
                </c:pt>
                <c:pt idx="1615">
                  <c:v>-12.05</c:v>
                </c:pt>
                <c:pt idx="1616">
                  <c:v>-12.02</c:v>
                </c:pt>
                <c:pt idx="1617">
                  <c:v>-11.99</c:v>
                </c:pt>
                <c:pt idx="1618">
                  <c:v>-11.96</c:v>
                </c:pt>
                <c:pt idx="1619">
                  <c:v>-11.93</c:v>
                </c:pt>
                <c:pt idx="1620">
                  <c:v>-11.9</c:v>
                </c:pt>
                <c:pt idx="1621">
                  <c:v>-11.87000000000001</c:v>
                </c:pt>
                <c:pt idx="1622">
                  <c:v>-11.84</c:v>
                </c:pt>
                <c:pt idx="1623">
                  <c:v>-11.81</c:v>
                </c:pt>
                <c:pt idx="1624">
                  <c:v>-11.78</c:v>
                </c:pt>
                <c:pt idx="1625">
                  <c:v>-11.75</c:v>
                </c:pt>
                <c:pt idx="1626">
                  <c:v>-11.72</c:v>
                </c:pt>
                <c:pt idx="1627">
                  <c:v>-11.69</c:v>
                </c:pt>
                <c:pt idx="1628">
                  <c:v>-11.66</c:v>
                </c:pt>
                <c:pt idx="1629">
                  <c:v>-11.63</c:v>
                </c:pt>
                <c:pt idx="1630">
                  <c:v>-11.6</c:v>
                </c:pt>
                <c:pt idx="1631">
                  <c:v>-11.57</c:v>
                </c:pt>
                <c:pt idx="1632">
                  <c:v>-11.54</c:v>
                </c:pt>
                <c:pt idx="1633">
                  <c:v>-11.51000000000001</c:v>
                </c:pt>
                <c:pt idx="1634">
                  <c:v>-11.48</c:v>
                </c:pt>
                <c:pt idx="1635">
                  <c:v>-11.45</c:v>
                </c:pt>
                <c:pt idx="1636">
                  <c:v>-11.42</c:v>
                </c:pt>
                <c:pt idx="1637">
                  <c:v>-11.39</c:v>
                </c:pt>
                <c:pt idx="1638">
                  <c:v>-11.36</c:v>
                </c:pt>
                <c:pt idx="1639">
                  <c:v>-11.33</c:v>
                </c:pt>
                <c:pt idx="1640">
                  <c:v>-11.3</c:v>
                </c:pt>
                <c:pt idx="1641">
                  <c:v>-11.27</c:v>
                </c:pt>
                <c:pt idx="1642">
                  <c:v>-11.24</c:v>
                </c:pt>
                <c:pt idx="1643">
                  <c:v>-11.21</c:v>
                </c:pt>
                <c:pt idx="1644">
                  <c:v>-11.18</c:v>
                </c:pt>
                <c:pt idx="1645">
                  <c:v>-11.15</c:v>
                </c:pt>
                <c:pt idx="1646">
                  <c:v>-11.12</c:v>
                </c:pt>
                <c:pt idx="1647">
                  <c:v>-11.09</c:v>
                </c:pt>
                <c:pt idx="1648">
                  <c:v>-11.06</c:v>
                </c:pt>
                <c:pt idx="1649">
                  <c:v>-11.03</c:v>
                </c:pt>
                <c:pt idx="1650">
                  <c:v>-11.0</c:v>
                </c:pt>
                <c:pt idx="1651">
                  <c:v>-10.97</c:v>
                </c:pt>
                <c:pt idx="1652">
                  <c:v>-10.94</c:v>
                </c:pt>
                <c:pt idx="1653">
                  <c:v>-10.91</c:v>
                </c:pt>
                <c:pt idx="1654">
                  <c:v>-10.88</c:v>
                </c:pt>
                <c:pt idx="1655">
                  <c:v>-10.85</c:v>
                </c:pt>
                <c:pt idx="1656">
                  <c:v>-10.82</c:v>
                </c:pt>
                <c:pt idx="1657">
                  <c:v>-10.79</c:v>
                </c:pt>
                <c:pt idx="1658">
                  <c:v>-10.76000000000001</c:v>
                </c:pt>
                <c:pt idx="1659">
                  <c:v>-10.73</c:v>
                </c:pt>
                <c:pt idx="1660">
                  <c:v>-10.7</c:v>
                </c:pt>
                <c:pt idx="1661">
                  <c:v>-10.67</c:v>
                </c:pt>
                <c:pt idx="1662">
                  <c:v>-10.64</c:v>
                </c:pt>
                <c:pt idx="1663">
                  <c:v>-10.61</c:v>
                </c:pt>
                <c:pt idx="1664">
                  <c:v>-10.58</c:v>
                </c:pt>
                <c:pt idx="1665">
                  <c:v>-10.55</c:v>
                </c:pt>
                <c:pt idx="1666">
                  <c:v>-10.52</c:v>
                </c:pt>
                <c:pt idx="1667">
                  <c:v>-10.49</c:v>
                </c:pt>
                <c:pt idx="1668">
                  <c:v>-10.46</c:v>
                </c:pt>
                <c:pt idx="1669">
                  <c:v>-10.43</c:v>
                </c:pt>
                <c:pt idx="1670">
                  <c:v>-10.4</c:v>
                </c:pt>
                <c:pt idx="1671">
                  <c:v>-10.37000000000001</c:v>
                </c:pt>
                <c:pt idx="1672">
                  <c:v>-10.34</c:v>
                </c:pt>
                <c:pt idx="1673">
                  <c:v>-10.31</c:v>
                </c:pt>
                <c:pt idx="1674">
                  <c:v>-10.28</c:v>
                </c:pt>
                <c:pt idx="1675">
                  <c:v>-10.25</c:v>
                </c:pt>
                <c:pt idx="1676">
                  <c:v>-10.22</c:v>
                </c:pt>
                <c:pt idx="1677">
                  <c:v>-10.19</c:v>
                </c:pt>
                <c:pt idx="1678">
                  <c:v>-10.16</c:v>
                </c:pt>
                <c:pt idx="1679">
                  <c:v>-10.13</c:v>
                </c:pt>
                <c:pt idx="1680">
                  <c:v>-10.1</c:v>
                </c:pt>
                <c:pt idx="1681">
                  <c:v>-10.07</c:v>
                </c:pt>
                <c:pt idx="1682">
                  <c:v>-10.04</c:v>
                </c:pt>
                <c:pt idx="1683">
                  <c:v>-10.01000000000001</c:v>
                </c:pt>
                <c:pt idx="1684">
                  <c:v>-9.980000000000003</c:v>
                </c:pt>
                <c:pt idx="1685">
                  <c:v>-9.950000000000002</c:v>
                </c:pt>
                <c:pt idx="1686">
                  <c:v>-9.920000000000001</c:v>
                </c:pt>
                <c:pt idx="1687">
                  <c:v>-9.89</c:v>
                </c:pt>
                <c:pt idx="1688">
                  <c:v>-9.86</c:v>
                </c:pt>
                <c:pt idx="1689">
                  <c:v>-9.830000000000005</c:v>
                </c:pt>
                <c:pt idx="1690">
                  <c:v>-9.800000000000004</c:v>
                </c:pt>
                <c:pt idx="1691">
                  <c:v>-9.770000000000003</c:v>
                </c:pt>
                <c:pt idx="1692">
                  <c:v>-9.74</c:v>
                </c:pt>
                <c:pt idx="1693">
                  <c:v>-9.710000000000001</c:v>
                </c:pt>
                <c:pt idx="1694">
                  <c:v>-9.68</c:v>
                </c:pt>
                <c:pt idx="1695">
                  <c:v>-9.65</c:v>
                </c:pt>
                <c:pt idx="1696">
                  <c:v>-9.620000000000003</c:v>
                </c:pt>
                <c:pt idx="1697">
                  <c:v>-9.590000000000003</c:v>
                </c:pt>
                <c:pt idx="1698">
                  <c:v>-9.560000000000002</c:v>
                </c:pt>
                <c:pt idx="1699">
                  <c:v>-9.530000000000001</c:v>
                </c:pt>
                <c:pt idx="1700">
                  <c:v>-9.5</c:v>
                </c:pt>
                <c:pt idx="1701">
                  <c:v>-9.470000000000004</c:v>
                </c:pt>
                <c:pt idx="1702">
                  <c:v>-9.440000000000003</c:v>
                </c:pt>
                <c:pt idx="1703">
                  <c:v>-9.410000000000003</c:v>
                </c:pt>
                <c:pt idx="1704">
                  <c:v>-9.380000000000002</c:v>
                </c:pt>
                <c:pt idx="1705">
                  <c:v>-9.350000000000004</c:v>
                </c:pt>
                <c:pt idx="1706">
                  <c:v>-9.32</c:v>
                </c:pt>
                <c:pt idx="1707">
                  <c:v>-9.290000000000001</c:v>
                </c:pt>
                <c:pt idx="1708">
                  <c:v>-9.260000000000005</c:v>
                </c:pt>
                <c:pt idx="1709">
                  <c:v>-9.229999999999998</c:v>
                </c:pt>
                <c:pt idx="1710">
                  <c:v>-9.200000000000001</c:v>
                </c:pt>
                <c:pt idx="1711">
                  <c:v>-9.170000000000001</c:v>
                </c:pt>
                <c:pt idx="1712">
                  <c:v>-9.140000000000001</c:v>
                </c:pt>
                <c:pt idx="1713">
                  <c:v>-9.11</c:v>
                </c:pt>
                <c:pt idx="1714">
                  <c:v>-9.080000000000005</c:v>
                </c:pt>
                <c:pt idx="1715">
                  <c:v>-9.050000000000004</c:v>
                </c:pt>
                <c:pt idx="1716">
                  <c:v>-9.020000000000003</c:v>
                </c:pt>
                <c:pt idx="1717">
                  <c:v>-8.990000000000001</c:v>
                </c:pt>
                <c:pt idx="1718">
                  <c:v>-8.960000000000002</c:v>
                </c:pt>
                <c:pt idx="1719">
                  <c:v>-8.93</c:v>
                </c:pt>
                <c:pt idx="1720">
                  <c:v>-8.900000000000002</c:v>
                </c:pt>
                <c:pt idx="1721">
                  <c:v>-8.870000000000004</c:v>
                </c:pt>
                <c:pt idx="1722">
                  <c:v>-8.840000000000003</c:v>
                </c:pt>
                <c:pt idx="1723">
                  <c:v>-8.810000000000002</c:v>
                </c:pt>
                <c:pt idx="1724">
                  <c:v>-8.780000000000001</c:v>
                </c:pt>
                <c:pt idx="1725">
                  <c:v>-8.75</c:v>
                </c:pt>
                <c:pt idx="1726">
                  <c:v>-8.720000000000001</c:v>
                </c:pt>
                <c:pt idx="1727">
                  <c:v>-8.690000000000003</c:v>
                </c:pt>
                <c:pt idx="1728">
                  <c:v>-8.660000000000003</c:v>
                </c:pt>
                <c:pt idx="1729">
                  <c:v>-8.630000000000001</c:v>
                </c:pt>
                <c:pt idx="1730">
                  <c:v>-8.600000000000001</c:v>
                </c:pt>
                <c:pt idx="1731">
                  <c:v>-8.57</c:v>
                </c:pt>
                <c:pt idx="1732">
                  <c:v>-8.540000000000001</c:v>
                </c:pt>
                <c:pt idx="1733">
                  <c:v>-8.510000000000005</c:v>
                </c:pt>
                <c:pt idx="1734">
                  <c:v>-8.480000000000003</c:v>
                </c:pt>
                <c:pt idx="1735">
                  <c:v>-8.450000000000002</c:v>
                </c:pt>
                <c:pt idx="1736">
                  <c:v>-8.420000000000001</c:v>
                </c:pt>
                <c:pt idx="1737">
                  <c:v>-8.39</c:v>
                </c:pt>
                <c:pt idx="1738">
                  <c:v>-8.36</c:v>
                </c:pt>
                <c:pt idx="1739">
                  <c:v>-8.330000000000005</c:v>
                </c:pt>
                <c:pt idx="1740">
                  <c:v>-8.300000000000004</c:v>
                </c:pt>
                <c:pt idx="1741">
                  <c:v>-8.270000000000003</c:v>
                </c:pt>
                <c:pt idx="1742">
                  <c:v>-8.24</c:v>
                </c:pt>
                <c:pt idx="1743">
                  <c:v>-8.210000000000001</c:v>
                </c:pt>
                <c:pt idx="1744">
                  <c:v>-8.18</c:v>
                </c:pt>
                <c:pt idx="1745">
                  <c:v>-8.15</c:v>
                </c:pt>
                <c:pt idx="1746">
                  <c:v>-8.120000000000003</c:v>
                </c:pt>
                <c:pt idx="1747">
                  <c:v>-8.090000000000003</c:v>
                </c:pt>
                <c:pt idx="1748">
                  <c:v>-8.060000000000002</c:v>
                </c:pt>
                <c:pt idx="1749">
                  <c:v>-8.030000000000001</c:v>
                </c:pt>
                <c:pt idx="1750">
                  <c:v>-8.0</c:v>
                </c:pt>
                <c:pt idx="1751">
                  <c:v>-7.969999999999999</c:v>
                </c:pt>
                <c:pt idx="1752">
                  <c:v>-7.940000000000005</c:v>
                </c:pt>
                <c:pt idx="1753">
                  <c:v>-7.910000000000004</c:v>
                </c:pt>
                <c:pt idx="1754">
                  <c:v>-7.880000000000002</c:v>
                </c:pt>
                <c:pt idx="1755">
                  <c:v>-7.85</c:v>
                </c:pt>
                <c:pt idx="1756">
                  <c:v>-7.819999999999998</c:v>
                </c:pt>
                <c:pt idx="1757">
                  <c:v>-7.79</c:v>
                </c:pt>
                <c:pt idx="1758">
                  <c:v>-7.760000000000005</c:v>
                </c:pt>
                <c:pt idx="1759">
                  <c:v>-7.730000000000004</c:v>
                </c:pt>
                <c:pt idx="1760">
                  <c:v>-7.700000000000003</c:v>
                </c:pt>
                <c:pt idx="1761">
                  <c:v>-7.670000000000002</c:v>
                </c:pt>
                <c:pt idx="1762">
                  <c:v>-7.64</c:v>
                </c:pt>
                <c:pt idx="1763">
                  <c:v>-7.609999999999998</c:v>
                </c:pt>
                <c:pt idx="1764">
                  <c:v>-7.580000000000005</c:v>
                </c:pt>
                <c:pt idx="1765">
                  <c:v>-7.550000000000004</c:v>
                </c:pt>
                <c:pt idx="1766">
                  <c:v>-7.52</c:v>
                </c:pt>
                <c:pt idx="1767">
                  <c:v>-7.490000000000002</c:v>
                </c:pt>
                <c:pt idx="1768">
                  <c:v>-7.460000000000001</c:v>
                </c:pt>
                <c:pt idx="1769">
                  <c:v>-7.43</c:v>
                </c:pt>
                <c:pt idx="1770">
                  <c:v>-7.399999999999999</c:v>
                </c:pt>
                <c:pt idx="1771">
                  <c:v>-7.370000000000005</c:v>
                </c:pt>
                <c:pt idx="1772">
                  <c:v>-7.340000000000002</c:v>
                </c:pt>
                <c:pt idx="1773">
                  <c:v>-7.31</c:v>
                </c:pt>
                <c:pt idx="1774">
                  <c:v>-7.280000000000001</c:v>
                </c:pt>
                <c:pt idx="1775">
                  <c:v>-7.25</c:v>
                </c:pt>
                <c:pt idx="1776">
                  <c:v>-7.219999999999999</c:v>
                </c:pt>
                <c:pt idx="1777">
                  <c:v>-7.190000000000005</c:v>
                </c:pt>
                <c:pt idx="1778">
                  <c:v>-7.159999999999997</c:v>
                </c:pt>
                <c:pt idx="1779">
                  <c:v>-7.130000000000003</c:v>
                </c:pt>
                <c:pt idx="1780">
                  <c:v>-7.100000000000001</c:v>
                </c:pt>
                <c:pt idx="1781">
                  <c:v>-7.07</c:v>
                </c:pt>
                <c:pt idx="1782">
                  <c:v>-7.04</c:v>
                </c:pt>
                <c:pt idx="1783">
                  <c:v>-7.010000000000005</c:v>
                </c:pt>
                <c:pt idx="1784">
                  <c:v>-6.980000000000004</c:v>
                </c:pt>
                <c:pt idx="1785">
                  <c:v>-6.950000000000003</c:v>
                </c:pt>
                <c:pt idx="1786">
                  <c:v>-6.920000000000002</c:v>
                </c:pt>
                <c:pt idx="1787">
                  <c:v>-6.89</c:v>
                </c:pt>
                <c:pt idx="1788">
                  <c:v>-6.859999999999998</c:v>
                </c:pt>
                <c:pt idx="1789">
                  <c:v>-6.830000000000005</c:v>
                </c:pt>
                <c:pt idx="1790">
                  <c:v>-6.800000000000004</c:v>
                </c:pt>
                <c:pt idx="1791">
                  <c:v>-6.770000000000003</c:v>
                </c:pt>
                <c:pt idx="1792">
                  <c:v>-6.740000000000002</c:v>
                </c:pt>
                <c:pt idx="1793">
                  <c:v>-6.710000000000001</c:v>
                </c:pt>
                <c:pt idx="1794">
                  <c:v>-6.68</c:v>
                </c:pt>
                <c:pt idx="1795">
                  <c:v>-6.649999999999998</c:v>
                </c:pt>
                <c:pt idx="1796">
                  <c:v>-6.620000000000004</c:v>
                </c:pt>
                <c:pt idx="1797">
                  <c:v>-6.590000000000002</c:v>
                </c:pt>
                <c:pt idx="1798">
                  <c:v>-6.56</c:v>
                </c:pt>
                <c:pt idx="1799">
                  <c:v>-6.530000000000001</c:v>
                </c:pt>
                <c:pt idx="1800">
                  <c:v>-6.5</c:v>
                </c:pt>
                <c:pt idx="1801">
                  <c:v>-6.469999999999999</c:v>
                </c:pt>
                <c:pt idx="1802">
                  <c:v>-6.440000000000005</c:v>
                </c:pt>
                <c:pt idx="1803">
                  <c:v>-6.410000000000004</c:v>
                </c:pt>
                <c:pt idx="1804">
                  <c:v>-6.380000000000002</c:v>
                </c:pt>
                <c:pt idx="1805">
                  <c:v>-6.35</c:v>
                </c:pt>
                <c:pt idx="1806">
                  <c:v>-6.319999999999998</c:v>
                </c:pt>
                <c:pt idx="1807">
                  <c:v>-6.29</c:v>
                </c:pt>
                <c:pt idx="1808">
                  <c:v>-6.260000000000005</c:v>
                </c:pt>
                <c:pt idx="1809">
                  <c:v>-6.230000000000004</c:v>
                </c:pt>
                <c:pt idx="1810">
                  <c:v>-6.200000000000003</c:v>
                </c:pt>
                <c:pt idx="1811">
                  <c:v>-6.170000000000002</c:v>
                </c:pt>
                <c:pt idx="1812">
                  <c:v>-6.140000000000001</c:v>
                </c:pt>
                <c:pt idx="1813">
                  <c:v>-6.109999999999999</c:v>
                </c:pt>
                <c:pt idx="1814">
                  <c:v>-6.080000000000005</c:v>
                </c:pt>
                <c:pt idx="1815">
                  <c:v>-6.050000000000004</c:v>
                </c:pt>
                <c:pt idx="1816">
                  <c:v>-6.02</c:v>
                </c:pt>
                <c:pt idx="1817">
                  <c:v>-5.990000000000002</c:v>
                </c:pt>
                <c:pt idx="1818">
                  <c:v>-5.960000000000001</c:v>
                </c:pt>
                <c:pt idx="1819">
                  <c:v>-5.93</c:v>
                </c:pt>
                <c:pt idx="1820">
                  <c:v>-5.899999999999999</c:v>
                </c:pt>
                <c:pt idx="1821">
                  <c:v>-5.870000000000005</c:v>
                </c:pt>
                <c:pt idx="1822">
                  <c:v>-5.840000000000002</c:v>
                </c:pt>
                <c:pt idx="1823">
                  <c:v>-5.81</c:v>
                </c:pt>
                <c:pt idx="1824">
                  <c:v>-5.780000000000001</c:v>
                </c:pt>
                <c:pt idx="1825">
                  <c:v>-5.75</c:v>
                </c:pt>
                <c:pt idx="1826">
                  <c:v>-5.719999999999999</c:v>
                </c:pt>
                <c:pt idx="1827">
                  <c:v>-5.690000000000005</c:v>
                </c:pt>
                <c:pt idx="1828">
                  <c:v>-5.659999999999996</c:v>
                </c:pt>
                <c:pt idx="1829">
                  <c:v>-5.630000000000002</c:v>
                </c:pt>
                <c:pt idx="1830">
                  <c:v>-5.6</c:v>
                </c:pt>
                <c:pt idx="1831">
                  <c:v>-5.57</c:v>
                </c:pt>
                <c:pt idx="1832">
                  <c:v>-5.54</c:v>
                </c:pt>
                <c:pt idx="1833">
                  <c:v>-5.510000000000005</c:v>
                </c:pt>
                <c:pt idx="1834">
                  <c:v>-5.480000000000004</c:v>
                </c:pt>
                <c:pt idx="1835">
                  <c:v>-5.450000000000003</c:v>
                </c:pt>
                <c:pt idx="1836">
                  <c:v>-5.420000000000002</c:v>
                </c:pt>
                <c:pt idx="1837">
                  <c:v>-5.39</c:v>
                </c:pt>
                <c:pt idx="1838">
                  <c:v>-5.359999999999998</c:v>
                </c:pt>
                <c:pt idx="1839">
                  <c:v>-5.330000000000005</c:v>
                </c:pt>
                <c:pt idx="1840">
                  <c:v>-5.300000000000004</c:v>
                </c:pt>
                <c:pt idx="1841">
                  <c:v>-5.270000000000003</c:v>
                </c:pt>
                <c:pt idx="1842">
                  <c:v>-5.240000000000002</c:v>
                </c:pt>
                <c:pt idx="1843">
                  <c:v>-5.210000000000001</c:v>
                </c:pt>
                <c:pt idx="1844">
                  <c:v>-5.18</c:v>
                </c:pt>
                <c:pt idx="1845">
                  <c:v>-5.149999999999999</c:v>
                </c:pt>
                <c:pt idx="1846">
                  <c:v>-5.120000000000005</c:v>
                </c:pt>
                <c:pt idx="1847">
                  <c:v>-5.090000000000002</c:v>
                </c:pt>
                <c:pt idx="1848">
                  <c:v>-5.06</c:v>
                </c:pt>
                <c:pt idx="1849">
                  <c:v>-5.030000000000001</c:v>
                </c:pt>
                <c:pt idx="1850">
                  <c:v>-5.0</c:v>
                </c:pt>
                <c:pt idx="1851">
                  <c:v>-4.969999999999999</c:v>
                </c:pt>
                <c:pt idx="1852">
                  <c:v>-4.940000000000005</c:v>
                </c:pt>
                <c:pt idx="1853">
                  <c:v>-4.910000000000004</c:v>
                </c:pt>
                <c:pt idx="1854">
                  <c:v>-4.880000000000002</c:v>
                </c:pt>
                <c:pt idx="1855">
                  <c:v>-4.85</c:v>
                </c:pt>
                <c:pt idx="1856">
                  <c:v>-4.819999999999998</c:v>
                </c:pt>
                <c:pt idx="1857">
                  <c:v>-4.79</c:v>
                </c:pt>
                <c:pt idx="1858">
                  <c:v>-4.760000000000005</c:v>
                </c:pt>
                <c:pt idx="1859">
                  <c:v>-4.730000000000004</c:v>
                </c:pt>
                <c:pt idx="1860">
                  <c:v>-4.700000000000003</c:v>
                </c:pt>
                <c:pt idx="1861">
                  <c:v>-4.670000000000002</c:v>
                </c:pt>
                <c:pt idx="1862">
                  <c:v>-4.64</c:v>
                </c:pt>
                <c:pt idx="1863">
                  <c:v>-4.609999999999998</c:v>
                </c:pt>
                <c:pt idx="1864">
                  <c:v>-4.580000000000005</c:v>
                </c:pt>
                <c:pt idx="1865">
                  <c:v>-4.550000000000004</c:v>
                </c:pt>
                <c:pt idx="1866">
                  <c:v>-4.52</c:v>
                </c:pt>
                <c:pt idx="1867">
                  <c:v>-4.490000000000002</c:v>
                </c:pt>
                <c:pt idx="1868">
                  <c:v>-4.460000000000001</c:v>
                </c:pt>
                <c:pt idx="1869">
                  <c:v>-4.43</c:v>
                </c:pt>
                <c:pt idx="1870">
                  <c:v>-4.399999999999999</c:v>
                </c:pt>
                <c:pt idx="1871">
                  <c:v>-4.370000000000005</c:v>
                </c:pt>
                <c:pt idx="1872">
                  <c:v>-4.340000000000002</c:v>
                </c:pt>
                <c:pt idx="1873">
                  <c:v>-4.31</c:v>
                </c:pt>
                <c:pt idx="1874">
                  <c:v>-4.280000000000001</c:v>
                </c:pt>
                <c:pt idx="1875">
                  <c:v>-4.25</c:v>
                </c:pt>
                <c:pt idx="1876">
                  <c:v>-4.219999999999999</c:v>
                </c:pt>
                <c:pt idx="1877">
                  <c:v>-4.190000000000005</c:v>
                </c:pt>
                <c:pt idx="1878">
                  <c:v>-4.159999999999997</c:v>
                </c:pt>
                <c:pt idx="1879">
                  <c:v>-4.130000000000003</c:v>
                </c:pt>
                <c:pt idx="1880">
                  <c:v>-4.100000000000001</c:v>
                </c:pt>
                <c:pt idx="1881">
                  <c:v>-4.07</c:v>
                </c:pt>
                <c:pt idx="1882">
                  <c:v>-4.04</c:v>
                </c:pt>
                <c:pt idx="1883">
                  <c:v>-4.010000000000005</c:v>
                </c:pt>
                <c:pt idx="1884">
                  <c:v>-3.980000000000004</c:v>
                </c:pt>
                <c:pt idx="1885">
                  <c:v>-3.950000000000003</c:v>
                </c:pt>
                <c:pt idx="1886">
                  <c:v>-3.920000000000002</c:v>
                </c:pt>
                <c:pt idx="1887">
                  <c:v>-3.89</c:v>
                </c:pt>
                <c:pt idx="1888">
                  <c:v>-3.859999999999998</c:v>
                </c:pt>
                <c:pt idx="1889">
                  <c:v>-3.830000000000004</c:v>
                </c:pt>
                <c:pt idx="1890">
                  <c:v>-3.800000000000004</c:v>
                </c:pt>
                <c:pt idx="1891">
                  <c:v>-3.770000000000003</c:v>
                </c:pt>
                <c:pt idx="1892">
                  <c:v>-3.740000000000002</c:v>
                </c:pt>
                <c:pt idx="1893">
                  <c:v>-3.710000000000001</c:v>
                </c:pt>
                <c:pt idx="1894">
                  <c:v>-3.68</c:v>
                </c:pt>
                <c:pt idx="1895">
                  <c:v>-3.649999999999998</c:v>
                </c:pt>
                <c:pt idx="1896">
                  <c:v>-3.620000000000004</c:v>
                </c:pt>
                <c:pt idx="1897">
                  <c:v>-3.590000000000003</c:v>
                </c:pt>
                <c:pt idx="1898">
                  <c:v>-3.560000000000003</c:v>
                </c:pt>
                <c:pt idx="1899">
                  <c:v>-3.530000000000001</c:v>
                </c:pt>
                <c:pt idx="1900">
                  <c:v>-3.5</c:v>
                </c:pt>
                <c:pt idx="1901">
                  <c:v>-3.469999999999999</c:v>
                </c:pt>
                <c:pt idx="1902">
                  <c:v>-3.440000000000005</c:v>
                </c:pt>
                <c:pt idx="1903">
                  <c:v>-3.410000000000004</c:v>
                </c:pt>
                <c:pt idx="1904">
                  <c:v>-3.380000000000002</c:v>
                </c:pt>
                <c:pt idx="1905">
                  <c:v>-3.35</c:v>
                </c:pt>
                <c:pt idx="1906">
                  <c:v>-3.32</c:v>
                </c:pt>
                <c:pt idx="1907">
                  <c:v>-3.29</c:v>
                </c:pt>
                <c:pt idx="1908">
                  <c:v>-3.260000000000005</c:v>
                </c:pt>
                <c:pt idx="1909">
                  <c:v>-3.230000000000004</c:v>
                </c:pt>
                <c:pt idx="1910">
                  <c:v>-3.200000000000003</c:v>
                </c:pt>
                <c:pt idx="1911">
                  <c:v>-3.170000000000002</c:v>
                </c:pt>
                <c:pt idx="1912">
                  <c:v>-3.140000000000001</c:v>
                </c:pt>
                <c:pt idx="1913">
                  <c:v>-3.109999999999999</c:v>
                </c:pt>
                <c:pt idx="1914">
                  <c:v>-3.080000000000005</c:v>
                </c:pt>
                <c:pt idx="1915">
                  <c:v>-3.050000000000004</c:v>
                </c:pt>
                <c:pt idx="1916">
                  <c:v>-3.020000000000003</c:v>
                </c:pt>
                <c:pt idx="1917">
                  <c:v>-2.990000000000002</c:v>
                </c:pt>
                <c:pt idx="1918">
                  <c:v>-2.960000000000001</c:v>
                </c:pt>
                <c:pt idx="1919">
                  <c:v>-2.93</c:v>
                </c:pt>
                <c:pt idx="1920">
                  <c:v>-2.900000000000006</c:v>
                </c:pt>
                <c:pt idx="1921">
                  <c:v>-2.870000000000004</c:v>
                </c:pt>
                <c:pt idx="1922">
                  <c:v>-2.840000000000003</c:v>
                </c:pt>
                <c:pt idx="1923">
                  <c:v>-2.810000000000002</c:v>
                </c:pt>
                <c:pt idx="1924">
                  <c:v>-2.780000000000001</c:v>
                </c:pt>
                <c:pt idx="1925">
                  <c:v>-2.75</c:v>
                </c:pt>
                <c:pt idx="1926">
                  <c:v>-2.719999999999999</c:v>
                </c:pt>
                <c:pt idx="1927">
                  <c:v>-2.690000000000005</c:v>
                </c:pt>
                <c:pt idx="1928">
                  <c:v>-2.660000000000004</c:v>
                </c:pt>
                <c:pt idx="1929">
                  <c:v>-2.630000000000002</c:v>
                </c:pt>
                <c:pt idx="1930">
                  <c:v>-2.600000000000001</c:v>
                </c:pt>
                <c:pt idx="1931">
                  <c:v>-2.57</c:v>
                </c:pt>
                <c:pt idx="1932">
                  <c:v>-2.539999999999999</c:v>
                </c:pt>
                <c:pt idx="1933">
                  <c:v>-2.510000000000005</c:v>
                </c:pt>
                <c:pt idx="1934">
                  <c:v>-2.480000000000004</c:v>
                </c:pt>
                <c:pt idx="1935">
                  <c:v>-2.450000000000003</c:v>
                </c:pt>
                <c:pt idx="1936">
                  <c:v>-2.420000000000002</c:v>
                </c:pt>
                <c:pt idx="1937">
                  <c:v>-2.39</c:v>
                </c:pt>
                <c:pt idx="1938">
                  <c:v>-2.359999999999998</c:v>
                </c:pt>
                <c:pt idx="1939">
                  <c:v>-2.330000000000004</c:v>
                </c:pt>
                <c:pt idx="1940">
                  <c:v>-2.300000000000004</c:v>
                </c:pt>
                <c:pt idx="1941">
                  <c:v>-2.270000000000003</c:v>
                </c:pt>
                <c:pt idx="1942">
                  <c:v>-2.240000000000002</c:v>
                </c:pt>
                <c:pt idx="1943">
                  <c:v>-2.210000000000001</c:v>
                </c:pt>
                <c:pt idx="1944">
                  <c:v>-2.18</c:v>
                </c:pt>
                <c:pt idx="1945">
                  <c:v>-2.150000000000006</c:v>
                </c:pt>
                <c:pt idx="1946">
                  <c:v>-2.120000000000005</c:v>
                </c:pt>
                <c:pt idx="1947">
                  <c:v>-2.090000000000003</c:v>
                </c:pt>
                <c:pt idx="1948">
                  <c:v>-2.060000000000003</c:v>
                </c:pt>
                <c:pt idx="1949">
                  <c:v>-2.030000000000001</c:v>
                </c:pt>
                <c:pt idx="1950">
                  <c:v>-2.0</c:v>
                </c:pt>
                <c:pt idx="1951">
                  <c:v>-1.969999999999997</c:v>
                </c:pt>
                <c:pt idx="1952">
                  <c:v>-1.940000000000005</c:v>
                </c:pt>
                <c:pt idx="1953">
                  <c:v>-1.910000000000004</c:v>
                </c:pt>
                <c:pt idx="1954">
                  <c:v>-1.880000000000003</c:v>
                </c:pt>
                <c:pt idx="1955">
                  <c:v>-1.850000000000002</c:v>
                </c:pt>
                <c:pt idx="1956">
                  <c:v>-1.82</c:v>
                </c:pt>
                <c:pt idx="1957">
                  <c:v>-1.789999999999999</c:v>
                </c:pt>
                <c:pt idx="1958">
                  <c:v>-1.760000000000005</c:v>
                </c:pt>
                <c:pt idx="1959">
                  <c:v>-1.730000000000004</c:v>
                </c:pt>
                <c:pt idx="1960">
                  <c:v>-1.700000000000003</c:v>
                </c:pt>
                <c:pt idx="1961">
                  <c:v>-1.670000000000002</c:v>
                </c:pt>
                <c:pt idx="1962">
                  <c:v>-1.640000000000001</c:v>
                </c:pt>
                <c:pt idx="1963">
                  <c:v>-1.609999999999999</c:v>
                </c:pt>
                <c:pt idx="1964">
                  <c:v>-1.580000000000006</c:v>
                </c:pt>
                <c:pt idx="1965">
                  <c:v>-1.550000000000004</c:v>
                </c:pt>
                <c:pt idx="1966">
                  <c:v>-1.520000000000003</c:v>
                </c:pt>
                <c:pt idx="1967">
                  <c:v>-1.490000000000002</c:v>
                </c:pt>
                <c:pt idx="1968">
                  <c:v>-1.460000000000001</c:v>
                </c:pt>
                <c:pt idx="1969">
                  <c:v>-1.429999999999999</c:v>
                </c:pt>
                <c:pt idx="1970">
                  <c:v>-1.400000000000006</c:v>
                </c:pt>
                <c:pt idx="1971">
                  <c:v>-1.370000000000004</c:v>
                </c:pt>
                <c:pt idx="1972">
                  <c:v>-1.340000000000004</c:v>
                </c:pt>
                <c:pt idx="1973">
                  <c:v>-1.310000000000002</c:v>
                </c:pt>
                <c:pt idx="1974">
                  <c:v>-1.280000000000001</c:v>
                </c:pt>
                <c:pt idx="1975">
                  <c:v>-1.25</c:v>
                </c:pt>
                <c:pt idx="1976">
                  <c:v>-1.219999999999998</c:v>
                </c:pt>
                <c:pt idx="1977">
                  <c:v>-1.190000000000005</c:v>
                </c:pt>
                <c:pt idx="1978">
                  <c:v>-1.160000000000004</c:v>
                </c:pt>
                <c:pt idx="1979">
                  <c:v>-1.130000000000003</c:v>
                </c:pt>
                <c:pt idx="1980">
                  <c:v>-1.100000000000002</c:v>
                </c:pt>
                <c:pt idx="1981">
                  <c:v>-1.07</c:v>
                </c:pt>
                <c:pt idx="1982">
                  <c:v>-1.039999999999999</c:v>
                </c:pt>
                <c:pt idx="1983">
                  <c:v>-1.010000000000005</c:v>
                </c:pt>
                <c:pt idx="1984">
                  <c:v>-0.980000000000004</c:v>
                </c:pt>
                <c:pt idx="1985">
                  <c:v>-0.950000000000003</c:v>
                </c:pt>
                <c:pt idx="1986">
                  <c:v>-0.920000000000002</c:v>
                </c:pt>
                <c:pt idx="1987">
                  <c:v>-0.890000000000001</c:v>
                </c:pt>
                <c:pt idx="1988">
                  <c:v>-0.859999999999999</c:v>
                </c:pt>
                <c:pt idx="1989">
                  <c:v>-0.830000000000005</c:v>
                </c:pt>
                <c:pt idx="1990">
                  <c:v>-0.800000000000004</c:v>
                </c:pt>
                <c:pt idx="1991">
                  <c:v>-0.770000000000003</c:v>
                </c:pt>
                <c:pt idx="1992">
                  <c:v>-0.740000000000002</c:v>
                </c:pt>
                <c:pt idx="1993">
                  <c:v>-0.710000000000001</c:v>
                </c:pt>
                <c:pt idx="1994">
                  <c:v>-0.68</c:v>
                </c:pt>
                <c:pt idx="1995">
                  <c:v>-0.650000000000006</c:v>
                </c:pt>
                <c:pt idx="1996">
                  <c:v>-0.620000000000005</c:v>
                </c:pt>
                <c:pt idx="1997">
                  <c:v>-0.590000000000003</c:v>
                </c:pt>
                <c:pt idx="1998">
                  <c:v>-0.560000000000002</c:v>
                </c:pt>
                <c:pt idx="1999">
                  <c:v>-0.530000000000001</c:v>
                </c:pt>
                <c:pt idx="2000">
                  <c:v>-0.5</c:v>
                </c:pt>
                <c:pt idx="2001">
                  <c:v>-0.469999999999999</c:v>
                </c:pt>
                <c:pt idx="2002">
                  <c:v>-0.440000000000005</c:v>
                </c:pt>
                <c:pt idx="2003">
                  <c:v>-0.410000000000004</c:v>
                </c:pt>
                <c:pt idx="2004">
                  <c:v>-0.380000000000003</c:v>
                </c:pt>
                <c:pt idx="2005">
                  <c:v>-0.350000000000001</c:v>
                </c:pt>
                <c:pt idx="2006">
                  <c:v>-0.32</c:v>
                </c:pt>
                <c:pt idx="2007">
                  <c:v>-0.289999999999999</c:v>
                </c:pt>
                <c:pt idx="2008">
                  <c:v>-0.260000000000005</c:v>
                </c:pt>
                <c:pt idx="2009">
                  <c:v>-0.230000000000004</c:v>
                </c:pt>
                <c:pt idx="2010">
                  <c:v>-0.200000000000003</c:v>
                </c:pt>
                <c:pt idx="2011">
                  <c:v>-0.170000000000002</c:v>
                </c:pt>
                <c:pt idx="2012">
                  <c:v>-0.140000000000001</c:v>
                </c:pt>
                <c:pt idx="2013">
                  <c:v>-0.109999999999999</c:v>
                </c:pt>
                <c:pt idx="2014">
                  <c:v>-0.0800000000000054</c:v>
                </c:pt>
                <c:pt idx="2015">
                  <c:v>-0.0500000000000043</c:v>
                </c:pt>
                <c:pt idx="2016">
                  <c:v>-0.0200000000000031</c:v>
                </c:pt>
                <c:pt idx="2017">
                  <c:v>0.00999999999999801</c:v>
                </c:pt>
                <c:pt idx="2018">
                  <c:v>0.0399999999999991</c:v>
                </c:pt>
                <c:pt idx="2019">
                  <c:v>0.0700000000000003</c:v>
                </c:pt>
                <c:pt idx="2020">
                  <c:v>0.0999999999999943</c:v>
                </c:pt>
                <c:pt idx="2021">
                  <c:v>0.129999999999995</c:v>
                </c:pt>
                <c:pt idx="2022">
                  <c:v>0.159999999999997</c:v>
                </c:pt>
                <c:pt idx="2023">
                  <c:v>0.189999999999998</c:v>
                </c:pt>
                <c:pt idx="2024">
                  <c:v>0.219999999999999</c:v>
                </c:pt>
                <c:pt idx="2025">
                  <c:v>0.25</c:v>
                </c:pt>
                <c:pt idx="2026">
                  <c:v>0.280000000000001</c:v>
                </c:pt>
                <c:pt idx="2027">
                  <c:v>0.309999999999995</c:v>
                </c:pt>
                <c:pt idx="2028">
                  <c:v>0.339999999999996</c:v>
                </c:pt>
                <c:pt idx="2029">
                  <c:v>0.369999999999997</c:v>
                </c:pt>
                <c:pt idx="2030">
                  <c:v>0.399999999999999</c:v>
                </c:pt>
                <c:pt idx="2031">
                  <c:v>0.43</c:v>
                </c:pt>
                <c:pt idx="2032">
                  <c:v>0.460000000000001</c:v>
                </c:pt>
                <c:pt idx="2033">
                  <c:v>0.489999999999995</c:v>
                </c:pt>
                <c:pt idx="2034">
                  <c:v>0.519999999999996</c:v>
                </c:pt>
                <c:pt idx="2035">
                  <c:v>0.549999999999997</c:v>
                </c:pt>
                <c:pt idx="2036">
                  <c:v>0.579999999999998</c:v>
                </c:pt>
                <c:pt idx="2037">
                  <c:v>0.609999999999999</c:v>
                </c:pt>
                <c:pt idx="2038">
                  <c:v>0.640000000000001</c:v>
                </c:pt>
                <c:pt idx="2039">
                  <c:v>0.669999999999995</c:v>
                </c:pt>
                <c:pt idx="2040">
                  <c:v>0.699999999999996</c:v>
                </c:pt>
                <c:pt idx="2041">
                  <c:v>0.729999999999997</c:v>
                </c:pt>
                <c:pt idx="2042">
                  <c:v>0.759999999999998</c:v>
                </c:pt>
                <c:pt idx="2043">
                  <c:v>0.789999999999999</c:v>
                </c:pt>
                <c:pt idx="2044">
                  <c:v>0.82</c:v>
                </c:pt>
                <c:pt idx="2045">
                  <c:v>0.849999999999994</c:v>
                </c:pt>
                <c:pt idx="2046">
                  <c:v>0.879999999999996</c:v>
                </c:pt>
                <c:pt idx="2047">
                  <c:v>0.909999999999997</c:v>
                </c:pt>
                <c:pt idx="2048">
                  <c:v>0.939999999999998</c:v>
                </c:pt>
                <c:pt idx="2049">
                  <c:v>0.969999999999999</c:v>
                </c:pt>
                <c:pt idx="2050">
                  <c:v>1.0</c:v>
                </c:pt>
                <c:pt idx="2051">
                  <c:v>1.030000000000001</c:v>
                </c:pt>
                <c:pt idx="2052">
                  <c:v>1.059999999999995</c:v>
                </c:pt>
                <c:pt idx="2053">
                  <c:v>1.089999999999996</c:v>
                </c:pt>
                <c:pt idx="2054">
                  <c:v>1.119999999999997</c:v>
                </c:pt>
                <c:pt idx="2055">
                  <c:v>1.149999999999998</c:v>
                </c:pt>
                <c:pt idx="2056">
                  <c:v>1.179999999999999</c:v>
                </c:pt>
                <c:pt idx="2057">
                  <c:v>1.210000000000001</c:v>
                </c:pt>
                <c:pt idx="2058">
                  <c:v>1.239999999999994</c:v>
                </c:pt>
                <c:pt idx="2059">
                  <c:v>1.269999999999996</c:v>
                </c:pt>
                <c:pt idx="2060">
                  <c:v>1.299999999999997</c:v>
                </c:pt>
                <c:pt idx="2061">
                  <c:v>1.329999999999998</c:v>
                </c:pt>
                <c:pt idx="2062">
                  <c:v>1.359999999999999</c:v>
                </c:pt>
                <c:pt idx="2063">
                  <c:v>1.390000000000001</c:v>
                </c:pt>
                <c:pt idx="2064">
                  <c:v>1.419999999999993</c:v>
                </c:pt>
                <c:pt idx="2065">
                  <c:v>1.449999999999995</c:v>
                </c:pt>
                <c:pt idx="2066">
                  <c:v>1.479999999999996</c:v>
                </c:pt>
                <c:pt idx="2067">
                  <c:v>1.509999999999998</c:v>
                </c:pt>
                <c:pt idx="2068">
                  <c:v>1.539999999999999</c:v>
                </c:pt>
                <c:pt idx="2069">
                  <c:v>1.57</c:v>
                </c:pt>
                <c:pt idx="2070">
                  <c:v>1.599999999999994</c:v>
                </c:pt>
                <c:pt idx="2071">
                  <c:v>1.629999999999995</c:v>
                </c:pt>
                <c:pt idx="2072">
                  <c:v>1.659999999999996</c:v>
                </c:pt>
                <c:pt idx="2073">
                  <c:v>1.689999999999997</c:v>
                </c:pt>
                <c:pt idx="2074">
                  <c:v>1.719999999999999</c:v>
                </c:pt>
                <c:pt idx="2075">
                  <c:v>1.75</c:v>
                </c:pt>
                <c:pt idx="2076">
                  <c:v>1.780000000000001</c:v>
                </c:pt>
                <c:pt idx="2077">
                  <c:v>1.809999999999995</c:v>
                </c:pt>
                <c:pt idx="2078">
                  <c:v>1.839999999999996</c:v>
                </c:pt>
                <c:pt idx="2079">
                  <c:v>1.869999999999997</c:v>
                </c:pt>
                <c:pt idx="2080">
                  <c:v>1.899999999999998</c:v>
                </c:pt>
                <c:pt idx="2081">
                  <c:v>1.929999999999999</c:v>
                </c:pt>
                <c:pt idx="2082">
                  <c:v>1.960000000000001</c:v>
                </c:pt>
                <c:pt idx="2083">
                  <c:v>1.989999999999994</c:v>
                </c:pt>
                <c:pt idx="2084">
                  <c:v>2.019999999999996</c:v>
                </c:pt>
                <c:pt idx="2085">
                  <c:v>2.049999999999997</c:v>
                </c:pt>
                <c:pt idx="2086">
                  <c:v>2.079999999999998</c:v>
                </c:pt>
                <c:pt idx="2087">
                  <c:v>2.109999999999999</c:v>
                </c:pt>
                <c:pt idx="2088">
                  <c:v>2.140000000000001</c:v>
                </c:pt>
                <c:pt idx="2089">
                  <c:v>2.169999999999995</c:v>
                </c:pt>
                <c:pt idx="2090">
                  <c:v>2.199999999999996</c:v>
                </c:pt>
                <c:pt idx="2091">
                  <c:v>2.229999999999997</c:v>
                </c:pt>
                <c:pt idx="2092">
                  <c:v>2.259999999999998</c:v>
                </c:pt>
                <c:pt idx="2093">
                  <c:v>2.29</c:v>
                </c:pt>
                <c:pt idx="2094">
                  <c:v>2.32</c:v>
                </c:pt>
                <c:pt idx="2095">
                  <c:v>2.349999999999994</c:v>
                </c:pt>
                <c:pt idx="2096">
                  <c:v>2.379999999999995</c:v>
                </c:pt>
                <c:pt idx="2097">
                  <c:v>2.409999999999997</c:v>
                </c:pt>
                <c:pt idx="2098">
                  <c:v>2.439999999999998</c:v>
                </c:pt>
                <c:pt idx="2099">
                  <c:v>2.469999999999999</c:v>
                </c:pt>
                <c:pt idx="2100">
                  <c:v>2.5</c:v>
                </c:pt>
                <c:pt idx="2101">
                  <c:v>2.530000000000001</c:v>
                </c:pt>
                <c:pt idx="2102">
                  <c:v>2.559999999999995</c:v>
                </c:pt>
                <c:pt idx="2103">
                  <c:v>2.589999999999997</c:v>
                </c:pt>
                <c:pt idx="2104">
                  <c:v>2.619999999999997</c:v>
                </c:pt>
                <c:pt idx="2105">
                  <c:v>2.649999999999998</c:v>
                </c:pt>
                <c:pt idx="2106">
                  <c:v>2.68</c:v>
                </c:pt>
                <c:pt idx="2107">
                  <c:v>2.710000000000001</c:v>
                </c:pt>
                <c:pt idx="2108">
                  <c:v>2.739999999999995</c:v>
                </c:pt>
                <c:pt idx="2109">
                  <c:v>2.769999999999996</c:v>
                </c:pt>
                <c:pt idx="2110">
                  <c:v>2.799999999999997</c:v>
                </c:pt>
                <c:pt idx="2111">
                  <c:v>2.829999999999998</c:v>
                </c:pt>
                <c:pt idx="2112">
                  <c:v>2.859999999999998</c:v>
                </c:pt>
                <c:pt idx="2113">
                  <c:v>2.89</c:v>
                </c:pt>
                <c:pt idx="2114">
                  <c:v>2.919999999999994</c:v>
                </c:pt>
                <c:pt idx="2115">
                  <c:v>2.949999999999996</c:v>
                </c:pt>
                <c:pt idx="2116">
                  <c:v>2.979999999999997</c:v>
                </c:pt>
                <c:pt idx="2117">
                  <c:v>3.009999999999998</c:v>
                </c:pt>
                <c:pt idx="2118">
                  <c:v>3.039999999999999</c:v>
                </c:pt>
                <c:pt idx="2119">
                  <c:v>3.07</c:v>
                </c:pt>
                <c:pt idx="2120">
                  <c:v>3.099999999999994</c:v>
                </c:pt>
                <c:pt idx="2121">
                  <c:v>3.129999999999995</c:v>
                </c:pt>
                <c:pt idx="2122">
                  <c:v>3.159999999999997</c:v>
                </c:pt>
                <c:pt idx="2123">
                  <c:v>3.189999999999998</c:v>
                </c:pt>
                <c:pt idx="2124">
                  <c:v>3.219999999999999</c:v>
                </c:pt>
                <c:pt idx="2125">
                  <c:v>3.25</c:v>
                </c:pt>
                <c:pt idx="2126">
                  <c:v>3.280000000000001</c:v>
                </c:pt>
                <c:pt idx="2127">
                  <c:v>3.309999999999995</c:v>
                </c:pt>
                <c:pt idx="2128">
                  <c:v>3.339999999999996</c:v>
                </c:pt>
                <c:pt idx="2129">
                  <c:v>3.369999999999997</c:v>
                </c:pt>
                <c:pt idx="2130">
                  <c:v>3.399999999999998</c:v>
                </c:pt>
                <c:pt idx="2131">
                  <c:v>3.43</c:v>
                </c:pt>
                <c:pt idx="2132">
                  <c:v>3.460000000000001</c:v>
                </c:pt>
                <c:pt idx="2133">
                  <c:v>3.489999999999995</c:v>
                </c:pt>
                <c:pt idx="2134">
                  <c:v>3.519999999999996</c:v>
                </c:pt>
                <c:pt idx="2135">
                  <c:v>3.549999999999997</c:v>
                </c:pt>
                <c:pt idx="2136">
                  <c:v>3.579999999999998</c:v>
                </c:pt>
                <c:pt idx="2137">
                  <c:v>3.609999999999999</c:v>
                </c:pt>
                <c:pt idx="2138">
                  <c:v>3.64</c:v>
                </c:pt>
                <c:pt idx="2139">
                  <c:v>3.670000000000002</c:v>
                </c:pt>
                <c:pt idx="2140">
                  <c:v>3.700000000000003</c:v>
                </c:pt>
                <c:pt idx="2141">
                  <c:v>3.730000000000004</c:v>
                </c:pt>
                <c:pt idx="2142">
                  <c:v>3.759999999999991</c:v>
                </c:pt>
                <c:pt idx="2143">
                  <c:v>3.789999999999992</c:v>
                </c:pt>
                <c:pt idx="2144">
                  <c:v>3.819999999999993</c:v>
                </c:pt>
                <c:pt idx="2145">
                  <c:v>3.849999999999994</c:v>
                </c:pt>
                <c:pt idx="2146">
                  <c:v>3.879999999999995</c:v>
                </c:pt>
                <c:pt idx="2147">
                  <c:v>3.909999999999997</c:v>
                </c:pt>
                <c:pt idx="2148">
                  <c:v>3.939999999999998</c:v>
                </c:pt>
                <c:pt idx="2149">
                  <c:v>3.969999999999999</c:v>
                </c:pt>
                <c:pt idx="2150">
                  <c:v>4.0</c:v>
                </c:pt>
                <c:pt idx="2151">
                  <c:v>4.030000000000001</c:v>
                </c:pt>
                <c:pt idx="2152">
                  <c:v>4.06</c:v>
                </c:pt>
                <c:pt idx="2153">
                  <c:v>4.090000000000002</c:v>
                </c:pt>
                <c:pt idx="2154">
                  <c:v>4.120000000000005</c:v>
                </c:pt>
                <c:pt idx="2155">
                  <c:v>4.149999999999991</c:v>
                </c:pt>
                <c:pt idx="2156">
                  <c:v>4.179999999999993</c:v>
                </c:pt>
                <c:pt idx="2157">
                  <c:v>4.209999999999994</c:v>
                </c:pt>
                <c:pt idx="2158">
                  <c:v>4.239999999999995</c:v>
                </c:pt>
                <c:pt idx="2159">
                  <c:v>4.269999999999996</c:v>
                </c:pt>
                <c:pt idx="2160">
                  <c:v>4.299999999999997</c:v>
                </c:pt>
                <c:pt idx="2161">
                  <c:v>4.329999999999996</c:v>
                </c:pt>
                <c:pt idx="2162">
                  <c:v>4.359999999999998</c:v>
                </c:pt>
                <c:pt idx="2163">
                  <c:v>4.39</c:v>
                </c:pt>
                <c:pt idx="2164">
                  <c:v>4.420000000000002</c:v>
                </c:pt>
                <c:pt idx="2165">
                  <c:v>4.450000000000003</c:v>
                </c:pt>
                <c:pt idx="2166">
                  <c:v>4.480000000000004</c:v>
                </c:pt>
                <c:pt idx="2167">
                  <c:v>4.509999999999991</c:v>
                </c:pt>
                <c:pt idx="2168">
                  <c:v>4.539999999999992</c:v>
                </c:pt>
                <c:pt idx="2169">
                  <c:v>4.56999999999999</c:v>
                </c:pt>
                <c:pt idx="2170">
                  <c:v>4.599999999999994</c:v>
                </c:pt>
                <c:pt idx="2171">
                  <c:v>4.629999999999994</c:v>
                </c:pt>
                <c:pt idx="2172">
                  <c:v>4.659999999999996</c:v>
                </c:pt>
                <c:pt idx="2173">
                  <c:v>4.689999999999998</c:v>
                </c:pt>
                <c:pt idx="2174">
                  <c:v>4.719999999999999</c:v>
                </c:pt>
                <c:pt idx="2175">
                  <c:v>4.75</c:v>
                </c:pt>
                <c:pt idx="2176">
                  <c:v>4.780000000000001</c:v>
                </c:pt>
                <c:pt idx="2177">
                  <c:v>4.81</c:v>
                </c:pt>
                <c:pt idx="2178">
                  <c:v>4.840000000000002</c:v>
                </c:pt>
                <c:pt idx="2179">
                  <c:v>4.870000000000005</c:v>
                </c:pt>
                <c:pt idx="2180">
                  <c:v>4.899999999999991</c:v>
                </c:pt>
                <c:pt idx="2181">
                  <c:v>4.929999999999993</c:v>
                </c:pt>
                <c:pt idx="2182">
                  <c:v>4.959999999999994</c:v>
                </c:pt>
                <c:pt idx="2183">
                  <c:v>4.989999999999995</c:v>
                </c:pt>
                <c:pt idx="2184">
                  <c:v>5.019999999999996</c:v>
                </c:pt>
                <c:pt idx="2185">
                  <c:v>5.049999999999997</c:v>
                </c:pt>
                <c:pt idx="2186">
                  <c:v>5.079999999999998</c:v>
                </c:pt>
                <c:pt idx="2187">
                  <c:v>5.109999999999999</c:v>
                </c:pt>
                <c:pt idx="2188">
                  <c:v>5.140000000000001</c:v>
                </c:pt>
                <c:pt idx="2189">
                  <c:v>5.170000000000002</c:v>
                </c:pt>
                <c:pt idx="2190">
                  <c:v>5.200000000000003</c:v>
                </c:pt>
                <c:pt idx="2191">
                  <c:v>5.230000000000004</c:v>
                </c:pt>
                <c:pt idx="2192">
                  <c:v>5.259999999999991</c:v>
                </c:pt>
                <c:pt idx="2193">
                  <c:v>5.289999999999992</c:v>
                </c:pt>
                <c:pt idx="2194">
                  <c:v>5.31999999999999</c:v>
                </c:pt>
                <c:pt idx="2195">
                  <c:v>5.349999999999994</c:v>
                </c:pt>
                <c:pt idx="2196">
                  <c:v>5.379999999999996</c:v>
                </c:pt>
                <c:pt idx="2197">
                  <c:v>5.409999999999997</c:v>
                </c:pt>
                <c:pt idx="2198">
                  <c:v>5.439999999999998</c:v>
                </c:pt>
                <c:pt idx="2199">
                  <c:v>5.469999999999999</c:v>
                </c:pt>
                <c:pt idx="2200">
                  <c:v>5.5</c:v>
                </c:pt>
                <c:pt idx="2201">
                  <c:v>5.530000000000001</c:v>
                </c:pt>
                <c:pt idx="2202">
                  <c:v>5.56</c:v>
                </c:pt>
                <c:pt idx="2203">
                  <c:v>5.590000000000002</c:v>
                </c:pt>
                <c:pt idx="2204">
                  <c:v>5.620000000000004</c:v>
                </c:pt>
                <c:pt idx="2205">
                  <c:v>5.64999999999999</c:v>
                </c:pt>
                <c:pt idx="2206">
                  <c:v>5.679999999999993</c:v>
                </c:pt>
                <c:pt idx="2207">
                  <c:v>5.709999999999994</c:v>
                </c:pt>
                <c:pt idx="2208">
                  <c:v>5.739999999999995</c:v>
                </c:pt>
                <c:pt idx="2209">
                  <c:v>5.769999999999996</c:v>
                </c:pt>
                <c:pt idx="2210">
                  <c:v>5.799999999999997</c:v>
                </c:pt>
                <c:pt idx="2211">
                  <c:v>5.829999999999996</c:v>
                </c:pt>
                <c:pt idx="2212">
                  <c:v>5.859999999999998</c:v>
                </c:pt>
                <c:pt idx="2213">
                  <c:v>5.89</c:v>
                </c:pt>
                <c:pt idx="2214">
                  <c:v>5.920000000000002</c:v>
                </c:pt>
                <c:pt idx="2215">
                  <c:v>5.950000000000003</c:v>
                </c:pt>
                <c:pt idx="2216">
                  <c:v>5.980000000000004</c:v>
                </c:pt>
                <c:pt idx="2217">
                  <c:v>6.009999999999991</c:v>
                </c:pt>
                <c:pt idx="2218">
                  <c:v>6.039999999999992</c:v>
                </c:pt>
                <c:pt idx="2219">
                  <c:v>6.06999999999999</c:v>
                </c:pt>
                <c:pt idx="2220">
                  <c:v>6.099999999999994</c:v>
                </c:pt>
                <c:pt idx="2221">
                  <c:v>6.129999999999995</c:v>
                </c:pt>
                <c:pt idx="2222">
                  <c:v>6.159999999999997</c:v>
                </c:pt>
                <c:pt idx="2223">
                  <c:v>6.189999999999998</c:v>
                </c:pt>
                <c:pt idx="2224">
                  <c:v>6.219999999999999</c:v>
                </c:pt>
                <c:pt idx="2225">
                  <c:v>6.25</c:v>
                </c:pt>
                <c:pt idx="2226">
                  <c:v>6.280000000000001</c:v>
                </c:pt>
                <c:pt idx="2227">
                  <c:v>6.31</c:v>
                </c:pt>
                <c:pt idx="2228">
                  <c:v>6.340000000000002</c:v>
                </c:pt>
                <c:pt idx="2229">
                  <c:v>6.370000000000005</c:v>
                </c:pt>
                <c:pt idx="2230">
                  <c:v>6.399999999999991</c:v>
                </c:pt>
                <c:pt idx="2231">
                  <c:v>6.429999999999993</c:v>
                </c:pt>
                <c:pt idx="2232">
                  <c:v>6.459999999999994</c:v>
                </c:pt>
                <c:pt idx="2233">
                  <c:v>6.489999999999995</c:v>
                </c:pt>
                <c:pt idx="2234">
                  <c:v>6.519999999999996</c:v>
                </c:pt>
                <c:pt idx="2235">
                  <c:v>6.549999999999997</c:v>
                </c:pt>
                <c:pt idx="2236">
                  <c:v>6.579999999999998</c:v>
                </c:pt>
                <c:pt idx="2237">
                  <c:v>6.609999999999998</c:v>
                </c:pt>
                <c:pt idx="2238">
                  <c:v>6.64</c:v>
                </c:pt>
                <c:pt idx="2239">
                  <c:v>6.670000000000002</c:v>
                </c:pt>
                <c:pt idx="2240">
                  <c:v>6.700000000000003</c:v>
                </c:pt>
                <c:pt idx="2241">
                  <c:v>6.730000000000004</c:v>
                </c:pt>
                <c:pt idx="2242">
                  <c:v>6.759999999999991</c:v>
                </c:pt>
                <c:pt idx="2243">
                  <c:v>6.789999999999992</c:v>
                </c:pt>
                <c:pt idx="2244">
                  <c:v>6.81999999999999</c:v>
                </c:pt>
                <c:pt idx="2245">
                  <c:v>6.849999999999994</c:v>
                </c:pt>
                <c:pt idx="2246">
                  <c:v>6.879999999999996</c:v>
                </c:pt>
                <c:pt idx="2247">
                  <c:v>6.909999999999997</c:v>
                </c:pt>
                <c:pt idx="2248">
                  <c:v>6.939999999999998</c:v>
                </c:pt>
                <c:pt idx="2249">
                  <c:v>6.969999999999999</c:v>
                </c:pt>
                <c:pt idx="2250">
                  <c:v>7.0</c:v>
                </c:pt>
                <c:pt idx="2251">
                  <c:v>7.030000000000001</c:v>
                </c:pt>
                <c:pt idx="2252">
                  <c:v>7.06</c:v>
                </c:pt>
                <c:pt idx="2253">
                  <c:v>7.090000000000002</c:v>
                </c:pt>
                <c:pt idx="2254">
                  <c:v>7.120000000000005</c:v>
                </c:pt>
                <c:pt idx="2255">
                  <c:v>7.149999999999991</c:v>
                </c:pt>
                <c:pt idx="2256">
                  <c:v>7.179999999999993</c:v>
                </c:pt>
                <c:pt idx="2257">
                  <c:v>7.209999999999994</c:v>
                </c:pt>
                <c:pt idx="2258">
                  <c:v>7.239999999999995</c:v>
                </c:pt>
                <c:pt idx="2259">
                  <c:v>7.269999999999996</c:v>
                </c:pt>
                <c:pt idx="2260">
                  <c:v>7.299999999999997</c:v>
                </c:pt>
                <c:pt idx="2261">
                  <c:v>7.329999999999996</c:v>
                </c:pt>
                <c:pt idx="2262">
                  <c:v>7.359999999999998</c:v>
                </c:pt>
                <c:pt idx="2263">
                  <c:v>7.39</c:v>
                </c:pt>
                <c:pt idx="2264">
                  <c:v>7.420000000000002</c:v>
                </c:pt>
                <c:pt idx="2265">
                  <c:v>7.450000000000003</c:v>
                </c:pt>
                <c:pt idx="2266">
                  <c:v>7.480000000000004</c:v>
                </c:pt>
                <c:pt idx="2267">
                  <c:v>7.509999999999991</c:v>
                </c:pt>
                <c:pt idx="2268">
                  <c:v>7.539999999999992</c:v>
                </c:pt>
                <c:pt idx="2269">
                  <c:v>7.56999999999999</c:v>
                </c:pt>
                <c:pt idx="2270">
                  <c:v>7.599999999999994</c:v>
                </c:pt>
                <c:pt idx="2271">
                  <c:v>7.629999999999994</c:v>
                </c:pt>
                <c:pt idx="2272">
                  <c:v>7.659999999999996</c:v>
                </c:pt>
                <c:pt idx="2273">
                  <c:v>7.689999999999998</c:v>
                </c:pt>
                <c:pt idx="2274">
                  <c:v>7.719999999999999</c:v>
                </c:pt>
                <c:pt idx="2275">
                  <c:v>7.75</c:v>
                </c:pt>
                <c:pt idx="2276">
                  <c:v>7.780000000000001</c:v>
                </c:pt>
                <c:pt idx="2277">
                  <c:v>7.81</c:v>
                </c:pt>
                <c:pt idx="2278">
                  <c:v>7.840000000000002</c:v>
                </c:pt>
                <c:pt idx="2279">
                  <c:v>7.870000000000005</c:v>
                </c:pt>
                <c:pt idx="2280">
                  <c:v>7.899999999999991</c:v>
                </c:pt>
                <c:pt idx="2281">
                  <c:v>7.929999999999993</c:v>
                </c:pt>
                <c:pt idx="2282">
                  <c:v>7.959999999999994</c:v>
                </c:pt>
                <c:pt idx="2283">
                  <c:v>7.989999999999995</c:v>
                </c:pt>
                <c:pt idx="2284">
                  <c:v>8.02</c:v>
                </c:pt>
                <c:pt idx="2285">
                  <c:v>8.05</c:v>
                </c:pt>
                <c:pt idx="2286">
                  <c:v>8.080000000000001</c:v>
                </c:pt>
                <c:pt idx="2287">
                  <c:v>8.11</c:v>
                </c:pt>
                <c:pt idx="2288">
                  <c:v>8.140000000000001</c:v>
                </c:pt>
                <c:pt idx="2289">
                  <c:v>8.170000000000001</c:v>
                </c:pt>
                <c:pt idx="2290">
                  <c:v>8.200000000000001</c:v>
                </c:pt>
                <c:pt idx="2291">
                  <c:v>8.229999999999998</c:v>
                </c:pt>
                <c:pt idx="2292">
                  <c:v>8.26</c:v>
                </c:pt>
                <c:pt idx="2293">
                  <c:v>8.29</c:v>
                </c:pt>
                <c:pt idx="2294">
                  <c:v>8.320000000000002</c:v>
                </c:pt>
                <c:pt idx="2295">
                  <c:v>8.35</c:v>
                </c:pt>
                <c:pt idx="2296">
                  <c:v>8.380000000000002</c:v>
                </c:pt>
                <c:pt idx="2297">
                  <c:v>8.410000000000001</c:v>
                </c:pt>
                <c:pt idx="2298">
                  <c:v>8.44</c:v>
                </c:pt>
                <c:pt idx="2299">
                  <c:v>8.470000000000004</c:v>
                </c:pt>
                <c:pt idx="2300">
                  <c:v>8.5</c:v>
                </c:pt>
                <c:pt idx="2301">
                  <c:v>8.530000000000001</c:v>
                </c:pt>
                <c:pt idx="2302">
                  <c:v>8.560000000000002</c:v>
                </c:pt>
                <c:pt idx="2303">
                  <c:v>8.590000000000003</c:v>
                </c:pt>
                <c:pt idx="2304">
                  <c:v>8.620000000000003</c:v>
                </c:pt>
                <c:pt idx="2305">
                  <c:v>8.649999999999994</c:v>
                </c:pt>
                <c:pt idx="2306">
                  <c:v>8.68</c:v>
                </c:pt>
                <c:pt idx="2307">
                  <c:v>8.71</c:v>
                </c:pt>
                <c:pt idx="2308">
                  <c:v>8.739999999999996</c:v>
                </c:pt>
                <c:pt idx="2309">
                  <c:v>8.77</c:v>
                </c:pt>
                <c:pt idx="2310">
                  <c:v>8.8</c:v>
                </c:pt>
                <c:pt idx="2311">
                  <c:v>8.830000000000001</c:v>
                </c:pt>
                <c:pt idx="2312">
                  <c:v>8.86</c:v>
                </c:pt>
                <c:pt idx="2313">
                  <c:v>8.89</c:v>
                </c:pt>
                <c:pt idx="2314">
                  <c:v>8.920000000000001</c:v>
                </c:pt>
                <c:pt idx="2315">
                  <c:v>8.950000000000002</c:v>
                </c:pt>
                <c:pt idx="2316">
                  <c:v>8.980000000000003</c:v>
                </c:pt>
                <c:pt idx="2317">
                  <c:v>9.010000000000001</c:v>
                </c:pt>
                <c:pt idx="2318">
                  <c:v>9.04</c:v>
                </c:pt>
                <c:pt idx="2319">
                  <c:v>9.070000000000002</c:v>
                </c:pt>
                <c:pt idx="2320">
                  <c:v>9.1</c:v>
                </c:pt>
                <c:pt idx="2321">
                  <c:v>9.130000000000001</c:v>
                </c:pt>
                <c:pt idx="2322">
                  <c:v>9.160000000000001</c:v>
                </c:pt>
                <c:pt idx="2323">
                  <c:v>9.19</c:v>
                </c:pt>
                <c:pt idx="2324">
                  <c:v>9.220000000000001</c:v>
                </c:pt>
                <c:pt idx="2325">
                  <c:v>9.25</c:v>
                </c:pt>
                <c:pt idx="2326">
                  <c:v>9.280000000000001</c:v>
                </c:pt>
                <c:pt idx="2327">
                  <c:v>9.310000000000002</c:v>
                </c:pt>
                <c:pt idx="2328">
                  <c:v>9.340000000000003</c:v>
                </c:pt>
                <c:pt idx="2329">
                  <c:v>9.36999999999999</c:v>
                </c:pt>
                <c:pt idx="2330">
                  <c:v>9.400000000000002</c:v>
                </c:pt>
                <c:pt idx="2331">
                  <c:v>9.43</c:v>
                </c:pt>
                <c:pt idx="2332">
                  <c:v>9.46</c:v>
                </c:pt>
                <c:pt idx="2333">
                  <c:v>9.490000000000001</c:v>
                </c:pt>
                <c:pt idx="2334">
                  <c:v>9.52</c:v>
                </c:pt>
                <c:pt idx="2335">
                  <c:v>9.55</c:v>
                </c:pt>
                <c:pt idx="2336">
                  <c:v>9.580000000000001</c:v>
                </c:pt>
                <c:pt idx="2337">
                  <c:v>9.61</c:v>
                </c:pt>
                <c:pt idx="2338">
                  <c:v>9.639999999999998</c:v>
                </c:pt>
                <c:pt idx="2339">
                  <c:v>9.670000000000001</c:v>
                </c:pt>
                <c:pt idx="2340">
                  <c:v>9.700000000000001</c:v>
                </c:pt>
                <c:pt idx="2341">
                  <c:v>9.729999999999998</c:v>
                </c:pt>
                <c:pt idx="2342">
                  <c:v>9.76</c:v>
                </c:pt>
                <c:pt idx="2343">
                  <c:v>9.79</c:v>
                </c:pt>
                <c:pt idx="2344">
                  <c:v>9.820000000000002</c:v>
                </c:pt>
                <c:pt idx="2345">
                  <c:v>9.85</c:v>
                </c:pt>
                <c:pt idx="2346">
                  <c:v>9.880000000000002</c:v>
                </c:pt>
                <c:pt idx="2347">
                  <c:v>9.910000000000001</c:v>
                </c:pt>
                <c:pt idx="2348">
                  <c:v>9.94</c:v>
                </c:pt>
                <c:pt idx="2349">
                  <c:v>9.970000000000004</c:v>
                </c:pt>
                <c:pt idx="2350">
                  <c:v>10.0</c:v>
                </c:pt>
                <c:pt idx="2351">
                  <c:v>10.03</c:v>
                </c:pt>
                <c:pt idx="2352">
                  <c:v>10.06</c:v>
                </c:pt>
                <c:pt idx="2353">
                  <c:v>10.09</c:v>
                </c:pt>
                <c:pt idx="2354">
                  <c:v>10.12</c:v>
                </c:pt>
                <c:pt idx="2355">
                  <c:v>10.15</c:v>
                </c:pt>
                <c:pt idx="2356">
                  <c:v>10.18</c:v>
                </c:pt>
                <c:pt idx="2357">
                  <c:v>10.21</c:v>
                </c:pt>
                <c:pt idx="2358">
                  <c:v>10.24</c:v>
                </c:pt>
                <c:pt idx="2359">
                  <c:v>10.27</c:v>
                </c:pt>
                <c:pt idx="2360">
                  <c:v>10.3</c:v>
                </c:pt>
                <c:pt idx="2361">
                  <c:v>10.33</c:v>
                </c:pt>
                <c:pt idx="2362">
                  <c:v>10.36</c:v>
                </c:pt>
                <c:pt idx="2363">
                  <c:v>10.39</c:v>
                </c:pt>
                <c:pt idx="2364">
                  <c:v>10.42</c:v>
                </c:pt>
                <c:pt idx="2365">
                  <c:v>10.45</c:v>
                </c:pt>
                <c:pt idx="2366">
                  <c:v>10.48</c:v>
                </c:pt>
                <c:pt idx="2367">
                  <c:v>10.51</c:v>
                </c:pt>
                <c:pt idx="2368">
                  <c:v>10.54</c:v>
                </c:pt>
                <c:pt idx="2369">
                  <c:v>10.57</c:v>
                </c:pt>
                <c:pt idx="2370">
                  <c:v>10.6</c:v>
                </c:pt>
                <c:pt idx="2371">
                  <c:v>10.63</c:v>
                </c:pt>
                <c:pt idx="2372">
                  <c:v>10.66</c:v>
                </c:pt>
                <c:pt idx="2373">
                  <c:v>10.69</c:v>
                </c:pt>
                <c:pt idx="2374">
                  <c:v>10.72</c:v>
                </c:pt>
                <c:pt idx="2375">
                  <c:v>10.75</c:v>
                </c:pt>
                <c:pt idx="2376">
                  <c:v>10.78</c:v>
                </c:pt>
                <c:pt idx="2377">
                  <c:v>10.81</c:v>
                </c:pt>
                <c:pt idx="2378">
                  <c:v>10.84</c:v>
                </c:pt>
                <c:pt idx="2379">
                  <c:v>10.87</c:v>
                </c:pt>
                <c:pt idx="2380">
                  <c:v>10.9</c:v>
                </c:pt>
                <c:pt idx="2381">
                  <c:v>10.93</c:v>
                </c:pt>
                <c:pt idx="2382">
                  <c:v>10.96</c:v>
                </c:pt>
                <c:pt idx="2383">
                  <c:v>10.99</c:v>
                </c:pt>
                <c:pt idx="2384">
                  <c:v>11.02</c:v>
                </c:pt>
                <c:pt idx="2385">
                  <c:v>11.05</c:v>
                </c:pt>
                <c:pt idx="2386">
                  <c:v>11.08</c:v>
                </c:pt>
                <c:pt idx="2387">
                  <c:v>11.11</c:v>
                </c:pt>
                <c:pt idx="2388">
                  <c:v>11.14</c:v>
                </c:pt>
                <c:pt idx="2389">
                  <c:v>11.17</c:v>
                </c:pt>
                <c:pt idx="2390">
                  <c:v>11.2</c:v>
                </c:pt>
                <c:pt idx="2391">
                  <c:v>11.23</c:v>
                </c:pt>
                <c:pt idx="2392">
                  <c:v>11.26</c:v>
                </c:pt>
                <c:pt idx="2393">
                  <c:v>11.29</c:v>
                </c:pt>
                <c:pt idx="2394">
                  <c:v>11.32</c:v>
                </c:pt>
                <c:pt idx="2395">
                  <c:v>11.35</c:v>
                </c:pt>
                <c:pt idx="2396">
                  <c:v>11.38</c:v>
                </c:pt>
                <c:pt idx="2397">
                  <c:v>11.41</c:v>
                </c:pt>
                <c:pt idx="2398">
                  <c:v>11.44</c:v>
                </c:pt>
                <c:pt idx="2399">
                  <c:v>11.47</c:v>
                </c:pt>
                <c:pt idx="2400">
                  <c:v>11.5</c:v>
                </c:pt>
                <c:pt idx="2401">
                  <c:v>11.53</c:v>
                </c:pt>
                <c:pt idx="2402">
                  <c:v>11.56</c:v>
                </c:pt>
                <c:pt idx="2403">
                  <c:v>11.59</c:v>
                </c:pt>
                <c:pt idx="2404">
                  <c:v>11.62</c:v>
                </c:pt>
                <c:pt idx="2405">
                  <c:v>11.65</c:v>
                </c:pt>
                <c:pt idx="2406">
                  <c:v>11.68</c:v>
                </c:pt>
                <c:pt idx="2407">
                  <c:v>11.71</c:v>
                </c:pt>
                <c:pt idx="2408">
                  <c:v>11.74</c:v>
                </c:pt>
                <c:pt idx="2409">
                  <c:v>11.77</c:v>
                </c:pt>
                <c:pt idx="2410">
                  <c:v>11.8</c:v>
                </c:pt>
                <c:pt idx="2411">
                  <c:v>11.83</c:v>
                </c:pt>
                <c:pt idx="2412">
                  <c:v>11.86</c:v>
                </c:pt>
                <c:pt idx="2413">
                  <c:v>11.89</c:v>
                </c:pt>
                <c:pt idx="2414">
                  <c:v>11.92</c:v>
                </c:pt>
                <c:pt idx="2415">
                  <c:v>11.95</c:v>
                </c:pt>
                <c:pt idx="2416">
                  <c:v>11.98</c:v>
                </c:pt>
                <c:pt idx="2417">
                  <c:v>12.01</c:v>
                </c:pt>
                <c:pt idx="2418">
                  <c:v>12.04</c:v>
                </c:pt>
                <c:pt idx="2419">
                  <c:v>12.07</c:v>
                </c:pt>
                <c:pt idx="2420">
                  <c:v>12.1</c:v>
                </c:pt>
                <c:pt idx="2421">
                  <c:v>12.13</c:v>
                </c:pt>
                <c:pt idx="2422">
                  <c:v>12.16</c:v>
                </c:pt>
                <c:pt idx="2423">
                  <c:v>12.19</c:v>
                </c:pt>
                <c:pt idx="2424">
                  <c:v>12.22</c:v>
                </c:pt>
                <c:pt idx="2425">
                  <c:v>12.25</c:v>
                </c:pt>
                <c:pt idx="2426">
                  <c:v>12.28</c:v>
                </c:pt>
                <c:pt idx="2427">
                  <c:v>12.31</c:v>
                </c:pt>
                <c:pt idx="2428">
                  <c:v>12.34</c:v>
                </c:pt>
                <c:pt idx="2429">
                  <c:v>12.37</c:v>
                </c:pt>
                <c:pt idx="2430">
                  <c:v>12.4</c:v>
                </c:pt>
                <c:pt idx="2431">
                  <c:v>12.43</c:v>
                </c:pt>
                <c:pt idx="2432">
                  <c:v>12.46</c:v>
                </c:pt>
                <c:pt idx="2433">
                  <c:v>12.49</c:v>
                </c:pt>
                <c:pt idx="2434">
                  <c:v>12.52</c:v>
                </c:pt>
                <c:pt idx="2435">
                  <c:v>12.55</c:v>
                </c:pt>
                <c:pt idx="2436">
                  <c:v>12.58</c:v>
                </c:pt>
                <c:pt idx="2437">
                  <c:v>12.61</c:v>
                </c:pt>
                <c:pt idx="2438">
                  <c:v>12.64</c:v>
                </c:pt>
                <c:pt idx="2439">
                  <c:v>12.67</c:v>
                </c:pt>
                <c:pt idx="2440">
                  <c:v>12.7</c:v>
                </c:pt>
                <c:pt idx="2441">
                  <c:v>12.73</c:v>
                </c:pt>
                <c:pt idx="2442">
                  <c:v>12.76</c:v>
                </c:pt>
                <c:pt idx="2443">
                  <c:v>12.79</c:v>
                </c:pt>
                <c:pt idx="2444">
                  <c:v>12.82</c:v>
                </c:pt>
                <c:pt idx="2445">
                  <c:v>12.85</c:v>
                </c:pt>
                <c:pt idx="2446">
                  <c:v>12.88</c:v>
                </c:pt>
                <c:pt idx="2447">
                  <c:v>12.91</c:v>
                </c:pt>
                <c:pt idx="2448">
                  <c:v>12.94</c:v>
                </c:pt>
                <c:pt idx="2449">
                  <c:v>12.97</c:v>
                </c:pt>
                <c:pt idx="2450">
                  <c:v>13.0</c:v>
                </c:pt>
                <c:pt idx="2451">
                  <c:v>13.03</c:v>
                </c:pt>
                <c:pt idx="2452">
                  <c:v>13.06</c:v>
                </c:pt>
                <c:pt idx="2453">
                  <c:v>13.09</c:v>
                </c:pt>
                <c:pt idx="2454">
                  <c:v>13.12</c:v>
                </c:pt>
                <c:pt idx="2455">
                  <c:v>13.15</c:v>
                </c:pt>
                <c:pt idx="2456">
                  <c:v>13.18</c:v>
                </c:pt>
                <c:pt idx="2457">
                  <c:v>13.21</c:v>
                </c:pt>
                <c:pt idx="2458">
                  <c:v>13.24</c:v>
                </c:pt>
                <c:pt idx="2459">
                  <c:v>13.27</c:v>
                </c:pt>
                <c:pt idx="2460">
                  <c:v>13.3</c:v>
                </c:pt>
                <c:pt idx="2461">
                  <c:v>13.33</c:v>
                </c:pt>
                <c:pt idx="2462">
                  <c:v>13.36</c:v>
                </c:pt>
                <c:pt idx="2463">
                  <c:v>13.39</c:v>
                </c:pt>
                <c:pt idx="2464">
                  <c:v>13.42</c:v>
                </c:pt>
                <c:pt idx="2465">
                  <c:v>13.45</c:v>
                </c:pt>
                <c:pt idx="2466">
                  <c:v>13.48</c:v>
                </c:pt>
                <c:pt idx="2467">
                  <c:v>13.51</c:v>
                </c:pt>
                <c:pt idx="2468">
                  <c:v>13.54</c:v>
                </c:pt>
                <c:pt idx="2469">
                  <c:v>13.57</c:v>
                </c:pt>
                <c:pt idx="2470">
                  <c:v>13.6</c:v>
                </c:pt>
                <c:pt idx="2471">
                  <c:v>13.63</c:v>
                </c:pt>
                <c:pt idx="2472">
                  <c:v>13.66</c:v>
                </c:pt>
                <c:pt idx="2473">
                  <c:v>13.69</c:v>
                </c:pt>
                <c:pt idx="2474">
                  <c:v>13.72</c:v>
                </c:pt>
                <c:pt idx="2475">
                  <c:v>13.75</c:v>
                </c:pt>
                <c:pt idx="2476">
                  <c:v>13.78</c:v>
                </c:pt>
                <c:pt idx="2477">
                  <c:v>13.81</c:v>
                </c:pt>
                <c:pt idx="2478">
                  <c:v>13.84</c:v>
                </c:pt>
                <c:pt idx="2479">
                  <c:v>13.87</c:v>
                </c:pt>
                <c:pt idx="2480">
                  <c:v>13.9</c:v>
                </c:pt>
                <c:pt idx="2481">
                  <c:v>13.93</c:v>
                </c:pt>
                <c:pt idx="2482">
                  <c:v>13.96</c:v>
                </c:pt>
                <c:pt idx="2483">
                  <c:v>13.99</c:v>
                </c:pt>
                <c:pt idx="2484">
                  <c:v>14.02</c:v>
                </c:pt>
                <c:pt idx="2485">
                  <c:v>14.05</c:v>
                </c:pt>
                <c:pt idx="2486">
                  <c:v>14.08</c:v>
                </c:pt>
                <c:pt idx="2487">
                  <c:v>14.11</c:v>
                </c:pt>
                <c:pt idx="2488">
                  <c:v>14.14</c:v>
                </c:pt>
                <c:pt idx="2489">
                  <c:v>14.17</c:v>
                </c:pt>
                <c:pt idx="2490">
                  <c:v>14.2</c:v>
                </c:pt>
                <c:pt idx="2491">
                  <c:v>14.23</c:v>
                </c:pt>
                <c:pt idx="2492">
                  <c:v>14.26</c:v>
                </c:pt>
                <c:pt idx="2493">
                  <c:v>14.29</c:v>
                </c:pt>
                <c:pt idx="2494">
                  <c:v>14.32</c:v>
                </c:pt>
                <c:pt idx="2495">
                  <c:v>14.35</c:v>
                </c:pt>
                <c:pt idx="2496">
                  <c:v>14.38</c:v>
                </c:pt>
                <c:pt idx="2497">
                  <c:v>14.41</c:v>
                </c:pt>
                <c:pt idx="2498">
                  <c:v>14.44</c:v>
                </c:pt>
                <c:pt idx="2499">
                  <c:v>14.47</c:v>
                </c:pt>
                <c:pt idx="2500">
                  <c:v>14.5</c:v>
                </c:pt>
                <c:pt idx="2501">
                  <c:v>14.53</c:v>
                </c:pt>
                <c:pt idx="2502">
                  <c:v>14.56</c:v>
                </c:pt>
                <c:pt idx="2503">
                  <c:v>14.59</c:v>
                </c:pt>
                <c:pt idx="2504">
                  <c:v>14.62</c:v>
                </c:pt>
                <c:pt idx="2505">
                  <c:v>14.65</c:v>
                </c:pt>
                <c:pt idx="2506">
                  <c:v>14.68</c:v>
                </c:pt>
                <c:pt idx="2507">
                  <c:v>14.71</c:v>
                </c:pt>
                <c:pt idx="2508">
                  <c:v>14.74</c:v>
                </c:pt>
                <c:pt idx="2509">
                  <c:v>14.77</c:v>
                </c:pt>
                <c:pt idx="2510">
                  <c:v>14.8</c:v>
                </c:pt>
                <c:pt idx="2511">
                  <c:v>14.83</c:v>
                </c:pt>
                <c:pt idx="2512">
                  <c:v>14.86</c:v>
                </c:pt>
                <c:pt idx="2513">
                  <c:v>14.89</c:v>
                </c:pt>
                <c:pt idx="2514">
                  <c:v>14.92</c:v>
                </c:pt>
                <c:pt idx="2515">
                  <c:v>14.95</c:v>
                </c:pt>
                <c:pt idx="2516">
                  <c:v>14.98</c:v>
                </c:pt>
                <c:pt idx="2517">
                  <c:v>15.01</c:v>
                </c:pt>
                <c:pt idx="2518">
                  <c:v>15.04</c:v>
                </c:pt>
                <c:pt idx="2519">
                  <c:v>15.07</c:v>
                </c:pt>
                <c:pt idx="2520">
                  <c:v>15.1</c:v>
                </c:pt>
                <c:pt idx="2521">
                  <c:v>15.13</c:v>
                </c:pt>
                <c:pt idx="2522">
                  <c:v>15.16</c:v>
                </c:pt>
                <c:pt idx="2523">
                  <c:v>15.19</c:v>
                </c:pt>
                <c:pt idx="2524">
                  <c:v>15.22</c:v>
                </c:pt>
                <c:pt idx="2525">
                  <c:v>15.25</c:v>
                </c:pt>
                <c:pt idx="2526">
                  <c:v>15.28</c:v>
                </c:pt>
                <c:pt idx="2527">
                  <c:v>15.31</c:v>
                </c:pt>
                <c:pt idx="2528">
                  <c:v>15.34</c:v>
                </c:pt>
                <c:pt idx="2529">
                  <c:v>15.37</c:v>
                </c:pt>
                <c:pt idx="2530">
                  <c:v>15.4</c:v>
                </c:pt>
                <c:pt idx="2531">
                  <c:v>15.43</c:v>
                </c:pt>
                <c:pt idx="2532">
                  <c:v>15.46</c:v>
                </c:pt>
                <c:pt idx="2533">
                  <c:v>15.49</c:v>
                </c:pt>
                <c:pt idx="2534">
                  <c:v>15.52</c:v>
                </c:pt>
                <c:pt idx="2535">
                  <c:v>15.55</c:v>
                </c:pt>
                <c:pt idx="2536">
                  <c:v>15.58</c:v>
                </c:pt>
                <c:pt idx="2537">
                  <c:v>15.61</c:v>
                </c:pt>
                <c:pt idx="2538">
                  <c:v>15.64</c:v>
                </c:pt>
                <c:pt idx="2539">
                  <c:v>15.67</c:v>
                </c:pt>
                <c:pt idx="2540">
                  <c:v>15.7</c:v>
                </c:pt>
                <c:pt idx="2541">
                  <c:v>15.73</c:v>
                </c:pt>
                <c:pt idx="2542">
                  <c:v>15.76</c:v>
                </c:pt>
                <c:pt idx="2543">
                  <c:v>15.79</c:v>
                </c:pt>
                <c:pt idx="2544">
                  <c:v>15.82</c:v>
                </c:pt>
                <c:pt idx="2545">
                  <c:v>15.85</c:v>
                </c:pt>
                <c:pt idx="2546">
                  <c:v>15.88</c:v>
                </c:pt>
                <c:pt idx="2547">
                  <c:v>15.91</c:v>
                </c:pt>
                <c:pt idx="2548">
                  <c:v>15.94</c:v>
                </c:pt>
                <c:pt idx="2549">
                  <c:v>15.97</c:v>
                </c:pt>
                <c:pt idx="2550">
                  <c:v>16.0</c:v>
                </c:pt>
                <c:pt idx="2551">
                  <c:v>16.03</c:v>
                </c:pt>
                <c:pt idx="2552">
                  <c:v>16.06</c:v>
                </c:pt>
                <c:pt idx="2553">
                  <c:v>16.09</c:v>
                </c:pt>
                <c:pt idx="2554">
                  <c:v>16.12</c:v>
                </c:pt>
                <c:pt idx="2555">
                  <c:v>16.14999999999999</c:v>
                </c:pt>
                <c:pt idx="2556">
                  <c:v>16.17999999999999</c:v>
                </c:pt>
                <c:pt idx="2557">
                  <c:v>16.20999999999999</c:v>
                </c:pt>
                <c:pt idx="2558">
                  <c:v>16.23999999999999</c:v>
                </c:pt>
                <c:pt idx="2559">
                  <c:v>16.26999999999999</c:v>
                </c:pt>
                <c:pt idx="2560">
                  <c:v>16.29999999999999</c:v>
                </c:pt>
                <c:pt idx="2561">
                  <c:v>16.32999999999999</c:v>
                </c:pt>
                <c:pt idx="2562">
                  <c:v>16.36</c:v>
                </c:pt>
                <c:pt idx="2563">
                  <c:v>16.39</c:v>
                </c:pt>
                <c:pt idx="2564">
                  <c:v>16.42</c:v>
                </c:pt>
                <c:pt idx="2565">
                  <c:v>16.45</c:v>
                </c:pt>
                <c:pt idx="2566">
                  <c:v>16.48</c:v>
                </c:pt>
                <c:pt idx="2567">
                  <c:v>16.50999999999999</c:v>
                </c:pt>
                <c:pt idx="2568">
                  <c:v>16.53999999999999</c:v>
                </c:pt>
                <c:pt idx="2569">
                  <c:v>16.56999999999999</c:v>
                </c:pt>
                <c:pt idx="2570">
                  <c:v>16.59999999999999</c:v>
                </c:pt>
                <c:pt idx="2571">
                  <c:v>16.62999999999999</c:v>
                </c:pt>
                <c:pt idx="2572">
                  <c:v>16.66</c:v>
                </c:pt>
                <c:pt idx="2573">
                  <c:v>16.68999999999999</c:v>
                </c:pt>
                <c:pt idx="2574">
                  <c:v>16.72</c:v>
                </c:pt>
                <c:pt idx="2575">
                  <c:v>16.75</c:v>
                </c:pt>
                <c:pt idx="2576">
                  <c:v>16.78</c:v>
                </c:pt>
                <c:pt idx="2577">
                  <c:v>16.81000000000001</c:v>
                </c:pt>
                <c:pt idx="2578">
                  <c:v>16.84</c:v>
                </c:pt>
                <c:pt idx="2579">
                  <c:v>16.86999999999999</c:v>
                </c:pt>
                <c:pt idx="2580">
                  <c:v>16.89999999999999</c:v>
                </c:pt>
                <c:pt idx="2581">
                  <c:v>16.92999999999999</c:v>
                </c:pt>
                <c:pt idx="2582">
                  <c:v>16.95999999999999</c:v>
                </c:pt>
                <c:pt idx="2583">
                  <c:v>16.98999999999998</c:v>
                </c:pt>
                <c:pt idx="2584">
                  <c:v>17.02</c:v>
                </c:pt>
                <c:pt idx="2585">
                  <c:v>17.04999999999999</c:v>
                </c:pt>
                <c:pt idx="2586">
                  <c:v>17.07999999999999</c:v>
                </c:pt>
                <c:pt idx="2587">
                  <c:v>17.11</c:v>
                </c:pt>
                <c:pt idx="2588">
                  <c:v>17.14</c:v>
                </c:pt>
                <c:pt idx="2589">
                  <c:v>17.17000000000001</c:v>
                </c:pt>
                <c:pt idx="2590">
                  <c:v>17.2</c:v>
                </c:pt>
                <c:pt idx="2591">
                  <c:v>17.23</c:v>
                </c:pt>
                <c:pt idx="2592">
                  <c:v>17.25999999999999</c:v>
                </c:pt>
                <c:pt idx="2593">
                  <c:v>17.28999999999998</c:v>
                </c:pt>
                <c:pt idx="2594">
                  <c:v>17.31999999999999</c:v>
                </c:pt>
                <c:pt idx="2595">
                  <c:v>17.34999999999999</c:v>
                </c:pt>
                <c:pt idx="2596">
                  <c:v>17.37999999999999</c:v>
                </c:pt>
                <c:pt idx="2597">
                  <c:v>17.40999999999999</c:v>
                </c:pt>
                <c:pt idx="2598">
                  <c:v>17.43999999999999</c:v>
                </c:pt>
                <c:pt idx="2599">
                  <c:v>17.47</c:v>
                </c:pt>
                <c:pt idx="2600">
                  <c:v>17.5</c:v>
                </c:pt>
                <c:pt idx="2601">
                  <c:v>17.53</c:v>
                </c:pt>
                <c:pt idx="2602">
                  <c:v>17.56</c:v>
                </c:pt>
                <c:pt idx="2603">
                  <c:v>17.59</c:v>
                </c:pt>
                <c:pt idx="2604">
                  <c:v>17.62</c:v>
                </c:pt>
                <c:pt idx="2605">
                  <c:v>17.64999999999999</c:v>
                </c:pt>
                <c:pt idx="2606">
                  <c:v>17.67999999999999</c:v>
                </c:pt>
                <c:pt idx="2607">
                  <c:v>17.70999999999999</c:v>
                </c:pt>
                <c:pt idx="2608">
                  <c:v>17.73999999999999</c:v>
                </c:pt>
                <c:pt idx="2609">
                  <c:v>17.76999999999999</c:v>
                </c:pt>
                <c:pt idx="2610">
                  <c:v>17.79999999999999</c:v>
                </c:pt>
                <c:pt idx="2611">
                  <c:v>17.82999999999999</c:v>
                </c:pt>
                <c:pt idx="2612">
                  <c:v>17.86</c:v>
                </c:pt>
                <c:pt idx="2613">
                  <c:v>17.89</c:v>
                </c:pt>
                <c:pt idx="2614">
                  <c:v>17.92</c:v>
                </c:pt>
                <c:pt idx="2615">
                  <c:v>17.95</c:v>
                </c:pt>
                <c:pt idx="2616">
                  <c:v>17.98</c:v>
                </c:pt>
                <c:pt idx="2617">
                  <c:v>18.00999999999999</c:v>
                </c:pt>
                <c:pt idx="2618">
                  <c:v>18.03999999999999</c:v>
                </c:pt>
                <c:pt idx="2619">
                  <c:v>18.06999999999999</c:v>
                </c:pt>
                <c:pt idx="2620">
                  <c:v>18.09999999999999</c:v>
                </c:pt>
                <c:pt idx="2621">
                  <c:v>18.12999999999999</c:v>
                </c:pt>
                <c:pt idx="2622">
                  <c:v>18.16</c:v>
                </c:pt>
                <c:pt idx="2623">
                  <c:v>18.18999999999999</c:v>
                </c:pt>
                <c:pt idx="2624">
                  <c:v>18.22</c:v>
                </c:pt>
                <c:pt idx="2625">
                  <c:v>18.25</c:v>
                </c:pt>
                <c:pt idx="2626">
                  <c:v>18.28</c:v>
                </c:pt>
                <c:pt idx="2627">
                  <c:v>18.31000000000001</c:v>
                </c:pt>
                <c:pt idx="2628">
                  <c:v>18.34</c:v>
                </c:pt>
                <c:pt idx="2629">
                  <c:v>18.36999999999999</c:v>
                </c:pt>
                <c:pt idx="2630">
                  <c:v>18.39999999999999</c:v>
                </c:pt>
                <c:pt idx="2631">
                  <c:v>18.42999999999999</c:v>
                </c:pt>
                <c:pt idx="2632">
                  <c:v>18.45999999999999</c:v>
                </c:pt>
                <c:pt idx="2633">
                  <c:v>18.48999999999998</c:v>
                </c:pt>
                <c:pt idx="2634">
                  <c:v>18.52</c:v>
                </c:pt>
                <c:pt idx="2635">
                  <c:v>18.54999999999999</c:v>
                </c:pt>
                <c:pt idx="2636">
                  <c:v>18.57999999999999</c:v>
                </c:pt>
                <c:pt idx="2637">
                  <c:v>18.61</c:v>
                </c:pt>
                <c:pt idx="2638">
                  <c:v>18.64</c:v>
                </c:pt>
                <c:pt idx="2639">
                  <c:v>18.67000000000001</c:v>
                </c:pt>
                <c:pt idx="2640">
                  <c:v>18.7</c:v>
                </c:pt>
                <c:pt idx="2641">
                  <c:v>18.73</c:v>
                </c:pt>
                <c:pt idx="2642">
                  <c:v>18.75999999999999</c:v>
                </c:pt>
                <c:pt idx="2643">
                  <c:v>18.78999999999998</c:v>
                </c:pt>
                <c:pt idx="2644">
                  <c:v>18.81999999999999</c:v>
                </c:pt>
                <c:pt idx="2645">
                  <c:v>18.84999999999999</c:v>
                </c:pt>
                <c:pt idx="2646">
                  <c:v>18.87999999999999</c:v>
                </c:pt>
                <c:pt idx="2647">
                  <c:v>18.90999999999999</c:v>
                </c:pt>
                <c:pt idx="2648">
                  <c:v>18.93999999999999</c:v>
                </c:pt>
                <c:pt idx="2649">
                  <c:v>18.97</c:v>
                </c:pt>
                <c:pt idx="2650">
                  <c:v>19.0</c:v>
                </c:pt>
                <c:pt idx="2651">
                  <c:v>19.03</c:v>
                </c:pt>
                <c:pt idx="2652">
                  <c:v>19.06</c:v>
                </c:pt>
                <c:pt idx="2653">
                  <c:v>19.09</c:v>
                </c:pt>
                <c:pt idx="2654">
                  <c:v>19.12</c:v>
                </c:pt>
                <c:pt idx="2655">
                  <c:v>19.14999999999999</c:v>
                </c:pt>
                <c:pt idx="2656">
                  <c:v>19.17999999999999</c:v>
                </c:pt>
                <c:pt idx="2657">
                  <c:v>19.20999999999999</c:v>
                </c:pt>
                <c:pt idx="2658">
                  <c:v>19.23999999999999</c:v>
                </c:pt>
                <c:pt idx="2659">
                  <c:v>19.26999999999999</c:v>
                </c:pt>
                <c:pt idx="2660">
                  <c:v>19.29999999999999</c:v>
                </c:pt>
                <c:pt idx="2661">
                  <c:v>19.32999999999999</c:v>
                </c:pt>
                <c:pt idx="2662">
                  <c:v>19.36</c:v>
                </c:pt>
                <c:pt idx="2663">
                  <c:v>19.39</c:v>
                </c:pt>
                <c:pt idx="2664">
                  <c:v>19.42</c:v>
                </c:pt>
                <c:pt idx="2665">
                  <c:v>19.45</c:v>
                </c:pt>
                <c:pt idx="2666">
                  <c:v>19.48</c:v>
                </c:pt>
                <c:pt idx="2667">
                  <c:v>19.50999999999999</c:v>
                </c:pt>
                <c:pt idx="2668">
                  <c:v>19.53999999999999</c:v>
                </c:pt>
                <c:pt idx="2669">
                  <c:v>19.56999999999999</c:v>
                </c:pt>
                <c:pt idx="2670">
                  <c:v>19.59999999999999</c:v>
                </c:pt>
                <c:pt idx="2671">
                  <c:v>19.62999999999999</c:v>
                </c:pt>
                <c:pt idx="2672">
                  <c:v>19.66</c:v>
                </c:pt>
                <c:pt idx="2673">
                  <c:v>19.68999999999999</c:v>
                </c:pt>
                <c:pt idx="2674">
                  <c:v>19.72</c:v>
                </c:pt>
                <c:pt idx="2675">
                  <c:v>19.75</c:v>
                </c:pt>
                <c:pt idx="2676">
                  <c:v>19.78</c:v>
                </c:pt>
                <c:pt idx="2677">
                  <c:v>19.81000000000001</c:v>
                </c:pt>
                <c:pt idx="2678">
                  <c:v>19.84</c:v>
                </c:pt>
                <c:pt idx="2679">
                  <c:v>19.86999999999999</c:v>
                </c:pt>
                <c:pt idx="2680">
                  <c:v>19.89999999999999</c:v>
                </c:pt>
                <c:pt idx="2681">
                  <c:v>19.92999999999999</c:v>
                </c:pt>
                <c:pt idx="2682">
                  <c:v>19.95999999999999</c:v>
                </c:pt>
                <c:pt idx="2683">
                  <c:v>19.98999999999998</c:v>
                </c:pt>
                <c:pt idx="2684">
                  <c:v>20.02</c:v>
                </c:pt>
                <c:pt idx="2685">
                  <c:v>20.04999999999999</c:v>
                </c:pt>
                <c:pt idx="2686">
                  <c:v>20.07999999999999</c:v>
                </c:pt>
                <c:pt idx="2687">
                  <c:v>20.11</c:v>
                </c:pt>
                <c:pt idx="2688">
                  <c:v>20.14</c:v>
                </c:pt>
                <c:pt idx="2689">
                  <c:v>20.17000000000001</c:v>
                </c:pt>
                <c:pt idx="2690">
                  <c:v>20.2</c:v>
                </c:pt>
                <c:pt idx="2691">
                  <c:v>20.23</c:v>
                </c:pt>
                <c:pt idx="2692">
                  <c:v>20.25999999999999</c:v>
                </c:pt>
                <c:pt idx="2693">
                  <c:v>20.28999999999998</c:v>
                </c:pt>
                <c:pt idx="2694">
                  <c:v>20.31999999999999</c:v>
                </c:pt>
                <c:pt idx="2695">
                  <c:v>20.34999999999999</c:v>
                </c:pt>
                <c:pt idx="2696">
                  <c:v>20.37999999999999</c:v>
                </c:pt>
                <c:pt idx="2697">
                  <c:v>20.40999999999999</c:v>
                </c:pt>
                <c:pt idx="2698">
                  <c:v>20.43999999999999</c:v>
                </c:pt>
                <c:pt idx="2699">
                  <c:v>20.47</c:v>
                </c:pt>
                <c:pt idx="2700">
                  <c:v>20.5</c:v>
                </c:pt>
                <c:pt idx="2701">
                  <c:v>20.53</c:v>
                </c:pt>
                <c:pt idx="2702">
                  <c:v>20.56</c:v>
                </c:pt>
                <c:pt idx="2703">
                  <c:v>20.59</c:v>
                </c:pt>
                <c:pt idx="2704">
                  <c:v>20.62</c:v>
                </c:pt>
                <c:pt idx="2705">
                  <c:v>20.64999999999999</c:v>
                </c:pt>
                <c:pt idx="2706">
                  <c:v>20.67999999999999</c:v>
                </c:pt>
                <c:pt idx="2707">
                  <c:v>20.70999999999999</c:v>
                </c:pt>
                <c:pt idx="2708">
                  <c:v>20.73999999999999</c:v>
                </c:pt>
                <c:pt idx="2709">
                  <c:v>20.76999999999999</c:v>
                </c:pt>
                <c:pt idx="2710">
                  <c:v>20.79999999999999</c:v>
                </c:pt>
                <c:pt idx="2711">
                  <c:v>20.83</c:v>
                </c:pt>
                <c:pt idx="2712">
                  <c:v>20.86</c:v>
                </c:pt>
                <c:pt idx="2713">
                  <c:v>20.89</c:v>
                </c:pt>
                <c:pt idx="2714">
                  <c:v>20.92</c:v>
                </c:pt>
                <c:pt idx="2715">
                  <c:v>20.95</c:v>
                </c:pt>
                <c:pt idx="2716">
                  <c:v>20.98</c:v>
                </c:pt>
                <c:pt idx="2717">
                  <c:v>21.00999999999999</c:v>
                </c:pt>
                <c:pt idx="2718">
                  <c:v>21.03999999999999</c:v>
                </c:pt>
                <c:pt idx="2719">
                  <c:v>21.06999999999999</c:v>
                </c:pt>
                <c:pt idx="2720">
                  <c:v>21.09999999999999</c:v>
                </c:pt>
                <c:pt idx="2721">
                  <c:v>21.12999999999999</c:v>
                </c:pt>
                <c:pt idx="2722">
                  <c:v>21.16</c:v>
                </c:pt>
                <c:pt idx="2723">
                  <c:v>21.18999999999999</c:v>
                </c:pt>
                <c:pt idx="2724">
                  <c:v>21.22</c:v>
                </c:pt>
                <c:pt idx="2725">
                  <c:v>21.25</c:v>
                </c:pt>
                <c:pt idx="2726">
                  <c:v>21.28</c:v>
                </c:pt>
                <c:pt idx="2727">
                  <c:v>21.31000000000001</c:v>
                </c:pt>
                <c:pt idx="2728">
                  <c:v>21.34</c:v>
                </c:pt>
                <c:pt idx="2729">
                  <c:v>21.36999999999999</c:v>
                </c:pt>
                <c:pt idx="2730">
                  <c:v>21.39999999999999</c:v>
                </c:pt>
                <c:pt idx="2731">
                  <c:v>21.42999999999999</c:v>
                </c:pt>
                <c:pt idx="2732">
                  <c:v>21.45999999999999</c:v>
                </c:pt>
                <c:pt idx="2733">
                  <c:v>21.48999999999998</c:v>
                </c:pt>
                <c:pt idx="2734">
                  <c:v>21.52</c:v>
                </c:pt>
                <c:pt idx="2735">
                  <c:v>21.54999999999999</c:v>
                </c:pt>
                <c:pt idx="2736">
                  <c:v>21.58</c:v>
                </c:pt>
                <c:pt idx="2737">
                  <c:v>21.61</c:v>
                </c:pt>
                <c:pt idx="2738">
                  <c:v>21.64</c:v>
                </c:pt>
                <c:pt idx="2739">
                  <c:v>21.67</c:v>
                </c:pt>
                <c:pt idx="2740">
                  <c:v>21.7</c:v>
                </c:pt>
                <c:pt idx="2741">
                  <c:v>21.73</c:v>
                </c:pt>
                <c:pt idx="2742">
                  <c:v>21.75999999999999</c:v>
                </c:pt>
                <c:pt idx="2743">
                  <c:v>21.78999999999998</c:v>
                </c:pt>
                <c:pt idx="2744">
                  <c:v>21.81999999999999</c:v>
                </c:pt>
                <c:pt idx="2745">
                  <c:v>21.84999999999999</c:v>
                </c:pt>
                <c:pt idx="2746">
                  <c:v>21.87999999999999</c:v>
                </c:pt>
                <c:pt idx="2747">
                  <c:v>21.90999999999999</c:v>
                </c:pt>
                <c:pt idx="2748">
                  <c:v>21.93999999999999</c:v>
                </c:pt>
                <c:pt idx="2749">
                  <c:v>21.97</c:v>
                </c:pt>
                <c:pt idx="2750">
                  <c:v>22.0</c:v>
                </c:pt>
                <c:pt idx="2751">
                  <c:v>22.03</c:v>
                </c:pt>
                <c:pt idx="2752">
                  <c:v>22.06</c:v>
                </c:pt>
                <c:pt idx="2753">
                  <c:v>22.09</c:v>
                </c:pt>
                <c:pt idx="2754">
                  <c:v>22.12</c:v>
                </c:pt>
                <c:pt idx="2755">
                  <c:v>22.14999999999999</c:v>
                </c:pt>
                <c:pt idx="2756">
                  <c:v>22.17999999999999</c:v>
                </c:pt>
                <c:pt idx="2757">
                  <c:v>22.20999999999999</c:v>
                </c:pt>
                <c:pt idx="2758">
                  <c:v>22.23999999999999</c:v>
                </c:pt>
                <c:pt idx="2759">
                  <c:v>22.26999999999999</c:v>
                </c:pt>
                <c:pt idx="2760">
                  <c:v>22.29999999999999</c:v>
                </c:pt>
                <c:pt idx="2761">
                  <c:v>22.33</c:v>
                </c:pt>
                <c:pt idx="2762">
                  <c:v>22.36</c:v>
                </c:pt>
                <c:pt idx="2763">
                  <c:v>22.39</c:v>
                </c:pt>
                <c:pt idx="2764">
                  <c:v>22.42</c:v>
                </c:pt>
                <c:pt idx="2765">
                  <c:v>22.45</c:v>
                </c:pt>
                <c:pt idx="2766">
                  <c:v>22.48</c:v>
                </c:pt>
                <c:pt idx="2767">
                  <c:v>22.50999999999999</c:v>
                </c:pt>
                <c:pt idx="2768">
                  <c:v>22.53999999999999</c:v>
                </c:pt>
                <c:pt idx="2769">
                  <c:v>22.56999999999999</c:v>
                </c:pt>
                <c:pt idx="2770">
                  <c:v>22.59999999999999</c:v>
                </c:pt>
                <c:pt idx="2771">
                  <c:v>22.62999999999999</c:v>
                </c:pt>
                <c:pt idx="2772">
                  <c:v>22.66</c:v>
                </c:pt>
                <c:pt idx="2773">
                  <c:v>22.68999999999999</c:v>
                </c:pt>
                <c:pt idx="2774">
                  <c:v>22.72</c:v>
                </c:pt>
                <c:pt idx="2775">
                  <c:v>22.75</c:v>
                </c:pt>
                <c:pt idx="2776">
                  <c:v>22.78</c:v>
                </c:pt>
                <c:pt idx="2777">
                  <c:v>22.81000000000001</c:v>
                </c:pt>
                <c:pt idx="2778">
                  <c:v>22.84</c:v>
                </c:pt>
                <c:pt idx="2779">
                  <c:v>22.86999999999999</c:v>
                </c:pt>
                <c:pt idx="2780">
                  <c:v>22.89999999999999</c:v>
                </c:pt>
                <c:pt idx="2781">
                  <c:v>22.92999999999999</c:v>
                </c:pt>
                <c:pt idx="2782">
                  <c:v>22.95999999999999</c:v>
                </c:pt>
                <c:pt idx="2783">
                  <c:v>22.98999999999998</c:v>
                </c:pt>
                <c:pt idx="2784">
                  <c:v>23.02</c:v>
                </c:pt>
                <c:pt idx="2785">
                  <c:v>23.04999999999999</c:v>
                </c:pt>
                <c:pt idx="2786">
                  <c:v>23.08</c:v>
                </c:pt>
                <c:pt idx="2787">
                  <c:v>23.11</c:v>
                </c:pt>
                <c:pt idx="2788">
                  <c:v>23.14</c:v>
                </c:pt>
                <c:pt idx="2789">
                  <c:v>23.17</c:v>
                </c:pt>
                <c:pt idx="2790">
                  <c:v>23.2</c:v>
                </c:pt>
                <c:pt idx="2791">
                  <c:v>23.23</c:v>
                </c:pt>
                <c:pt idx="2792">
                  <c:v>23.25999999999999</c:v>
                </c:pt>
                <c:pt idx="2793">
                  <c:v>23.28999999999998</c:v>
                </c:pt>
                <c:pt idx="2794">
                  <c:v>23.31999999999999</c:v>
                </c:pt>
                <c:pt idx="2795">
                  <c:v>23.34999999999999</c:v>
                </c:pt>
                <c:pt idx="2796">
                  <c:v>23.37999999999999</c:v>
                </c:pt>
                <c:pt idx="2797">
                  <c:v>23.40999999999999</c:v>
                </c:pt>
                <c:pt idx="2798">
                  <c:v>23.43999999999999</c:v>
                </c:pt>
                <c:pt idx="2799">
                  <c:v>23.47</c:v>
                </c:pt>
                <c:pt idx="2800">
                  <c:v>23.5</c:v>
                </c:pt>
                <c:pt idx="2801">
                  <c:v>23.53</c:v>
                </c:pt>
                <c:pt idx="2802">
                  <c:v>23.56</c:v>
                </c:pt>
                <c:pt idx="2803">
                  <c:v>23.59</c:v>
                </c:pt>
                <c:pt idx="2804">
                  <c:v>23.62</c:v>
                </c:pt>
                <c:pt idx="2805">
                  <c:v>23.64999999999999</c:v>
                </c:pt>
                <c:pt idx="2806">
                  <c:v>23.67999999999999</c:v>
                </c:pt>
                <c:pt idx="2807">
                  <c:v>23.70999999999999</c:v>
                </c:pt>
                <c:pt idx="2808">
                  <c:v>23.73999999999999</c:v>
                </c:pt>
                <c:pt idx="2809">
                  <c:v>23.76999999999999</c:v>
                </c:pt>
                <c:pt idx="2810">
                  <c:v>23.79999999999999</c:v>
                </c:pt>
                <c:pt idx="2811">
                  <c:v>23.83</c:v>
                </c:pt>
                <c:pt idx="2812">
                  <c:v>23.86</c:v>
                </c:pt>
                <c:pt idx="2813">
                  <c:v>23.89</c:v>
                </c:pt>
                <c:pt idx="2814">
                  <c:v>23.92</c:v>
                </c:pt>
                <c:pt idx="2815">
                  <c:v>23.95</c:v>
                </c:pt>
                <c:pt idx="2816">
                  <c:v>23.97999999999999</c:v>
                </c:pt>
                <c:pt idx="2817">
                  <c:v>24.00999999999999</c:v>
                </c:pt>
                <c:pt idx="2818">
                  <c:v>24.03999999999999</c:v>
                </c:pt>
                <c:pt idx="2819">
                  <c:v>24.06999999999999</c:v>
                </c:pt>
                <c:pt idx="2820">
                  <c:v>24.09999999999999</c:v>
                </c:pt>
                <c:pt idx="2821">
                  <c:v>24.12999999999999</c:v>
                </c:pt>
                <c:pt idx="2822">
                  <c:v>24.16</c:v>
                </c:pt>
                <c:pt idx="2823">
                  <c:v>24.18999999999999</c:v>
                </c:pt>
                <c:pt idx="2824">
                  <c:v>24.22</c:v>
                </c:pt>
                <c:pt idx="2825">
                  <c:v>24.25</c:v>
                </c:pt>
                <c:pt idx="2826">
                  <c:v>24.28</c:v>
                </c:pt>
                <c:pt idx="2827">
                  <c:v>24.31000000000001</c:v>
                </c:pt>
                <c:pt idx="2828">
                  <c:v>24.34</c:v>
                </c:pt>
                <c:pt idx="2829">
                  <c:v>24.36999999999999</c:v>
                </c:pt>
                <c:pt idx="2830">
                  <c:v>24.39999999999999</c:v>
                </c:pt>
                <c:pt idx="2831">
                  <c:v>24.42999999999999</c:v>
                </c:pt>
                <c:pt idx="2832">
                  <c:v>24.45999999999999</c:v>
                </c:pt>
                <c:pt idx="2833">
                  <c:v>24.48999999999998</c:v>
                </c:pt>
                <c:pt idx="2834">
                  <c:v>24.52</c:v>
                </c:pt>
                <c:pt idx="2835">
                  <c:v>24.54999999999999</c:v>
                </c:pt>
                <c:pt idx="2836">
                  <c:v>24.58</c:v>
                </c:pt>
                <c:pt idx="2837">
                  <c:v>24.61</c:v>
                </c:pt>
                <c:pt idx="2838">
                  <c:v>24.64</c:v>
                </c:pt>
                <c:pt idx="2839">
                  <c:v>24.67</c:v>
                </c:pt>
                <c:pt idx="2840">
                  <c:v>24.7</c:v>
                </c:pt>
                <c:pt idx="2841">
                  <c:v>24.72999999999999</c:v>
                </c:pt>
                <c:pt idx="2842">
                  <c:v>24.75999999999999</c:v>
                </c:pt>
                <c:pt idx="2843">
                  <c:v>24.78999999999998</c:v>
                </c:pt>
                <c:pt idx="2844">
                  <c:v>24.81999999999999</c:v>
                </c:pt>
                <c:pt idx="2845">
                  <c:v>24.84999999999999</c:v>
                </c:pt>
                <c:pt idx="2846">
                  <c:v>24.87999999999999</c:v>
                </c:pt>
                <c:pt idx="2847">
                  <c:v>24.90999999999999</c:v>
                </c:pt>
                <c:pt idx="2848">
                  <c:v>24.93999999999999</c:v>
                </c:pt>
                <c:pt idx="2849">
                  <c:v>24.97</c:v>
                </c:pt>
                <c:pt idx="2850">
                  <c:v>25.0</c:v>
                </c:pt>
                <c:pt idx="2851">
                  <c:v>25.03</c:v>
                </c:pt>
                <c:pt idx="2852">
                  <c:v>25.06</c:v>
                </c:pt>
                <c:pt idx="2853">
                  <c:v>25.09</c:v>
                </c:pt>
                <c:pt idx="2854">
                  <c:v>25.12</c:v>
                </c:pt>
                <c:pt idx="2855">
                  <c:v>25.14999999999999</c:v>
                </c:pt>
                <c:pt idx="2856">
                  <c:v>25.17999999999999</c:v>
                </c:pt>
                <c:pt idx="2857">
                  <c:v>25.20999999999999</c:v>
                </c:pt>
                <c:pt idx="2858">
                  <c:v>25.23999999999999</c:v>
                </c:pt>
                <c:pt idx="2859">
                  <c:v>25.26999999999999</c:v>
                </c:pt>
                <c:pt idx="2860">
                  <c:v>25.29999999999999</c:v>
                </c:pt>
                <c:pt idx="2861">
                  <c:v>25.33</c:v>
                </c:pt>
                <c:pt idx="2862">
                  <c:v>25.36</c:v>
                </c:pt>
                <c:pt idx="2863">
                  <c:v>25.39</c:v>
                </c:pt>
                <c:pt idx="2864">
                  <c:v>25.42</c:v>
                </c:pt>
                <c:pt idx="2865">
                  <c:v>25.45</c:v>
                </c:pt>
                <c:pt idx="2866">
                  <c:v>25.47999999999999</c:v>
                </c:pt>
                <c:pt idx="2867">
                  <c:v>25.50999999999999</c:v>
                </c:pt>
                <c:pt idx="2868">
                  <c:v>25.53999999999999</c:v>
                </c:pt>
                <c:pt idx="2869">
                  <c:v>25.56999999999999</c:v>
                </c:pt>
                <c:pt idx="2870">
                  <c:v>25.59999999999999</c:v>
                </c:pt>
                <c:pt idx="2871">
                  <c:v>25.62999999999999</c:v>
                </c:pt>
                <c:pt idx="2872">
                  <c:v>25.66</c:v>
                </c:pt>
                <c:pt idx="2873">
                  <c:v>25.68999999999999</c:v>
                </c:pt>
                <c:pt idx="2874">
                  <c:v>25.72</c:v>
                </c:pt>
                <c:pt idx="2875">
                  <c:v>25.75</c:v>
                </c:pt>
                <c:pt idx="2876">
                  <c:v>25.78</c:v>
                </c:pt>
                <c:pt idx="2877">
                  <c:v>25.81000000000001</c:v>
                </c:pt>
                <c:pt idx="2878">
                  <c:v>25.84</c:v>
                </c:pt>
                <c:pt idx="2879">
                  <c:v>25.86999999999999</c:v>
                </c:pt>
                <c:pt idx="2880">
                  <c:v>25.89999999999999</c:v>
                </c:pt>
                <c:pt idx="2881">
                  <c:v>25.92999999999999</c:v>
                </c:pt>
                <c:pt idx="2882">
                  <c:v>25.95999999999999</c:v>
                </c:pt>
                <c:pt idx="2883">
                  <c:v>25.98999999999998</c:v>
                </c:pt>
                <c:pt idx="2884">
                  <c:v>26.02</c:v>
                </c:pt>
                <c:pt idx="2885">
                  <c:v>26.04999999999999</c:v>
                </c:pt>
                <c:pt idx="2886">
                  <c:v>26.08</c:v>
                </c:pt>
                <c:pt idx="2887">
                  <c:v>26.11</c:v>
                </c:pt>
                <c:pt idx="2888">
                  <c:v>26.14</c:v>
                </c:pt>
                <c:pt idx="2889">
                  <c:v>26.17</c:v>
                </c:pt>
                <c:pt idx="2890">
                  <c:v>26.2</c:v>
                </c:pt>
                <c:pt idx="2891">
                  <c:v>26.22999999999999</c:v>
                </c:pt>
                <c:pt idx="2892">
                  <c:v>26.25999999999999</c:v>
                </c:pt>
                <c:pt idx="2893">
                  <c:v>26.28999999999998</c:v>
                </c:pt>
                <c:pt idx="2894">
                  <c:v>26.31999999999999</c:v>
                </c:pt>
                <c:pt idx="2895">
                  <c:v>26.34999999999999</c:v>
                </c:pt>
                <c:pt idx="2896">
                  <c:v>26.37999999999999</c:v>
                </c:pt>
                <c:pt idx="2897">
                  <c:v>26.40999999999999</c:v>
                </c:pt>
                <c:pt idx="2898">
                  <c:v>26.43999999999999</c:v>
                </c:pt>
                <c:pt idx="2899">
                  <c:v>26.47</c:v>
                </c:pt>
                <c:pt idx="2900">
                  <c:v>26.5</c:v>
                </c:pt>
                <c:pt idx="2901">
                  <c:v>26.53</c:v>
                </c:pt>
                <c:pt idx="2902">
                  <c:v>26.56</c:v>
                </c:pt>
                <c:pt idx="2903">
                  <c:v>26.59</c:v>
                </c:pt>
                <c:pt idx="2904">
                  <c:v>26.62</c:v>
                </c:pt>
                <c:pt idx="2905">
                  <c:v>26.64999999999999</c:v>
                </c:pt>
                <c:pt idx="2906">
                  <c:v>26.67999999999999</c:v>
                </c:pt>
                <c:pt idx="2907">
                  <c:v>26.70999999999999</c:v>
                </c:pt>
                <c:pt idx="2908">
                  <c:v>26.73999999999999</c:v>
                </c:pt>
                <c:pt idx="2909">
                  <c:v>26.76999999999999</c:v>
                </c:pt>
                <c:pt idx="2910">
                  <c:v>26.79999999999999</c:v>
                </c:pt>
                <c:pt idx="2911">
                  <c:v>26.83</c:v>
                </c:pt>
                <c:pt idx="2912">
                  <c:v>26.86</c:v>
                </c:pt>
                <c:pt idx="2913">
                  <c:v>26.89</c:v>
                </c:pt>
                <c:pt idx="2914">
                  <c:v>26.92</c:v>
                </c:pt>
                <c:pt idx="2915">
                  <c:v>26.95</c:v>
                </c:pt>
                <c:pt idx="2916">
                  <c:v>26.97999999999999</c:v>
                </c:pt>
                <c:pt idx="2917">
                  <c:v>27.00999999999999</c:v>
                </c:pt>
                <c:pt idx="2918">
                  <c:v>27.03999999999999</c:v>
                </c:pt>
                <c:pt idx="2919">
                  <c:v>27.06999999999999</c:v>
                </c:pt>
                <c:pt idx="2920">
                  <c:v>27.09999999999999</c:v>
                </c:pt>
                <c:pt idx="2921">
                  <c:v>27.12999999999999</c:v>
                </c:pt>
                <c:pt idx="2922">
                  <c:v>27.16</c:v>
                </c:pt>
                <c:pt idx="2923">
                  <c:v>27.18999999999999</c:v>
                </c:pt>
                <c:pt idx="2924">
                  <c:v>27.22</c:v>
                </c:pt>
                <c:pt idx="2925">
                  <c:v>27.25</c:v>
                </c:pt>
                <c:pt idx="2926">
                  <c:v>27.28</c:v>
                </c:pt>
                <c:pt idx="2927">
                  <c:v>27.31000000000001</c:v>
                </c:pt>
                <c:pt idx="2928">
                  <c:v>27.34</c:v>
                </c:pt>
                <c:pt idx="2929">
                  <c:v>27.36999999999999</c:v>
                </c:pt>
                <c:pt idx="2930">
                  <c:v>27.39999999999999</c:v>
                </c:pt>
                <c:pt idx="2931">
                  <c:v>27.42999999999999</c:v>
                </c:pt>
                <c:pt idx="2932">
                  <c:v>27.45999999999999</c:v>
                </c:pt>
                <c:pt idx="2933">
                  <c:v>27.48999999999998</c:v>
                </c:pt>
                <c:pt idx="2934">
                  <c:v>27.52</c:v>
                </c:pt>
                <c:pt idx="2935">
                  <c:v>27.54999999999999</c:v>
                </c:pt>
                <c:pt idx="2936">
                  <c:v>27.58</c:v>
                </c:pt>
                <c:pt idx="2937">
                  <c:v>27.61</c:v>
                </c:pt>
                <c:pt idx="2938">
                  <c:v>27.64</c:v>
                </c:pt>
                <c:pt idx="2939">
                  <c:v>27.67</c:v>
                </c:pt>
                <c:pt idx="2940">
                  <c:v>27.7</c:v>
                </c:pt>
                <c:pt idx="2941">
                  <c:v>27.72999999999999</c:v>
                </c:pt>
                <c:pt idx="2942">
                  <c:v>27.75999999999999</c:v>
                </c:pt>
                <c:pt idx="2943">
                  <c:v>27.78999999999998</c:v>
                </c:pt>
                <c:pt idx="2944">
                  <c:v>27.81999999999999</c:v>
                </c:pt>
                <c:pt idx="2945">
                  <c:v>27.84999999999999</c:v>
                </c:pt>
                <c:pt idx="2946">
                  <c:v>27.87999999999999</c:v>
                </c:pt>
                <c:pt idx="2947">
                  <c:v>27.90999999999999</c:v>
                </c:pt>
                <c:pt idx="2948">
                  <c:v>27.93999999999999</c:v>
                </c:pt>
                <c:pt idx="2949">
                  <c:v>27.97</c:v>
                </c:pt>
                <c:pt idx="2950">
                  <c:v>28.0</c:v>
                </c:pt>
                <c:pt idx="2951">
                  <c:v>28.03</c:v>
                </c:pt>
                <c:pt idx="2952">
                  <c:v>28.06</c:v>
                </c:pt>
                <c:pt idx="2953">
                  <c:v>28.09</c:v>
                </c:pt>
                <c:pt idx="2954">
                  <c:v>28.12</c:v>
                </c:pt>
                <c:pt idx="2955">
                  <c:v>28.14999999999999</c:v>
                </c:pt>
                <c:pt idx="2956">
                  <c:v>28.17999999999999</c:v>
                </c:pt>
                <c:pt idx="2957">
                  <c:v>28.20999999999999</c:v>
                </c:pt>
                <c:pt idx="2958">
                  <c:v>28.23999999999999</c:v>
                </c:pt>
                <c:pt idx="2959">
                  <c:v>28.26999999999999</c:v>
                </c:pt>
                <c:pt idx="2960">
                  <c:v>28.29999999999999</c:v>
                </c:pt>
                <c:pt idx="2961">
                  <c:v>28.33</c:v>
                </c:pt>
                <c:pt idx="2962">
                  <c:v>28.36</c:v>
                </c:pt>
                <c:pt idx="2963">
                  <c:v>28.39</c:v>
                </c:pt>
                <c:pt idx="2964">
                  <c:v>28.42</c:v>
                </c:pt>
                <c:pt idx="2965">
                  <c:v>28.45</c:v>
                </c:pt>
                <c:pt idx="2966">
                  <c:v>28.47999999999999</c:v>
                </c:pt>
                <c:pt idx="2967">
                  <c:v>28.50999999999999</c:v>
                </c:pt>
                <c:pt idx="2968">
                  <c:v>28.53999999999999</c:v>
                </c:pt>
                <c:pt idx="2969">
                  <c:v>28.56999999999999</c:v>
                </c:pt>
                <c:pt idx="2970">
                  <c:v>28.59999999999999</c:v>
                </c:pt>
                <c:pt idx="2971">
                  <c:v>28.62999999999999</c:v>
                </c:pt>
                <c:pt idx="2972">
                  <c:v>28.66</c:v>
                </c:pt>
                <c:pt idx="2973">
                  <c:v>28.68999999999999</c:v>
                </c:pt>
                <c:pt idx="2974">
                  <c:v>28.72</c:v>
                </c:pt>
                <c:pt idx="2975">
                  <c:v>28.75</c:v>
                </c:pt>
                <c:pt idx="2976">
                  <c:v>28.78</c:v>
                </c:pt>
                <c:pt idx="2977">
                  <c:v>28.81000000000001</c:v>
                </c:pt>
                <c:pt idx="2978">
                  <c:v>28.84</c:v>
                </c:pt>
                <c:pt idx="2979">
                  <c:v>28.86999999999999</c:v>
                </c:pt>
                <c:pt idx="2980">
                  <c:v>28.89999999999999</c:v>
                </c:pt>
                <c:pt idx="2981">
                  <c:v>28.92999999999999</c:v>
                </c:pt>
                <c:pt idx="2982">
                  <c:v>28.95999999999999</c:v>
                </c:pt>
                <c:pt idx="2983">
                  <c:v>28.98999999999998</c:v>
                </c:pt>
                <c:pt idx="2984">
                  <c:v>29.02</c:v>
                </c:pt>
                <c:pt idx="2985">
                  <c:v>29.04999999999999</c:v>
                </c:pt>
                <c:pt idx="2986">
                  <c:v>29.08</c:v>
                </c:pt>
                <c:pt idx="2987">
                  <c:v>29.11</c:v>
                </c:pt>
                <c:pt idx="2988">
                  <c:v>29.14</c:v>
                </c:pt>
                <c:pt idx="2989">
                  <c:v>29.17</c:v>
                </c:pt>
                <c:pt idx="2990">
                  <c:v>29.2</c:v>
                </c:pt>
                <c:pt idx="2991">
                  <c:v>29.22999999999999</c:v>
                </c:pt>
                <c:pt idx="2992">
                  <c:v>29.25999999999999</c:v>
                </c:pt>
                <c:pt idx="2993">
                  <c:v>29.28999999999998</c:v>
                </c:pt>
                <c:pt idx="2994">
                  <c:v>29.31999999999999</c:v>
                </c:pt>
                <c:pt idx="2995">
                  <c:v>29.34999999999999</c:v>
                </c:pt>
                <c:pt idx="2996">
                  <c:v>29.37999999999999</c:v>
                </c:pt>
                <c:pt idx="2997">
                  <c:v>29.40999999999999</c:v>
                </c:pt>
                <c:pt idx="2998">
                  <c:v>29.43999999999999</c:v>
                </c:pt>
                <c:pt idx="2999">
                  <c:v>29.47</c:v>
                </c:pt>
                <c:pt idx="3000">
                  <c:v>29.5</c:v>
                </c:pt>
                <c:pt idx="3001">
                  <c:v>29.53</c:v>
                </c:pt>
                <c:pt idx="3002">
                  <c:v>29.56</c:v>
                </c:pt>
                <c:pt idx="3003">
                  <c:v>29.59</c:v>
                </c:pt>
                <c:pt idx="3004">
                  <c:v>29.62</c:v>
                </c:pt>
                <c:pt idx="3005">
                  <c:v>29.64999999999999</c:v>
                </c:pt>
                <c:pt idx="3006">
                  <c:v>29.67999999999999</c:v>
                </c:pt>
                <c:pt idx="3007">
                  <c:v>29.70999999999999</c:v>
                </c:pt>
                <c:pt idx="3008">
                  <c:v>29.73999999999999</c:v>
                </c:pt>
                <c:pt idx="3009">
                  <c:v>29.76999999999999</c:v>
                </c:pt>
                <c:pt idx="3010">
                  <c:v>29.79999999999999</c:v>
                </c:pt>
                <c:pt idx="3011">
                  <c:v>29.83</c:v>
                </c:pt>
                <c:pt idx="3012">
                  <c:v>29.86</c:v>
                </c:pt>
                <c:pt idx="3013">
                  <c:v>29.89</c:v>
                </c:pt>
                <c:pt idx="3014">
                  <c:v>29.92</c:v>
                </c:pt>
                <c:pt idx="3015">
                  <c:v>29.95</c:v>
                </c:pt>
                <c:pt idx="3016">
                  <c:v>29.97999999999999</c:v>
                </c:pt>
                <c:pt idx="3017">
                  <c:v>30.00999999999999</c:v>
                </c:pt>
                <c:pt idx="3018">
                  <c:v>30.03999999999999</c:v>
                </c:pt>
                <c:pt idx="3019">
                  <c:v>30.06999999999999</c:v>
                </c:pt>
                <c:pt idx="3020">
                  <c:v>30.09999999999999</c:v>
                </c:pt>
                <c:pt idx="3021">
                  <c:v>30.12999999999999</c:v>
                </c:pt>
                <c:pt idx="3022">
                  <c:v>30.16</c:v>
                </c:pt>
                <c:pt idx="3023">
                  <c:v>30.18999999999999</c:v>
                </c:pt>
                <c:pt idx="3024">
                  <c:v>30.22</c:v>
                </c:pt>
                <c:pt idx="3025">
                  <c:v>30.25</c:v>
                </c:pt>
                <c:pt idx="3026">
                  <c:v>30.28</c:v>
                </c:pt>
                <c:pt idx="3027">
                  <c:v>30.31000000000001</c:v>
                </c:pt>
                <c:pt idx="3028">
                  <c:v>30.34</c:v>
                </c:pt>
                <c:pt idx="3029">
                  <c:v>30.36999999999999</c:v>
                </c:pt>
                <c:pt idx="3030">
                  <c:v>30.39999999999999</c:v>
                </c:pt>
                <c:pt idx="3031">
                  <c:v>30.42999999999999</c:v>
                </c:pt>
                <c:pt idx="3032">
                  <c:v>30.45999999999999</c:v>
                </c:pt>
                <c:pt idx="3033">
                  <c:v>30.48999999999998</c:v>
                </c:pt>
                <c:pt idx="3034">
                  <c:v>30.52</c:v>
                </c:pt>
                <c:pt idx="3035">
                  <c:v>30.54999999999999</c:v>
                </c:pt>
                <c:pt idx="3036">
                  <c:v>30.58</c:v>
                </c:pt>
                <c:pt idx="3037">
                  <c:v>30.61</c:v>
                </c:pt>
                <c:pt idx="3038">
                  <c:v>30.64</c:v>
                </c:pt>
                <c:pt idx="3039">
                  <c:v>30.67</c:v>
                </c:pt>
                <c:pt idx="3040">
                  <c:v>30.7</c:v>
                </c:pt>
                <c:pt idx="3041">
                  <c:v>30.72999999999999</c:v>
                </c:pt>
                <c:pt idx="3042">
                  <c:v>30.75999999999999</c:v>
                </c:pt>
                <c:pt idx="3043">
                  <c:v>30.78999999999998</c:v>
                </c:pt>
                <c:pt idx="3044">
                  <c:v>30.81999999999999</c:v>
                </c:pt>
                <c:pt idx="3045">
                  <c:v>30.84999999999999</c:v>
                </c:pt>
                <c:pt idx="3046">
                  <c:v>30.87999999999999</c:v>
                </c:pt>
                <c:pt idx="3047">
                  <c:v>30.90999999999999</c:v>
                </c:pt>
                <c:pt idx="3048">
                  <c:v>30.93999999999999</c:v>
                </c:pt>
                <c:pt idx="3049">
                  <c:v>30.97</c:v>
                </c:pt>
                <c:pt idx="3050">
                  <c:v>31.0</c:v>
                </c:pt>
                <c:pt idx="3051">
                  <c:v>31.03</c:v>
                </c:pt>
                <c:pt idx="3052">
                  <c:v>31.06</c:v>
                </c:pt>
                <c:pt idx="3053">
                  <c:v>31.09</c:v>
                </c:pt>
                <c:pt idx="3054">
                  <c:v>31.12</c:v>
                </c:pt>
                <c:pt idx="3055">
                  <c:v>31.14999999999999</c:v>
                </c:pt>
                <c:pt idx="3056">
                  <c:v>31.17999999999999</c:v>
                </c:pt>
                <c:pt idx="3057">
                  <c:v>31.20999999999999</c:v>
                </c:pt>
                <c:pt idx="3058">
                  <c:v>31.23999999999999</c:v>
                </c:pt>
                <c:pt idx="3059">
                  <c:v>31.26999999999999</c:v>
                </c:pt>
                <c:pt idx="3060">
                  <c:v>31.29999999999999</c:v>
                </c:pt>
                <c:pt idx="3061">
                  <c:v>31.33</c:v>
                </c:pt>
                <c:pt idx="3062">
                  <c:v>31.36</c:v>
                </c:pt>
                <c:pt idx="3063">
                  <c:v>31.39</c:v>
                </c:pt>
                <c:pt idx="3064">
                  <c:v>31.42</c:v>
                </c:pt>
                <c:pt idx="3065">
                  <c:v>31.45</c:v>
                </c:pt>
                <c:pt idx="3066">
                  <c:v>31.47999999999999</c:v>
                </c:pt>
                <c:pt idx="3067">
                  <c:v>31.50999999999999</c:v>
                </c:pt>
                <c:pt idx="3068">
                  <c:v>31.53999999999999</c:v>
                </c:pt>
                <c:pt idx="3069">
                  <c:v>31.56999999999999</c:v>
                </c:pt>
                <c:pt idx="3070">
                  <c:v>31.59999999999999</c:v>
                </c:pt>
                <c:pt idx="3071">
                  <c:v>31.62999999999999</c:v>
                </c:pt>
                <c:pt idx="3072">
                  <c:v>31.66</c:v>
                </c:pt>
                <c:pt idx="3073">
                  <c:v>31.68999999999999</c:v>
                </c:pt>
                <c:pt idx="3074">
                  <c:v>31.72</c:v>
                </c:pt>
                <c:pt idx="3075">
                  <c:v>31.75</c:v>
                </c:pt>
                <c:pt idx="3076">
                  <c:v>31.78</c:v>
                </c:pt>
                <c:pt idx="3077">
                  <c:v>31.81000000000001</c:v>
                </c:pt>
                <c:pt idx="3078">
                  <c:v>31.84</c:v>
                </c:pt>
                <c:pt idx="3079">
                  <c:v>31.86999999999999</c:v>
                </c:pt>
                <c:pt idx="3080">
                  <c:v>31.89999999999999</c:v>
                </c:pt>
                <c:pt idx="3081">
                  <c:v>31.92999999999999</c:v>
                </c:pt>
                <c:pt idx="3082">
                  <c:v>31.95999999999999</c:v>
                </c:pt>
                <c:pt idx="3083">
                  <c:v>31.98999999999998</c:v>
                </c:pt>
                <c:pt idx="3084">
                  <c:v>32.02</c:v>
                </c:pt>
                <c:pt idx="3085">
                  <c:v>32.05</c:v>
                </c:pt>
                <c:pt idx="3086">
                  <c:v>32.08</c:v>
                </c:pt>
                <c:pt idx="3087">
                  <c:v>32.11</c:v>
                </c:pt>
                <c:pt idx="3088">
                  <c:v>32.14</c:v>
                </c:pt>
                <c:pt idx="3089">
                  <c:v>32.17</c:v>
                </c:pt>
                <c:pt idx="3090">
                  <c:v>32.2</c:v>
                </c:pt>
                <c:pt idx="3091">
                  <c:v>32.23</c:v>
                </c:pt>
                <c:pt idx="3092">
                  <c:v>32.26</c:v>
                </c:pt>
                <c:pt idx="3093">
                  <c:v>32.29</c:v>
                </c:pt>
                <c:pt idx="3094">
                  <c:v>32.32</c:v>
                </c:pt>
                <c:pt idx="3095">
                  <c:v>32.35</c:v>
                </c:pt>
                <c:pt idx="3096">
                  <c:v>32.38</c:v>
                </c:pt>
                <c:pt idx="3097">
                  <c:v>32.41</c:v>
                </c:pt>
                <c:pt idx="3098">
                  <c:v>32.44</c:v>
                </c:pt>
                <c:pt idx="3099">
                  <c:v>32.47</c:v>
                </c:pt>
                <c:pt idx="3100">
                  <c:v>32.5</c:v>
                </c:pt>
                <c:pt idx="3101">
                  <c:v>32.53</c:v>
                </c:pt>
                <c:pt idx="3102">
                  <c:v>32.56</c:v>
                </c:pt>
                <c:pt idx="3103">
                  <c:v>32.59</c:v>
                </c:pt>
                <c:pt idx="3104">
                  <c:v>32.62</c:v>
                </c:pt>
                <c:pt idx="3105">
                  <c:v>32.65</c:v>
                </c:pt>
                <c:pt idx="3106">
                  <c:v>32.68</c:v>
                </c:pt>
                <c:pt idx="3107">
                  <c:v>32.71000000000001</c:v>
                </c:pt>
                <c:pt idx="3108">
                  <c:v>32.74000000000001</c:v>
                </c:pt>
                <c:pt idx="3109">
                  <c:v>32.77000000000001</c:v>
                </c:pt>
                <c:pt idx="3110">
                  <c:v>32.8</c:v>
                </c:pt>
                <c:pt idx="3111">
                  <c:v>32.83</c:v>
                </c:pt>
                <c:pt idx="3112">
                  <c:v>32.86</c:v>
                </c:pt>
                <c:pt idx="3113">
                  <c:v>32.89</c:v>
                </c:pt>
                <c:pt idx="3114">
                  <c:v>32.92</c:v>
                </c:pt>
                <c:pt idx="3115">
                  <c:v>32.95</c:v>
                </c:pt>
                <c:pt idx="3116">
                  <c:v>32.98</c:v>
                </c:pt>
                <c:pt idx="3117">
                  <c:v>33.01</c:v>
                </c:pt>
                <c:pt idx="3118">
                  <c:v>33.04</c:v>
                </c:pt>
                <c:pt idx="3119">
                  <c:v>33.07</c:v>
                </c:pt>
                <c:pt idx="3120">
                  <c:v>33.10000000000001</c:v>
                </c:pt>
                <c:pt idx="3121">
                  <c:v>33.13000000000001</c:v>
                </c:pt>
                <c:pt idx="3122">
                  <c:v>33.16</c:v>
                </c:pt>
                <c:pt idx="3123">
                  <c:v>33.19</c:v>
                </c:pt>
                <c:pt idx="3124">
                  <c:v>33.22</c:v>
                </c:pt>
                <c:pt idx="3125">
                  <c:v>33.25</c:v>
                </c:pt>
                <c:pt idx="3126">
                  <c:v>33.28</c:v>
                </c:pt>
                <c:pt idx="3127">
                  <c:v>33.31</c:v>
                </c:pt>
                <c:pt idx="3128">
                  <c:v>33.34</c:v>
                </c:pt>
                <c:pt idx="3129">
                  <c:v>33.37</c:v>
                </c:pt>
                <c:pt idx="3130">
                  <c:v>33.4</c:v>
                </c:pt>
                <c:pt idx="3131">
                  <c:v>33.43</c:v>
                </c:pt>
                <c:pt idx="3132">
                  <c:v>33.46</c:v>
                </c:pt>
                <c:pt idx="3133">
                  <c:v>33.49</c:v>
                </c:pt>
                <c:pt idx="3134">
                  <c:v>33.52</c:v>
                </c:pt>
                <c:pt idx="3135">
                  <c:v>33.55</c:v>
                </c:pt>
                <c:pt idx="3136">
                  <c:v>33.58</c:v>
                </c:pt>
                <c:pt idx="3137">
                  <c:v>33.61</c:v>
                </c:pt>
                <c:pt idx="3138">
                  <c:v>33.64</c:v>
                </c:pt>
                <c:pt idx="3139">
                  <c:v>33.67</c:v>
                </c:pt>
                <c:pt idx="3140">
                  <c:v>33.7</c:v>
                </c:pt>
                <c:pt idx="3141">
                  <c:v>33.73</c:v>
                </c:pt>
                <c:pt idx="3142">
                  <c:v>33.76</c:v>
                </c:pt>
                <c:pt idx="3143">
                  <c:v>33.79</c:v>
                </c:pt>
                <c:pt idx="3144">
                  <c:v>33.82</c:v>
                </c:pt>
                <c:pt idx="3145">
                  <c:v>33.85</c:v>
                </c:pt>
                <c:pt idx="3146">
                  <c:v>33.88</c:v>
                </c:pt>
                <c:pt idx="3147">
                  <c:v>33.91</c:v>
                </c:pt>
                <c:pt idx="3148">
                  <c:v>33.94</c:v>
                </c:pt>
                <c:pt idx="3149">
                  <c:v>33.97</c:v>
                </c:pt>
                <c:pt idx="3150">
                  <c:v>34.0</c:v>
                </c:pt>
                <c:pt idx="3151">
                  <c:v>34.03</c:v>
                </c:pt>
                <c:pt idx="3152">
                  <c:v>34.06</c:v>
                </c:pt>
                <c:pt idx="3153">
                  <c:v>34.09</c:v>
                </c:pt>
                <c:pt idx="3154">
                  <c:v>34.12</c:v>
                </c:pt>
                <c:pt idx="3155">
                  <c:v>34.15</c:v>
                </c:pt>
                <c:pt idx="3156">
                  <c:v>34.18</c:v>
                </c:pt>
                <c:pt idx="3157">
                  <c:v>34.21000000000001</c:v>
                </c:pt>
                <c:pt idx="3158">
                  <c:v>34.24000000000001</c:v>
                </c:pt>
                <c:pt idx="3159">
                  <c:v>34.27000000000001</c:v>
                </c:pt>
                <c:pt idx="3160">
                  <c:v>34.3</c:v>
                </c:pt>
                <c:pt idx="3161">
                  <c:v>34.33</c:v>
                </c:pt>
                <c:pt idx="3162">
                  <c:v>34.36</c:v>
                </c:pt>
                <c:pt idx="3163">
                  <c:v>34.39</c:v>
                </c:pt>
                <c:pt idx="3164">
                  <c:v>34.42</c:v>
                </c:pt>
                <c:pt idx="3165">
                  <c:v>34.45</c:v>
                </c:pt>
                <c:pt idx="3166">
                  <c:v>34.48</c:v>
                </c:pt>
                <c:pt idx="3167">
                  <c:v>34.51</c:v>
                </c:pt>
                <c:pt idx="3168">
                  <c:v>34.54</c:v>
                </c:pt>
                <c:pt idx="3169">
                  <c:v>34.57</c:v>
                </c:pt>
                <c:pt idx="3170">
                  <c:v>34.60000000000001</c:v>
                </c:pt>
                <c:pt idx="3171">
                  <c:v>34.63000000000001</c:v>
                </c:pt>
                <c:pt idx="3172">
                  <c:v>34.66</c:v>
                </c:pt>
                <c:pt idx="3173">
                  <c:v>34.69</c:v>
                </c:pt>
                <c:pt idx="3174">
                  <c:v>34.72</c:v>
                </c:pt>
                <c:pt idx="3175">
                  <c:v>34.75</c:v>
                </c:pt>
                <c:pt idx="3176">
                  <c:v>34.78</c:v>
                </c:pt>
                <c:pt idx="3177">
                  <c:v>34.81</c:v>
                </c:pt>
                <c:pt idx="3178">
                  <c:v>34.84</c:v>
                </c:pt>
                <c:pt idx="3179">
                  <c:v>34.87</c:v>
                </c:pt>
                <c:pt idx="3180">
                  <c:v>34.9</c:v>
                </c:pt>
                <c:pt idx="3181">
                  <c:v>34.93</c:v>
                </c:pt>
                <c:pt idx="3182">
                  <c:v>34.96</c:v>
                </c:pt>
                <c:pt idx="3183">
                  <c:v>34.99</c:v>
                </c:pt>
                <c:pt idx="3184">
                  <c:v>35.02</c:v>
                </c:pt>
                <c:pt idx="3185">
                  <c:v>35.05</c:v>
                </c:pt>
                <c:pt idx="3186">
                  <c:v>35.08</c:v>
                </c:pt>
                <c:pt idx="3187">
                  <c:v>35.11</c:v>
                </c:pt>
                <c:pt idx="3188">
                  <c:v>35.14</c:v>
                </c:pt>
                <c:pt idx="3189">
                  <c:v>35.17</c:v>
                </c:pt>
                <c:pt idx="3190">
                  <c:v>35.2</c:v>
                </c:pt>
                <c:pt idx="3191">
                  <c:v>35.23</c:v>
                </c:pt>
                <c:pt idx="3192">
                  <c:v>35.26</c:v>
                </c:pt>
                <c:pt idx="3193">
                  <c:v>35.29</c:v>
                </c:pt>
                <c:pt idx="3194">
                  <c:v>35.32</c:v>
                </c:pt>
                <c:pt idx="3195">
                  <c:v>35.35</c:v>
                </c:pt>
                <c:pt idx="3196">
                  <c:v>35.38</c:v>
                </c:pt>
                <c:pt idx="3197">
                  <c:v>35.41</c:v>
                </c:pt>
                <c:pt idx="3198">
                  <c:v>35.44</c:v>
                </c:pt>
                <c:pt idx="3199">
                  <c:v>35.47</c:v>
                </c:pt>
                <c:pt idx="3200">
                  <c:v>35.5</c:v>
                </c:pt>
                <c:pt idx="3201">
                  <c:v>35.53</c:v>
                </c:pt>
                <c:pt idx="3202">
                  <c:v>35.56</c:v>
                </c:pt>
                <c:pt idx="3203">
                  <c:v>35.59</c:v>
                </c:pt>
                <c:pt idx="3204">
                  <c:v>35.62</c:v>
                </c:pt>
                <c:pt idx="3205">
                  <c:v>35.65</c:v>
                </c:pt>
                <c:pt idx="3206">
                  <c:v>35.68</c:v>
                </c:pt>
                <c:pt idx="3207">
                  <c:v>35.71000000000001</c:v>
                </c:pt>
                <c:pt idx="3208">
                  <c:v>35.74000000000001</c:v>
                </c:pt>
                <c:pt idx="3209">
                  <c:v>35.77000000000001</c:v>
                </c:pt>
                <c:pt idx="3210">
                  <c:v>35.8</c:v>
                </c:pt>
                <c:pt idx="3211">
                  <c:v>35.83</c:v>
                </c:pt>
                <c:pt idx="3212">
                  <c:v>35.86</c:v>
                </c:pt>
                <c:pt idx="3213">
                  <c:v>35.89</c:v>
                </c:pt>
                <c:pt idx="3214">
                  <c:v>35.92</c:v>
                </c:pt>
                <c:pt idx="3215">
                  <c:v>35.95</c:v>
                </c:pt>
                <c:pt idx="3216">
                  <c:v>35.98</c:v>
                </c:pt>
                <c:pt idx="3217">
                  <c:v>36.01</c:v>
                </c:pt>
                <c:pt idx="3218">
                  <c:v>36.04</c:v>
                </c:pt>
                <c:pt idx="3219">
                  <c:v>36.07</c:v>
                </c:pt>
                <c:pt idx="3220">
                  <c:v>36.10000000000001</c:v>
                </c:pt>
                <c:pt idx="3221">
                  <c:v>36.13000000000001</c:v>
                </c:pt>
                <c:pt idx="3222">
                  <c:v>36.16</c:v>
                </c:pt>
                <c:pt idx="3223">
                  <c:v>36.19</c:v>
                </c:pt>
                <c:pt idx="3224">
                  <c:v>36.22</c:v>
                </c:pt>
                <c:pt idx="3225">
                  <c:v>36.25</c:v>
                </c:pt>
                <c:pt idx="3226">
                  <c:v>36.28</c:v>
                </c:pt>
                <c:pt idx="3227">
                  <c:v>36.31</c:v>
                </c:pt>
                <c:pt idx="3228">
                  <c:v>36.34</c:v>
                </c:pt>
                <c:pt idx="3229">
                  <c:v>36.37</c:v>
                </c:pt>
                <c:pt idx="3230">
                  <c:v>36.4</c:v>
                </c:pt>
                <c:pt idx="3231">
                  <c:v>36.43</c:v>
                </c:pt>
                <c:pt idx="3232">
                  <c:v>36.46</c:v>
                </c:pt>
                <c:pt idx="3233">
                  <c:v>36.49</c:v>
                </c:pt>
                <c:pt idx="3234">
                  <c:v>36.52</c:v>
                </c:pt>
                <c:pt idx="3235">
                  <c:v>36.55</c:v>
                </c:pt>
                <c:pt idx="3236">
                  <c:v>36.58</c:v>
                </c:pt>
                <c:pt idx="3237">
                  <c:v>36.61</c:v>
                </c:pt>
                <c:pt idx="3238">
                  <c:v>36.64</c:v>
                </c:pt>
                <c:pt idx="3239">
                  <c:v>36.67</c:v>
                </c:pt>
                <c:pt idx="3240">
                  <c:v>36.7</c:v>
                </c:pt>
                <c:pt idx="3241">
                  <c:v>36.73</c:v>
                </c:pt>
                <c:pt idx="3242">
                  <c:v>36.76</c:v>
                </c:pt>
                <c:pt idx="3243">
                  <c:v>36.79</c:v>
                </c:pt>
                <c:pt idx="3244">
                  <c:v>36.82</c:v>
                </c:pt>
                <c:pt idx="3245">
                  <c:v>36.85</c:v>
                </c:pt>
                <c:pt idx="3246">
                  <c:v>36.88</c:v>
                </c:pt>
                <c:pt idx="3247">
                  <c:v>36.91</c:v>
                </c:pt>
                <c:pt idx="3248">
                  <c:v>36.94</c:v>
                </c:pt>
                <c:pt idx="3249">
                  <c:v>36.97</c:v>
                </c:pt>
                <c:pt idx="3250">
                  <c:v>37.0</c:v>
                </c:pt>
                <c:pt idx="3251">
                  <c:v>37.03</c:v>
                </c:pt>
                <c:pt idx="3252">
                  <c:v>37.06</c:v>
                </c:pt>
                <c:pt idx="3253">
                  <c:v>37.09</c:v>
                </c:pt>
                <c:pt idx="3254">
                  <c:v>37.12</c:v>
                </c:pt>
                <c:pt idx="3255">
                  <c:v>37.15</c:v>
                </c:pt>
                <c:pt idx="3256">
                  <c:v>37.18</c:v>
                </c:pt>
                <c:pt idx="3257">
                  <c:v>37.21000000000001</c:v>
                </c:pt>
                <c:pt idx="3258">
                  <c:v>37.24000000000001</c:v>
                </c:pt>
                <c:pt idx="3259">
                  <c:v>37.27000000000001</c:v>
                </c:pt>
                <c:pt idx="3260">
                  <c:v>37.3</c:v>
                </c:pt>
                <c:pt idx="3261">
                  <c:v>37.33</c:v>
                </c:pt>
                <c:pt idx="3262">
                  <c:v>37.36</c:v>
                </c:pt>
                <c:pt idx="3263">
                  <c:v>37.39</c:v>
                </c:pt>
                <c:pt idx="3264">
                  <c:v>37.42</c:v>
                </c:pt>
                <c:pt idx="3265">
                  <c:v>37.45</c:v>
                </c:pt>
                <c:pt idx="3266">
                  <c:v>37.48</c:v>
                </c:pt>
                <c:pt idx="3267">
                  <c:v>37.51</c:v>
                </c:pt>
                <c:pt idx="3268">
                  <c:v>37.54</c:v>
                </c:pt>
                <c:pt idx="3269">
                  <c:v>37.57</c:v>
                </c:pt>
                <c:pt idx="3270">
                  <c:v>37.60000000000001</c:v>
                </c:pt>
                <c:pt idx="3271">
                  <c:v>37.63000000000001</c:v>
                </c:pt>
                <c:pt idx="3272">
                  <c:v>37.66</c:v>
                </c:pt>
                <c:pt idx="3273">
                  <c:v>37.69</c:v>
                </c:pt>
                <c:pt idx="3274">
                  <c:v>37.72</c:v>
                </c:pt>
                <c:pt idx="3275">
                  <c:v>37.75</c:v>
                </c:pt>
                <c:pt idx="3276">
                  <c:v>37.78</c:v>
                </c:pt>
                <c:pt idx="3277">
                  <c:v>37.81</c:v>
                </c:pt>
                <c:pt idx="3278">
                  <c:v>37.84</c:v>
                </c:pt>
                <c:pt idx="3279">
                  <c:v>37.87</c:v>
                </c:pt>
                <c:pt idx="3280">
                  <c:v>37.9</c:v>
                </c:pt>
                <c:pt idx="3281">
                  <c:v>37.93</c:v>
                </c:pt>
                <c:pt idx="3282">
                  <c:v>37.96</c:v>
                </c:pt>
                <c:pt idx="3283">
                  <c:v>37.99</c:v>
                </c:pt>
                <c:pt idx="3284">
                  <c:v>38.02</c:v>
                </c:pt>
                <c:pt idx="3285">
                  <c:v>38.05</c:v>
                </c:pt>
                <c:pt idx="3286">
                  <c:v>38.08</c:v>
                </c:pt>
                <c:pt idx="3287">
                  <c:v>38.11</c:v>
                </c:pt>
                <c:pt idx="3288">
                  <c:v>38.14</c:v>
                </c:pt>
                <c:pt idx="3289">
                  <c:v>38.17</c:v>
                </c:pt>
                <c:pt idx="3290">
                  <c:v>38.2</c:v>
                </c:pt>
                <c:pt idx="3291">
                  <c:v>38.23</c:v>
                </c:pt>
                <c:pt idx="3292">
                  <c:v>38.26</c:v>
                </c:pt>
                <c:pt idx="3293">
                  <c:v>38.29</c:v>
                </c:pt>
                <c:pt idx="3294">
                  <c:v>38.32</c:v>
                </c:pt>
                <c:pt idx="3295">
                  <c:v>38.35</c:v>
                </c:pt>
                <c:pt idx="3296">
                  <c:v>38.38</c:v>
                </c:pt>
                <c:pt idx="3297">
                  <c:v>38.41</c:v>
                </c:pt>
                <c:pt idx="3298">
                  <c:v>38.44</c:v>
                </c:pt>
                <c:pt idx="3299">
                  <c:v>38.47</c:v>
                </c:pt>
                <c:pt idx="3300">
                  <c:v>38.5</c:v>
                </c:pt>
                <c:pt idx="3301">
                  <c:v>38.53</c:v>
                </c:pt>
                <c:pt idx="3302">
                  <c:v>38.56</c:v>
                </c:pt>
                <c:pt idx="3303">
                  <c:v>38.59</c:v>
                </c:pt>
                <c:pt idx="3304">
                  <c:v>38.62</c:v>
                </c:pt>
                <c:pt idx="3305">
                  <c:v>38.65</c:v>
                </c:pt>
                <c:pt idx="3306">
                  <c:v>38.68</c:v>
                </c:pt>
                <c:pt idx="3307">
                  <c:v>38.71000000000001</c:v>
                </c:pt>
                <c:pt idx="3308">
                  <c:v>38.74000000000001</c:v>
                </c:pt>
                <c:pt idx="3309">
                  <c:v>38.77000000000001</c:v>
                </c:pt>
                <c:pt idx="3310">
                  <c:v>38.8</c:v>
                </c:pt>
                <c:pt idx="3311">
                  <c:v>38.83</c:v>
                </c:pt>
                <c:pt idx="3312">
                  <c:v>38.86</c:v>
                </c:pt>
                <c:pt idx="3313">
                  <c:v>38.89</c:v>
                </c:pt>
                <c:pt idx="3314">
                  <c:v>38.92</c:v>
                </c:pt>
                <c:pt idx="3315">
                  <c:v>38.95</c:v>
                </c:pt>
                <c:pt idx="3316">
                  <c:v>38.98</c:v>
                </c:pt>
                <c:pt idx="3317">
                  <c:v>39.01</c:v>
                </c:pt>
                <c:pt idx="3318">
                  <c:v>39.04</c:v>
                </c:pt>
                <c:pt idx="3319">
                  <c:v>39.07</c:v>
                </c:pt>
                <c:pt idx="3320">
                  <c:v>39.10000000000001</c:v>
                </c:pt>
                <c:pt idx="3321">
                  <c:v>39.13000000000001</c:v>
                </c:pt>
                <c:pt idx="3322">
                  <c:v>39.16</c:v>
                </c:pt>
                <c:pt idx="3323">
                  <c:v>39.19</c:v>
                </c:pt>
                <c:pt idx="3324">
                  <c:v>39.22</c:v>
                </c:pt>
                <c:pt idx="3325">
                  <c:v>39.25</c:v>
                </c:pt>
                <c:pt idx="3326">
                  <c:v>39.28</c:v>
                </c:pt>
                <c:pt idx="3327">
                  <c:v>39.31</c:v>
                </c:pt>
                <c:pt idx="3328">
                  <c:v>39.34</c:v>
                </c:pt>
                <c:pt idx="3329">
                  <c:v>39.37</c:v>
                </c:pt>
                <c:pt idx="3330">
                  <c:v>39.4</c:v>
                </c:pt>
                <c:pt idx="3331">
                  <c:v>39.43</c:v>
                </c:pt>
                <c:pt idx="3332">
                  <c:v>39.46</c:v>
                </c:pt>
                <c:pt idx="3333">
                  <c:v>39.49</c:v>
                </c:pt>
                <c:pt idx="3334">
                  <c:v>39.52</c:v>
                </c:pt>
                <c:pt idx="3335">
                  <c:v>39.55</c:v>
                </c:pt>
                <c:pt idx="3336">
                  <c:v>39.58</c:v>
                </c:pt>
                <c:pt idx="3337">
                  <c:v>39.61</c:v>
                </c:pt>
                <c:pt idx="3338">
                  <c:v>39.64</c:v>
                </c:pt>
                <c:pt idx="3339">
                  <c:v>39.67</c:v>
                </c:pt>
                <c:pt idx="3340">
                  <c:v>39.7</c:v>
                </c:pt>
                <c:pt idx="3341">
                  <c:v>39.73</c:v>
                </c:pt>
                <c:pt idx="3342">
                  <c:v>39.76</c:v>
                </c:pt>
                <c:pt idx="3343">
                  <c:v>39.79</c:v>
                </c:pt>
                <c:pt idx="3344">
                  <c:v>39.82</c:v>
                </c:pt>
                <c:pt idx="3345">
                  <c:v>39.85</c:v>
                </c:pt>
                <c:pt idx="3346">
                  <c:v>39.88</c:v>
                </c:pt>
                <c:pt idx="3347">
                  <c:v>39.91</c:v>
                </c:pt>
                <c:pt idx="3348">
                  <c:v>39.94</c:v>
                </c:pt>
                <c:pt idx="3349">
                  <c:v>39.97</c:v>
                </c:pt>
                <c:pt idx="3350">
                  <c:v>40.0</c:v>
                </c:pt>
                <c:pt idx="3351">
                  <c:v>40.03</c:v>
                </c:pt>
                <c:pt idx="3352">
                  <c:v>40.06</c:v>
                </c:pt>
                <c:pt idx="3353">
                  <c:v>40.09</c:v>
                </c:pt>
                <c:pt idx="3354">
                  <c:v>40.12</c:v>
                </c:pt>
                <c:pt idx="3355">
                  <c:v>40.15</c:v>
                </c:pt>
                <c:pt idx="3356">
                  <c:v>40.18</c:v>
                </c:pt>
                <c:pt idx="3357">
                  <c:v>40.21000000000001</c:v>
                </c:pt>
                <c:pt idx="3358">
                  <c:v>40.24000000000001</c:v>
                </c:pt>
                <c:pt idx="3359">
                  <c:v>40.27000000000001</c:v>
                </c:pt>
                <c:pt idx="3360">
                  <c:v>40.3</c:v>
                </c:pt>
                <c:pt idx="3361">
                  <c:v>40.33</c:v>
                </c:pt>
                <c:pt idx="3362">
                  <c:v>40.36</c:v>
                </c:pt>
                <c:pt idx="3363">
                  <c:v>40.39</c:v>
                </c:pt>
                <c:pt idx="3364">
                  <c:v>40.42</c:v>
                </c:pt>
                <c:pt idx="3365">
                  <c:v>40.45</c:v>
                </c:pt>
                <c:pt idx="3366">
                  <c:v>40.48</c:v>
                </c:pt>
                <c:pt idx="3367">
                  <c:v>40.51</c:v>
                </c:pt>
                <c:pt idx="3368">
                  <c:v>40.54</c:v>
                </c:pt>
                <c:pt idx="3369">
                  <c:v>40.57</c:v>
                </c:pt>
                <c:pt idx="3370">
                  <c:v>40.60000000000001</c:v>
                </c:pt>
                <c:pt idx="3371">
                  <c:v>40.63000000000001</c:v>
                </c:pt>
                <c:pt idx="3372">
                  <c:v>40.66</c:v>
                </c:pt>
                <c:pt idx="3373">
                  <c:v>40.69</c:v>
                </c:pt>
                <c:pt idx="3374">
                  <c:v>40.72</c:v>
                </c:pt>
                <c:pt idx="3375">
                  <c:v>40.75</c:v>
                </c:pt>
                <c:pt idx="3376">
                  <c:v>40.78</c:v>
                </c:pt>
                <c:pt idx="3377">
                  <c:v>40.81</c:v>
                </c:pt>
                <c:pt idx="3378">
                  <c:v>40.84</c:v>
                </c:pt>
                <c:pt idx="3379">
                  <c:v>40.87</c:v>
                </c:pt>
                <c:pt idx="3380">
                  <c:v>40.9</c:v>
                </c:pt>
                <c:pt idx="3381">
                  <c:v>40.93</c:v>
                </c:pt>
                <c:pt idx="3382">
                  <c:v>40.96</c:v>
                </c:pt>
                <c:pt idx="3383">
                  <c:v>40.99</c:v>
                </c:pt>
                <c:pt idx="3384">
                  <c:v>41.02</c:v>
                </c:pt>
                <c:pt idx="3385">
                  <c:v>41.05</c:v>
                </c:pt>
                <c:pt idx="3386">
                  <c:v>41.08</c:v>
                </c:pt>
                <c:pt idx="3387">
                  <c:v>41.11</c:v>
                </c:pt>
                <c:pt idx="3388">
                  <c:v>41.14</c:v>
                </c:pt>
                <c:pt idx="3389">
                  <c:v>41.17</c:v>
                </c:pt>
                <c:pt idx="3390">
                  <c:v>41.2</c:v>
                </c:pt>
                <c:pt idx="3391">
                  <c:v>41.23</c:v>
                </c:pt>
                <c:pt idx="3392">
                  <c:v>41.26</c:v>
                </c:pt>
                <c:pt idx="3393">
                  <c:v>41.29</c:v>
                </c:pt>
                <c:pt idx="3394">
                  <c:v>41.32</c:v>
                </c:pt>
                <c:pt idx="3395">
                  <c:v>41.35</c:v>
                </c:pt>
                <c:pt idx="3396">
                  <c:v>41.38</c:v>
                </c:pt>
                <c:pt idx="3397">
                  <c:v>41.41</c:v>
                </c:pt>
                <c:pt idx="3398">
                  <c:v>41.44</c:v>
                </c:pt>
                <c:pt idx="3399">
                  <c:v>41.47</c:v>
                </c:pt>
                <c:pt idx="3400">
                  <c:v>41.5</c:v>
                </c:pt>
                <c:pt idx="3401">
                  <c:v>41.53</c:v>
                </c:pt>
                <c:pt idx="3402">
                  <c:v>41.56</c:v>
                </c:pt>
                <c:pt idx="3403">
                  <c:v>41.59</c:v>
                </c:pt>
                <c:pt idx="3404">
                  <c:v>41.62</c:v>
                </c:pt>
                <c:pt idx="3405">
                  <c:v>41.65</c:v>
                </c:pt>
                <c:pt idx="3406">
                  <c:v>41.68</c:v>
                </c:pt>
                <c:pt idx="3407">
                  <c:v>41.71000000000001</c:v>
                </c:pt>
                <c:pt idx="3408">
                  <c:v>41.74000000000001</c:v>
                </c:pt>
                <c:pt idx="3409">
                  <c:v>41.77000000000001</c:v>
                </c:pt>
                <c:pt idx="3410">
                  <c:v>41.8</c:v>
                </c:pt>
                <c:pt idx="3411">
                  <c:v>41.83</c:v>
                </c:pt>
                <c:pt idx="3412">
                  <c:v>41.86</c:v>
                </c:pt>
                <c:pt idx="3413">
                  <c:v>41.89</c:v>
                </c:pt>
                <c:pt idx="3414">
                  <c:v>41.92</c:v>
                </c:pt>
                <c:pt idx="3415">
                  <c:v>41.95</c:v>
                </c:pt>
                <c:pt idx="3416">
                  <c:v>41.98</c:v>
                </c:pt>
                <c:pt idx="3417">
                  <c:v>42.01</c:v>
                </c:pt>
                <c:pt idx="3418">
                  <c:v>42.04</c:v>
                </c:pt>
                <c:pt idx="3419">
                  <c:v>42.07</c:v>
                </c:pt>
                <c:pt idx="3420">
                  <c:v>42.10000000000001</c:v>
                </c:pt>
                <c:pt idx="3421">
                  <c:v>42.13000000000001</c:v>
                </c:pt>
                <c:pt idx="3422">
                  <c:v>42.16</c:v>
                </c:pt>
                <c:pt idx="3423">
                  <c:v>42.19</c:v>
                </c:pt>
                <c:pt idx="3424">
                  <c:v>42.22</c:v>
                </c:pt>
                <c:pt idx="3425">
                  <c:v>42.25</c:v>
                </c:pt>
                <c:pt idx="3426">
                  <c:v>42.28</c:v>
                </c:pt>
                <c:pt idx="3427">
                  <c:v>42.31</c:v>
                </c:pt>
                <c:pt idx="3428">
                  <c:v>42.34</c:v>
                </c:pt>
                <c:pt idx="3429">
                  <c:v>42.37</c:v>
                </c:pt>
                <c:pt idx="3430">
                  <c:v>42.4</c:v>
                </c:pt>
                <c:pt idx="3431">
                  <c:v>42.43</c:v>
                </c:pt>
                <c:pt idx="3432">
                  <c:v>42.46</c:v>
                </c:pt>
                <c:pt idx="3433">
                  <c:v>42.49</c:v>
                </c:pt>
                <c:pt idx="3434">
                  <c:v>42.52</c:v>
                </c:pt>
                <c:pt idx="3435">
                  <c:v>42.55</c:v>
                </c:pt>
                <c:pt idx="3436">
                  <c:v>42.58</c:v>
                </c:pt>
                <c:pt idx="3437">
                  <c:v>42.61</c:v>
                </c:pt>
                <c:pt idx="3438">
                  <c:v>42.64</c:v>
                </c:pt>
                <c:pt idx="3439">
                  <c:v>42.67</c:v>
                </c:pt>
                <c:pt idx="3440">
                  <c:v>42.7</c:v>
                </c:pt>
                <c:pt idx="3441">
                  <c:v>42.73</c:v>
                </c:pt>
                <c:pt idx="3442">
                  <c:v>42.76</c:v>
                </c:pt>
                <c:pt idx="3443">
                  <c:v>42.79</c:v>
                </c:pt>
                <c:pt idx="3444">
                  <c:v>42.82</c:v>
                </c:pt>
                <c:pt idx="3445">
                  <c:v>42.85</c:v>
                </c:pt>
                <c:pt idx="3446">
                  <c:v>42.88</c:v>
                </c:pt>
                <c:pt idx="3447">
                  <c:v>42.91</c:v>
                </c:pt>
                <c:pt idx="3448">
                  <c:v>42.94</c:v>
                </c:pt>
                <c:pt idx="3449">
                  <c:v>42.97</c:v>
                </c:pt>
                <c:pt idx="3450">
                  <c:v>43.0</c:v>
                </c:pt>
                <c:pt idx="3451">
                  <c:v>43.03</c:v>
                </c:pt>
                <c:pt idx="3452">
                  <c:v>43.06</c:v>
                </c:pt>
                <c:pt idx="3453">
                  <c:v>43.09</c:v>
                </c:pt>
                <c:pt idx="3454">
                  <c:v>43.12</c:v>
                </c:pt>
                <c:pt idx="3455">
                  <c:v>43.15</c:v>
                </c:pt>
                <c:pt idx="3456">
                  <c:v>43.18</c:v>
                </c:pt>
                <c:pt idx="3457">
                  <c:v>43.21000000000001</c:v>
                </c:pt>
                <c:pt idx="3458">
                  <c:v>43.24000000000001</c:v>
                </c:pt>
                <c:pt idx="3459">
                  <c:v>43.27000000000001</c:v>
                </c:pt>
                <c:pt idx="3460">
                  <c:v>43.3</c:v>
                </c:pt>
                <c:pt idx="3461">
                  <c:v>43.33</c:v>
                </c:pt>
                <c:pt idx="3462">
                  <c:v>43.36</c:v>
                </c:pt>
                <c:pt idx="3463">
                  <c:v>43.39</c:v>
                </c:pt>
                <c:pt idx="3464">
                  <c:v>43.42</c:v>
                </c:pt>
                <c:pt idx="3465">
                  <c:v>43.45</c:v>
                </c:pt>
                <c:pt idx="3466">
                  <c:v>43.48</c:v>
                </c:pt>
                <c:pt idx="3467">
                  <c:v>43.51</c:v>
                </c:pt>
                <c:pt idx="3468">
                  <c:v>43.54</c:v>
                </c:pt>
                <c:pt idx="3469">
                  <c:v>43.57</c:v>
                </c:pt>
                <c:pt idx="3470">
                  <c:v>43.60000000000001</c:v>
                </c:pt>
                <c:pt idx="3471">
                  <c:v>43.63000000000001</c:v>
                </c:pt>
                <c:pt idx="3472">
                  <c:v>43.66</c:v>
                </c:pt>
                <c:pt idx="3473">
                  <c:v>43.69</c:v>
                </c:pt>
                <c:pt idx="3474">
                  <c:v>43.72</c:v>
                </c:pt>
                <c:pt idx="3475">
                  <c:v>43.75</c:v>
                </c:pt>
                <c:pt idx="3476">
                  <c:v>43.78</c:v>
                </c:pt>
                <c:pt idx="3477">
                  <c:v>43.81</c:v>
                </c:pt>
                <c:pt idx="3478">
                  <c:v>43.84</c:v>
                </c:pt>
                <c:pt idx="3479">
                  <c:v>43.87</c:v>
                </c:pt>
                <c:pt idx="3480">
                  <c:v>43.9</c:v>
                </c:pt>
                <c:pt idx="3481">
                  <c:v>43.93</c:v>
                </c:pt>
                <c:pt idx="3482">
                  <c:v>43.96</c:v>
                </c:pt>
                <c:pt idx="3483">
                  <c:v>43.99</c:v>
                </c:pt>
                <c:pt idx="3484">
                  <c:v>44.02</c:v>
                </c:pt>
                <c:pt idx="3485">
                  <c:v>44.05</c:v>
                </c:pt>
                <c:pt idx="3486">
                  <c:v>44.08</c:v>
                </c:pt>
                <c:pt idx="3487">
                  <c:v>44.11</c:v>
                </c:pt>
                <c:pt idx="3488">
                  <c:v>44.14</c:v>
                </c:pt>
                <c:pt idx="3489">
                  <c:v>44.17</c:v>
                </c:pt>
                <c:pt idx="3490">
                  <c:v>44.2</c:v>
                </c:pt>
                <c:pt idx="3491">
                  <c:v>44.23</c:v>
                </c:pt>
                <c:pt idx="3492">
                  <c:v>44.26</c:v>
                </c:pt>
                <c:pt idx="3493">
                  <c:v>44.29</c:v>
                </c:pt>
                <c:pt idx="3494">
                  <c:v>44.32</c:v>
                </c:pt>
                <c:pt idx="3495">
                  <c:v>44.35</c:v>
                </c:pt>
                <c:pt idx="3496">
                  <c:v>44.38</c:v>
                </c:pt>
                <c:pt idx="3497">
                  <c:v>44.41</c:v>
                </c:pt>
                <c:pt idx="3498">
                  <c:v>44.44</c:v>
                </c:pt>
                <c:pt idx="3499">
                  <c:v>44.47</c:v>
                </c:pt>
                <c:pt idx="3500">
                  <c:v>44.5</c:v>
                </c:pt>
                <c:pt idx="3501">
                  <c:v>44.53</c:v>
                </c:pt>
                <c:pt idx="3502">
                  <c:v>44.56</c:v>
                </c:pt>
                <c:pt idx="3503">
                  <c:v>44.59</c:v>
                </c:pt>
                <c:pt idx="3504">
                  <c:v>44.62</c:v>
                </c:pt>
                <c:pt idx="3505">
                  <c:v>44.65</c:v>
                </c:pt>
                <c:pt idx="3506">
                  <c:v>44.68</c:v>
                </c:pt>
                <c:pt idx="3507">
                  <c:v>44.71000000000001</c:v>
                </c:pt>
                <c:pt idx="3508">
                  <c:v>44.74000000000001</c:v>
                </c:pt>
                <c:pt idx="3509">
                  <c:v>44.77000000000001</c:v>
                </c:pt>
                <c:pt idx="3510">
                  <c:v>44.8</c:v>
                </c:pt>
                <c:pt idx="3511">
                  <c:v>44.83</c:v>
                </c:pt>
                <c:pt idx="3512">
                  <c:v>44.86</c:v>
                </c:pt>
                <c:pt idx="3513">
                  <c:v>44.89</c:v>
                </c:pt>
                <c:pt idx="3514">
                  <c:v>44.92</c:v>
                </c:pt>
                <c:pt idx="3515">
                  <c:v>44.95</c:v>
                </c:pt>
                <c:pt idx="3516">
                  <c:v>44.98</c:v>
                </c:pt>
                <c:pt idx="3517">
                  <c:v>45.01</c:v>
                </c:pt>
                <c:pt idx="3518">
                  <c:v>45.04</c:v>
                </c:pt>
                <c:pt idx="3519">
                  <c:v>45.07</c:v>
                </c:pt>
                <c:pt idx="3520">
                  <c:v>45.10000000000001</c:v>
                </c:pt>
                <c:pt idx="3521">
                  <c:v>45.13000000000001</c:v>
                </c:pt>
                <c:pt idx="3522">
                  <c:v>45.16</c:v>
                </c:pt>
                <c:pt idx="3523">
                  <c:v>45.19</c:v>
                </c:pt>
                <c:pt idx="3524">
                  <c:v>45.22</c:v>
                </c:pt>
                <c:pt idx="3525">
                  <c:v>45.25</c:v>
                </c:pt>
                <c:pt idx="3526">
                  <c:v>45.28</c:v>
                </c:pt>
                <c:pt idx="3527">
                  <c:v>45.31</c:v>
                </c:pt>
                <c:pt idx="3528">
                  <c:v>45.34</c:v>
                </c:pt>
                <c:pt idx="3529">
                  <c:v>45.37</c:v>
                </c:pt>
                <c:pt idx="3530">
                  <c:v>45.4</c:v>
                </c:pt>
                <c:pt idx="3531">
                  <c:v>45.43</c:v>
                </c:pt>
                <c:pt idx="3532">
                  <c:v>45.46</c:v>
                </c:pt>
                <c:pt idx="3533">
                  <c:v>45.49</c:v>
                </c:pt>
                <c:pt idx="3534">
                  <c:v>45.52</c:v>
                </c:pt>
                <c:pt idx="3535">
                  <c:v>45.55</c:v>
                </c:pt>
                <c:pt idx="3536">
                  <c:v>45.58</c:v>
                </c:pt>
                <c:pt idx="3537">
                  <c:v>45.61</c:v>
                </c:pt>
                <c:pt idx="3538">
                  <c:v>45.64</c:v>
                </c:pt>
                <c:pt idx="3539">
                  <c:v>45.67</c:v>
                </c:pt>
                <c:pt idx="3540">
                  <c:v>45.7</c:v>
                </c:pt>
                <c:pt idx="3541">
                  <c:v>45.73</c:v>
                </c:pt>
                <c:pt idx="3542">
                  <c:v>45.76</c:v>
                </c:pt>
                <c:pt idx="3543">
                  <c:v>45.79</c:v>
                </c:pt>
                <c:pt idx="3544">
                  <c:v>45.82</c:v>
                </c:pt>
                <c:pt idx="3545">
                  <c:v>45.85</c:v>
                </c:pt>
                <c:pt idx="3546">
                  <c:v>45.88</c:v>
                </c:pt>
                <c:pt idx="3547">
                  <c:v>45.91</c:v>
                </c:pt>
                <c:pt idx="3548">
                  <c:v>45.94</c:v>
                </c:pt>
                <c:pt idx="3549">
                  <c:v>45.97</c:v>
                </c:pt>
                <c:pt idx="3550">
                  <c:v>46.0</c:v>
                </c:pt>
                <c:pt idx="3551">
                  <c:v>46.03</c:v>
                </c:pt>
                <c:pt idx="3552">
                  <c:v>46.06</c:v>
                </c:pt>
                <c:pt idx="3553">
                  <c:v>46.09</c:v>
                </c:pt>
                <c:pt idx="3554">
                  <c:v>46.12</c:v>
                </c:pt>
                <c:pt idx="3555">
                  <c:v>46.15</c:v>
                </c:pt>
                <c:pt idx="3556">
                  <c:v>46.18</c:v>
                </c:pt>
                <c:pt idx="3557">
                  <c:v>46.21000000000001</c:v>
                </c:pt>
                <c:pt idx="3558">
                  <c:v>46.24000000000001</c:v>
                </c:pt>
                <c:pt idx="3559">
                  <c:v>46.27000000000001</c:v>
                </c:pt>
                <c:pt idx="3560">
                  <c:v>46.3</c:v>
                </c:pt>
                <c:pt idx="3561">
                  <c:v>46.33</c:v>
                </c:pt>
                <c:pt idx="3562">
                  <c:v>46.36</c:v>
                </c:pt>
                <c:pt idx="3563">
                  <c:v>46.39</c:v>
                </c:pt>
                <c:pt idx="3564">
                  <c:v>46.42</c:v>
                </c:pt>
                <c:pt idx="3565">
                  <c:v>46.45</c:v>
                </c:pt>
                <c:pt idx="3566">
                  <c:v>46.48</c:v>
                </c:pt>
                <c:pt idx="3567">
                  <c:v>46.51</c:v>
                </c:pt>
                <c:pt idx="3568">
                  <c:v>46.54</c:v>
                </c:pt>
                <c:pt idx="3569">
                  <c:v>46.57</c:v>
                </c:pt>
                <c:pt idx="3570">
                  <c:v>46.60000000000001</c:v>
                </c:pt>
                <c:pt idx="3571">
                  <c:v>46.63000000000001</c:v>
                </c:pt>
                <c:pt idx="3572">
                  <c:v>46.66</c:v>
                </c:pt>
                <c:pt idx="3573">
                  <c:v>46.69</c:v>
                </c:pt>
                <c:pt idx="3574">
                  <c:v>46.72</c:v>
                </c:pt>
                <c:pt idx="3575">
                  <c:v>46.75</c:v>
                </c:pt>
                <c:pt idx="3576">
                  <c:v>46.78</c:v>
                </c:pt>
                <c:pt idx="3577">
                  <c:v>46.81</c:v>
                </c:pt>
                <c:pt idx="3578">
                  <c:v>46.84</c:v>
                </c:pt>
                <c:pt idx="3579">
                  <c:v>46.87</c:v>
                </c:pt>
                <c:pt idx="3580">
                  <c:v>46.9</c:v>
                </c:pt>
                <c:pt idx="3581">
                  <c:v>46.93</c:v>
                </c:pt>
                <c:pt idx="3582">
                  <c:v>46.96</c:v>
                </c:pt>
                <c:pt idx="3583">
                  <c:v>46.99</c:v>
                </c:pt>
                <c:pt idx="3584">
                  <c:v>47.02</c:v>
                </c:pt>
                <c:pt idx="3585">
                  <c:v>47.05</c:v>
                </c:pt>
                <c:pt idx="3586">
                  <c:v>47.08</c:v>
                </c:pt>
                <c:pt idx="3587">
                  <c:v>47.11</c:v>
                </c:pt>
                <c:pt idx="3588">
                  <c:v>47.14</c:v>
                </c:pt>
                <c:pt idx="3589">
                  <c:v>47.17</c:v>
                </c:pt>
                <c:pt idx="3590">
                  <c:v>47.2</c:v>
                </c:pt>
                <c:pt idx="3591">
                  <c:v>47.23</c:v>
                </c:pt>
                <c:pt idx="3592">
                  <c:v>47.26</c:v>
                </c:pt>
                <c:pt idx="3593">
                  <c:v>47.29</c:v>
                </c:pt>
                <c:pt idx="3594">
                  <c:v>47.32</c:v>
                </c:pt>
                <c:pt idx="3595">
                  <c:v>47.35</c:v>
                </c:pt>
                <c:pt idx="3596">
                  <c:v>47.38</c:v>
                </c:pt>
                <c:pt idx="3597">
                  <c:v>47.41</c:v>
                </c:pt>
                <c:pt idx="3598">
                  <c:v>47.44</c:v>
                </c:pt>
                <c:pt idx="3599">
                  <c:v>47.47</c:v>
                </c:pt>
                <c:pt idx="3600">
                  <c:v>47.5</c:v>
                </c:pt>
                <c:pt idx="3601">
                  <c:v>47.53</c:v>
                </c:pt>
                <c:pt idx="3602">
                  <c:v>47.56</c:v>
                </c:pt>
                <c:pt idx="3603">
                  <c:v>47.59</c:v>
                </c:pt>
                <c:pt idx="3604">
                  <c:v>47.62</c:v>
                </c:pt>
                <c:pt idx="3605">
                  <c:v>47.65</c:v>
                </c:pt>
                <c:pt idx="3606">
                  <c:v>47.68</c:v>
                </c:pt>
                <c:pt idx="3607">
                  <c:v>47.71000000000001</c:v>
                </c:pt>
                <c:pt idx="3608">
                  <c:v>47.74000000000001</c:v>
                </c:pt>
                <c:pt idx="3609">
                  <c:v>47.77000000000001</c:v>
                </c:pt>
                <c:pt idx="3610">
                  <c:v>47.8</c:v>
                </c:pt>
                <c:pt idx="3611">
                  <c:v>47.83</c:v>
                </c:pt>
                <c:pt idx="3612">
                  <c:v>47.86</c:v>
                </c:pt>
                <c:pt idx="3613">
                  <c:v>47.89</c:v>
                </c:pt>
                <c:pt idx="3614">
                  <c:v>47.92</c:v>
                </c:pt>
                <c:pt idx="3615">
                  <c:v>47.95</c:v>
                </c:pt>
                <c:pt idx="3616">
                  <c:v>47.98</c:v>
                </c:pt>
                <c:pt idx="3617">
                  <c:v>48.01</c:v>
                </c:pt>
                <c:pt idx="3618">
                  <c:v>48.04</c:v>
                </c:pt>
                <c:pt idx="3619">
                  <c:v>48.07</c:v>
                </c:pt>
                <c:pt idx="3620">
                  <c:v>48.10000000000001</c:v>
                </c:pt>
                <c:pt idx="3621">
                  <c:v>48.13000000000001</c:v>
                </c:pt>
                <c:pt idx="3622">
                  <c:v>48.16</c:v>
                </c:pt>
                <c:pt idx="3623">
                  <c:v>48.19</c:v>
                </c:pt>
                <c:pt idx="3624">
                  <c:v>48.22</c:v>
                </c:pt>
                <c:pt idx="3625">
                  <c:v>48.25</c:v>
                </c:pt>
                <c:pt idx="3626">
                  <c:v>48.28</c:v>
                </c:pt>
                <c:pt idx="3627">
                  <c:v>48.31</c:v>
                </c:pt>
                <c:pt idx="3628">
                  <c:v>48.34</c:v>
                </c:pt>
                <c:pt idx="3629">
                  <c:v>48.37</c:v>
                </c:pt>
                <c:pt idx="3630">
                  <c:v>48.4</c:v>
                </c:pt>
                <c:pt idx="3631">
                  <c:v>48.43</c:v>
                </c:pt>
                <c:pt idx="3632">
                  <c:v>48.46</c:v>
                </c:pt>
                <c:pt idx="3633">
                  <c:v>48.49</c:v>
                </c:pt>
                <c:pt idx="3634">
                  <c:v>48.52</c:v>
                </c:pt>
                <c:pt idx="3635">
                  <c:v>48.55</c:v>
                </c:pt>
                <c:pt idx="3636">
                  <c:v>48.58</c:v>
                </c:pt>
                <c:pt idx="3637">
                  <c:v>48.61</c:v>
                </c:pt>
                <c:pt idx="3638">
                  <c:v>48.64</c:v>
                </c:pt>
                <c:pt idx="3639">
                  <c:v>48.67</c:v>
                </c:pt>
                <c:pt idx="3640">
                  <c:v>48.7</c:v>
                </c:pt>
                <c:pt idx="3641">
                  <c:v>48.73</c:v>
                </c:pt>
                <c:pt idx="3642">
                  <c:v>48.76</c:v>
                </c:pt>
                <c:pt idx="3643">
                  <c:v>48.79</c:v>
                </c:pt>
                <c:pt idx="3644">
                  <c:v>48.82</c:v>
                </c:pt>
                <c:pt idx="3645">
                  <c:v>48.85</c:v>
                </c:pt>
                <c:pt idx="3646">
                  <c:v>48.88</c:v>
                </c:pt>
                <c:pt idx="3647">
                  <c:v>48.91</c:v>
                </c:pt>
                <c:pt idx="3648">
                  <c:v>48.94</c:v>
                </c:pt>
                <c:pt idx="3649">
                  <c:v>48.97</c:v>
                </c:pt>
                <c:pt idx="3650">
                  <c:v>49.0</c:v>
                </c:pt>
                <c:pt idx="3651">
                  <c:v>49.03</c:v>
                </c:pt>
                <c:pt idx="3652">
                  <c:v>49.06</c:v>
                </c:pt>
                <c:pt idx="3653">
                  <c:v>49.09</c:v>
                </c:pt>
                <c:pt idx="3654">
                  <c:v>49.12</c:v>
                </c:pt>
                <c:pt idx="3655">
                  <c:v>49.15</c:v>
                </c:pt>
                <c:pt idx="3656">
                  <c:v>49.18</c:v>
                </c:pt>
                <c:pt idx="3657">
                  <c:v>49.21000000000001</c:v>
                </c:pt>
                <c:pt idx="3658">
                  <c:v>49.24000000000001</c:v>
                </c:pt>
                <c:pt idx="3659">
                  <c:v>49.27000000000001</c:v>
                </c:pt>
                <c:pt idx="3660">
                  <c:v>49.3</c:v>
                </c:pt>
                <c:pt idx="3661">
                  <c:v>49.33</c:v>
                </c:pt>
                <c:pt idx="3662">
                  <c:v>49.36</c:v>
                </c:pt>
                <c:pt idx="3663">
                  <c:v>49.39</c:v>
                </c:pt>
                <c:pt idx="3664">
                  <c:v>49.42</c:v>
                </c:pt>
                <c:pt idx="3665">
                  <c:v>49.45</c:v>
                </c:pt>
                <c:pt idx="3666">
                  <c:v>49.48</c:v>
                </c:pt>
                <c:pt idx="3667">
                  <c:v>49.51</c:v>
                </c:pt>
                <c:pt idx="3668">
                  <c:v>49.54</c:v>
                </c:pt>
                <c:pt idx="3669">
                  <c:v>49.57</c:v>
                </c:pt>
                <c:pt idx="3670">
                  <c:v>49.60000000000001</c:v>
                </c:pt>
                <c:pt idx="3671">
                  <c:v>49.63000000000001</c:v>
                </c:pt>
                <c:pt idx="3672">
                  <c:v>49.66</c:v>
                </c:pt>
                <c:pt idx="3673">
                  <c:v>49.69</c:v>
                </c:pt>
                <c:pt idx="3674">
                  <c:v>49.72</c:v>
                </c:pt>
                <c:pt idx="3675">
                  <c:v>49.75</c:v>
                </c:pt>
                <c:pt idx="3676">
                  <c:v>49.78</c:v>
                </c:pt>
                <c:pt idx="3677">
                  <c:v>49.81</c:v>
                </c:pt>
                <c:pt idx="3678">
                  <c:v>49.84</c:v>
                </c:pt>
                <c:pt idx="3679">
                  <c:v>49.87</c:v>
                </c:pt>
                <c:pt idx="3680">
                  <c:v>49.9</c:v>
                </c:pt>
                <c:pt idx="3681">
                  <c:v>49.93</c:v>
                </c:pt>
                <c:pt idx="3682">
                  <c:v>49.96</c:v>
                </c:pt>
                <c:pt idx="3683">
                  <c:v>49.99</c:v>
                </c:pt>
                <c:pt idx="3684">
                  <c:v>50.02</c:v>
                </c:pt>
                <c:pt idx="3685">
                  <c:v>50.05</c:v>
                </c:pt>
                <c:pt idx="3686">
                  <c:v>50.08</c:v>
                </c:pt>
                <c:pt idx="3687">
                  <c:v>50.11</c:v>
                </c:pt>
                <c:pt idx="3688">
                  <c:v>50.14</c:v>
                </c:pt>
                <c:pt idx="3689">
                  <c:v>50.17</c:v>
                </c:pt>
                <c:pt idx="3690">
                  <c:v>50.2</c:v>
                </c:pt>
                <c:pt idx="3691">
                  <c:v>50.23</c:v>
                </c:pt>
                <c:pt idx="3692">
                  <c:v>50.26</c:v>
                </c:pt>
                <c:pt idx="3693">
                  <c:v>50.29</c:v>
                </c:pt>
                <c:pt idx="3694">
                  <c:v>50.32</c:v>
                </c:pt>
                <c:pt idx="3695">
                  <c:v>50.35</c:v>
                </c:pt>
                <c:pt idx="3696">
                  <c:v>50.38</c:v>
                </c:pt>
                <c:pt idx="3697">
                  <c:v>50.41</c:v>
                </c:pt>
                <c:pt idx="3698">
                  <c:v>50.44</c:v>
                </c:pt>
                <c:pt idx="3699">
                  <c:v>50.47</c:v>
                </c:pt>
                <c:pt idx="3700">
                  <c:v>50.5</c:v>
                </c:pt>
                <c:pt idx="3701">
                  <c:v>50.53</c:v>
                </c:pt>
                <c:pt idx="3702">
                  <c:v>50.56</c:v>
                </c:pt>
                <c:pt idx="3703">
                  <c:v>50.59</c:v>
                </c:pt>
                <c:pt idx="3704">
                  <c:v>50.62</c:v>
                </c:pt>
                <c:pt idx="3705">
                  <c:v>50.65</c:v>
                </c:pt>
                <c:pt idx="3706">
                  <c:v>50.68</c:v>
                </c:pt>
                <c:pt idx="3707">
                  <c:v>50.71000000000001</c:v>
                </c:pt>
                <c:pt idx="3708">
                  <c:v>50.74000000000001</c:v>
                </c:pt>
                <c:pt idx="3709">
                  <c:v>50.77000000000001</c:v>
                </c:pt>
                <c:pt idx="3710">
                  <c:v>50.8</c:v>
                </c:pt>
                <c:pt idx="3711">
                  <c:v>50.83</c:v>
                </c:pt>
                <c:pt idx="3712">
                  <c:v>50.86</c:v>
                </c:pt>
                <c:pt idx="3713">
                  <c:v>50.89</c:v>
                </c:pt>
                <c:pt idx="3714">
                  <c:v>50.92</c:v>
                </c:pt>
                <c:pt idx="3715">
                  <c:v>50.95</c:v>
                </c:pt>
                <c:pt idx="3716">
                  <c:v>50.98</c:v>
                </c:pt>
                <c:pt idx="3717">
                  <c:v>51.01</c:v>
                </c:pt>
                <c:pt idx="3718">
                  <c:v>51.04</c:v>
                </c:pt>
                <c:pt idx="3719">
                  <c:v>51.07</c:v>
                </c:pt>
                <c:pt idx="3720">
                  <c:v>51.10000000000001</c:v>
                </c:pt>
                <c:pt idx="3721">
                  <c:v>51.13000000000001</c:v>
                </c:pt>
                <c:pt idx="3722">
                  <c:v>51.16</c:v>
                </c:pt>
                <c:pt idx="3723">
                  <c:v>51.19</c:v>
                </c:pt>
                <c:pt idx="3724">
                  <c:v>51.22</c:v>
                </c:pt>
                <c:pt idx="3725">
                  <c:v>51.25</c:v>
                </c:pt>
                <c:pt idx="3726">
                  <c:v>51.28</c:v>
                </c:pt>
                <c:pt idx="3727">
                  <c:v>51.31</c:v>
                </c:pt>
                <c:pt idx="3728">
                  <c:v>51.34</c:v>
                </c:pt>
                <c:pt idx="3729">
                  <c:v>51.37</c:v>
                </c:pt>
                <c:pt idx="3730">
                  <c:v>51.4</c:v>
                </c:pt>
                <c:pt idx="3731">
                  <c:v>51.43</c:v>
                </c:pt>
                <c:pt idx="3732">
                  <c:v>51.46</c:v>
                </c:pt>
                <c:pt idx="3733">
                  <c:v>51.49</c:v>
                </c:pt>
                <c:pt idx="3734">
                  <c:v>51.52</c:v>
                </c:pt>
                <c:pt idx="3735">
                  <c:v>51.55</c:v>
                </c:pt>
                <c:pt idx="3736">
                  <c:v>51.58</c:v>
                </c:pt>
                <c:pt idx="3737">
                  <c:v>51.61</c:v>
                </c:pt>
                <c:pt idx="3738">
                  <c:v>51.64</c:v>
                </c:pt>
                <c:pt idx="3739">
                  <c:v>51.67</c:v>
                </c:pt>
                <c:pt idx="3740">
                  <c:v>51.7</c:v>
                </c:pt>
                <c:pt idx="3741">
                  <c:v>51.73</c:v>
                </c:pt>
                <c:pt idx="3742">
                  <c:v>51.76</c:v>
                </c:pt>
                <c:pt idx="3743">
                  <c:v>51.79</c:v>
                </c:pt>
                <c:pt idx="3744">
                  <c:v>51.82</c:v>
                </c:pt>
                <c:pt idx="3745">
                  <c:v>51.85</c:v>
                </c:pt>
                <c:pt idx="3746">
                  <c:v>51.88</c:v>
                </c:pt>
                <c:pt idx="3747">
                  <c:v>51.91</c:v>
                </c:pt>
                <c:pt idx="3748">
                  <c:v>51.94</c:v>
                </c:pt>
                <c:pt idx="3749">
                  <c:v>51.97</c:v>
                </c:pt>
                <c:pt idx="3750">
                  <c:v>52.0</c:v>
                </c:pt>
                <c:pt idx="3751">
                  <c:v>52.03</c:v>
                </c:pt>
                <c:pt idx="3752">
                  <c:v>52.06</c:v>
                </c:pt>
                <c:pt idx="3753">
                  <c:v>52.09</c:v>
                </c:pt>
                <c:pt idx="3754">
                  <c:v>52.12</c:v>
                </c:pt>
                <c:pt idx="3755">
                  <c:v>52.15</c:v>
                </c:pt>
                <c:pt idx="3756">
                  <c:v>52.18</c:v>
                </c:pt>
                <c:pt idx="3757">
                  <c:v>52.21000000000001</c:v>
                </c:pt>
                <c:pt idx="3758">
                  <c:v>52.24000000000001</c:v>
                </c:pt>
                <c:pt idx="3759">
                  <c:v>52.27000000000001</c:v>
                </c:pt>
                <c:pt idx="3760">
                  <c:v>52.3</c:v>
                </c:pt>
                <c:pt idx="3761">
                  <c:v>52.33</c:v>
                </c:pt>
                <c:pt idx="3762">
                  <c:v>52.36</c:v>
                </c:pt>
                <c:pt idx="3763">
                  <c:v>52.39</c:v>
                </c:pt>
                <c:pt idx="3764">
                  <c:v>52.42</c:v>
                </c:pt>
                <c:pt idx="3765">
                  <c:v>52.45</c:v>
                </c:pt>
                <c:pt idx="3766">
                  <c:v>52.48</c:v>
                </c:pt>
                <c:pt idx="3767">
                  <c:v>52.51</c:v>
                </c:pt>
                <c:pt idx="3768">
                  <c:v>52.54</c:v>
                </c:pt>
                <c:pt idx="3769">
                  <c:v>52.57</c:v>
                </c:pt>
                <c:pt idx="3770">
                  <c:v>52.60000000000001</c:v>
                </c:pt>
                <c:pt idx="3771">
                  <c:v>52.63000000000001</c:v>
                </c:pt>
                <c:pt idx="3772">
                  <c:v>52.66</c:v>
                </c:pt>
                <c:pt idx="3773">
                  <c:v>52.69</c:v>
                </c:pt>
                <c:pt idx="3774">
                  <c:v>52.72</c:v>
                </c:pt>
                <c:pt idx="3775">
                  <c:v>52.75</c:v>
                </c:pt>
                <c:pt idx="3776">
                  <c:v>52.78</c:v>
                </c:pt>
                <c:pt idx="3777">
                  <c:v>52.81</c:v>
                </c:pt>
                <c:pt idx="3778">
                  <c:v>52.84</c:v>
                </c:pt>
                <c:pt idx="3779">
                  <c:v>52.87</c:v>
                </c:pt>
                <c:pt idx="3780">
                  <c:v>52.9</c:v>
                </c:pt>
                <c:pt idx="3781">
                  <c:v>52.93</c:v>
                </c:pt>
                <c:pt idx="3782">
                  <c:v>52.96</c:v>
                </c:pt>
                <c:pt idx="3783">
                  <c:v>52.99</c:v>
                </c:pt>
                <c:pt idx="3784">
                  <c:v>53.02</c:v>
                </c:pt>
                <c:pt idx="3785">
                  <c:v>53.05</c:v>
                </c:pt>
                <c:pt idx="3786">
                  <c:v>53.08</c:v>
                </c:pt>
                <c:pt idx="3787">
                  <c:v>53.11</c:v>
                </c:pt>
                <c:pt idx="3788">
                  <c:v>53.14</c:v>
                </c:pt>
                <c:pt idx="3789">
                  <c:v>53.17</c:v>
                </c:pt>
                <c:pt idx="3790">
                  <c:v>53.2</c:v>
                </c:pt>
                <c:pt idx="3791">
                  <c:v>53.23</c:v>
                </c:pt>
                <c:pt idx="3792">
                  <c:v>53.26</c:v>
                </c:pt>
                <c:pt idx="3793">
                  <c:v>53.29</c:v>
                </c:pt>
                <c:pt idx="3794">
                  <c:v>53.32</c:v>
                </c:pt>
                <c:pt idx="3795">
                  <c:v>53.35</c:v>
                </c:pt>
                <c:pt idx="3796">
                  <c:v>53.38</c:v>
                </c:pt>
                <c:pt idx="3797">
                  <c:v>53.41</c:v>
                </c:pt>
                <c:pt idx="3798">
                  <c:v>53.44</c:v>
                </c:pt>
                <c:pt idx="3799">
                  <c:v>53.47</c:v>
                </c:pt>
                <c:pt idx="3800">
                  <c:v>53.5</c:v>
                </c:pt>
                <c:pt idx="3801">
                  <c:v>53.53</c:v>
                </c:pt>
                <c:pt idx="3802">
                  <c:v>53.56</c:v>
                </c:pt>
                <c:pt idx="3803">
                  <c:v>53.59</c:v>
                </c:pt>
                <c:pt idx="3804">
                  <c:v>53.62</c:v>
                </c:pt>
                <c:pt idx="3805">
                  <c:v>53.65</c:v>
                </c:pt>
                <c:pt idx="3806">
                  <c:v>53.68</c:v>
                </c:pt>
                <c:pt idx="3807">
                  <c:v>53.71000000000001</c:v>
                </c:pt>
                <c:pt idx="3808">
                  <c:v>53.74000000000001</c:v>
                </c:pt>
                <c:pt idx="3809">
                  <c:v>53.77000000000001</c:v>
                </c:pt>
                <c:pt idx="3810">
                  <c:v>53.8</c:v>
                </c:pt>
                <c:pt idx="3811">
                  <c:v>53.83</c:v>
                </c:pt>
                <c:pt idx="3812">
                  <c:v>53.86</c:v>
                </c:pt>
                <c:pt idx="3813">
                  <c:v>53.89</c:v>
                </c:pt>
                <c:pt idx="3814">
                  <c:v>53.92</c:v>
                </c:pt>
                <c:pt idx="3815">
                  <c:v>53.95</c:v>
                </c:pt>
                <c:pt idx="3816">
                  <c:v>53.98</c:v>
                </c:pt>
                <c:pt idx="3817">
                  <c:v>54.01</c:v>
                </c:pt>
                <c:pt idx="3818">
                  <c:v>54.04</c:v>
                </c:pt>
                <c:pt idx="3819">
                  <c:v>54.07</c:v>
                </c:pt>
                <c:pt idx="3820">
                  <c:v>54.10000000000001</c:v>
                </c:pt>
                <c:pt idx="3821">
                  <c:v>54.13000000000001</c:v>
                </c:pt>
                <c:pt idx="3822">
                  <c:v>54.16</c:v>
                </c:pt>
                <c:pt idx="3823">
                  <c:v>54.19</c:v>
                </c:pt>
                <c:pt idx="3824">
                  <c:v>54.22</c:v>
                </c:pt>
                <c:pt idx="3825">
                  <c:v>54.25</c:v>
                </c:pt>
                <c:pt idx="3826">
                  <c:v>54.28</c:v>
                </c:pt>
                <c:pt idx="3827">
                  <c:v>54.31</c:v>
                </c:pt>
                <c:pt idx="3828">
                  <c:v>54.34</c:v>
                </c:pt>
                <c:pt idx="3829">
                  <c:v>54.37</c:v>
                </c:pt>
                <c:pt idx="3830">
                  <c:v>54.4</c:v>
                </c:pt>
                <c:pt idx="3831">
                  <c:v>54.43</c:v>
                </c:pt>
                <c:pt idx="3832">
                  <c:v>54.46</c:v>
                </c:pt>
                <c:pt idx="3833">
                  <c:v>54.49</c:v>
                </c:pt>
                <c:pt idx="3834">
                  <c:v>54.52</c:v>
                </c:pt>
                <c:pt idx="3835">
                  <c:v>54.55</c:v>
                </c:pt>
                <c:pt idx="3836">
                  <c:v>54.58</c:v>
                </c:pt>
                <c:pt idx="3837">
                  <c:v>54.61</c:v>
                </c:pt>
                <c:pt idx="3838">
                  <c:v>54.64</c:v>
                </c:pt>
                <c:pt idx="3839">
                  <c:v>54.67</c:v>
                </c:pt>
                <c:pt idx="3840">
                  <c:v>54.7</c:v>
                </c:pt>
                <c:pt idx="3841">
                  <c:v>54.73</c:v>
                </c:pt>
                <c:pt idx="3842">
                  <c:v>54.76</c:v>
                </c:pt>
                <c:pt idx="3843">
                  <c:v>54.79</c:v>
                </c:pt>
              </c:numCache>
            </c:numRef>
          </c:xVal>
          <c:yVal>
            <c:numRef>
              <c:f>Sheet1!$AB$2:$AB$3845</c:f>
              <c:numCache>
                <c:formatCode>General</c:formatCode>
                <c:ptCount val="3844"/>
                <c:pt idx="0">
                  <c:v>0.0115842</c:v>
                </c:pt>
                <c:pt idx="1">
                  <c:v>0.00752224</c:v>
                </c:pt>
                <c:pt idx="2">
                  <c:v>0.00752224</c:v>
                </c:pt>
                <c:pt idx="3">
                  <c:v>0.00521537</c:v>
                </c:pt>
                <c:pt idx="4">
                  <c:v>0.00752224</c:v>
                </c:pt>
                <c:pt idx="5">
                  <c:v>0.013891</c:v>
                </c:pt>
                <c:pt idx="6">
                  <c:v>0.0202598</c:v>
                </c:pt>
                <c:pt idx="7">
                  <c:v>0.0266286</c:v>
                </c:pt>
                <c:pt idx="8">
                  <c:v>0.00115343</c:v>
                </c:pt>
                <c:pt idx="9">
                  <c:v>0.0202598</c:v>
                </c:pt>
                <c:pt idx="10">
                  <c:v>0.00752224</c:v>
                </c:pt>
                <c:pt idx="11">
                  <c:v>0.0266286</c:v>
                </c:pt>
                <c:pt idx="12">
                  <c:v>0.0266286</c:v>
                </c:pt>
                <c:pt idx="13">
                  <c:v>0.00752224</c:v>
                </c:pt>
                <c:pt idx="14">
                  <c:v>0.00752224</c:v>
                </c:pt>
                <c:pt idx="15">
                  <c:v>0.013891</c:v>
                </c:pt>
                <c:pt idx="16">
                  <c:v>0.00521537</c:v>
                </c:pt>
                <c:pt idx="17">
                  <c:v>0.013891</c:v>
                </c:pt>
                <c:pt idx="18">
                  <c:v>0.00521537</c:v>
                </c:pt>
                <c:pt idx="19">
                  <c:v>0.00521537</c:v>
                </c:pt>
                <c:pt idx="20">
                  <c:v>0.00752224</c:v>
                </c:pt>
                <c:pt idx="21">
                  <c:v>0.0202598</c:v>
                </c:pt>
                <c:pt idx="22">
                  <c:v>0.0202598</c:v>
                </c:pt>
                <c:pt idx="23">
                  <c:v>0.0115842</c:v>
                </c:pt>
                <c:pt idx="24">
                  <c:v>0.00115343</c:v>
                </c:pt>
                <c:pt idx="25">
                  <c:v>0.013891</c:v>
                </c:pt>
                <c:pt idx="26">
                  <c:v>0.00752224</c:v>
                </c:pt>
                <c:pt idx="27">
                  <c:v>0.00115343</c:v>
                </c:pt>
                <c:pt idx="28">
                  <c:v>0.00752224</c:v>
                </c:pt>
                <c:pt idx="29">
                  <c:v>0.00752224</c:v>
                </c:pt>
                <c:pt idx="30">
                  <c:v>0.00752224</c:v>
                </c:pt>
                <c:pt idx="31">
                  <c:v>0.00752224</c:v>
                </c:pt>
                <c:pt idx="32">
                  <c:v>0.013891</c:v>
                </c:pt>
                <c:pt idx="33">
                  <c:v>0.00521537</c:v>
                </c:pt>
                <c:pt idx="34">
                  <c:v>0.00752224</c:v>
                </c:pt>
                <c:pt idx="35">
                  <c:v>0.00115343</c:v>
                </c:pt>
                <c:pt idx="36">
                  <c:v>0.00752224</c:v>
                </c:pt>
                <c:pt idx="37">
                  <c:v>0.013891</c:v>
                </c:pt>
                <c:pt idx="38">
                  <c:v>0.00115343</c:v>
                </c:pt>
                <c:pt idx="39">
                  <c:v>0.0202598</c:v>
                </c:pt>
                <c:pt idx="40">
                  <c:v>0.013891</c:v>
                </c:pt>
                <c:pt idx="41">
                  <c:v>0.0202598</c:v>
                </c:pt>
                <c:pt idx="42">
                  <c:v>0.0115842</c:v>
                </c:pt>
                <c:pt idx="43">
                  <c:v>0.00115343</c:v>
                </c:pt>
                <c:pt idx="44">
                  <c:v>0.0115842</c:v>
                </c:pt>
                <c:pt idx="45">
                  <c:v>0.0202598</c:v>
                </c:pt>
                <c:pt idx="46">
                  <c:v>0.013891</c:v>
                </c:pt>
                <c:pt idx="47">
                  <c:v>0.00752224</c:v>
                </c:pt>
                <c:pt idx="48">
                  <c:v>0.0202598</c:v>
                </c:pt>
                <c:pt idx="49">
                  <c:v>0.00115343</c:v>
                </c:pt>
                <c:pt idx="50">
                  <c:v>0.0115842</c:v>
                </c:pt>
                <c:pt idx="51">
                  <c:v>0.013891</c:v>
                </c:pt>
                <c:pt idx="52">
                  <c:v>0.0202598</c:v>
                </c:pt>
                <c:pt idx="53">
                  <c:v>0.00115343</c:v>
                </c:pt>
                <c:pt idx="54">
                  <c:v>0.00752224</c:v>
                </c:pt>
                <c:pt idx="55">
                  <c:v>0.0202598</c:v>
                </c:pt>
                <c:pt idx="56">
                  <c:v>0.0202598</c:v>
                </c:pt>
                <c:pt idx="57">
                  <c:v>0.013891</c:v>
                </c:pt>
                <c:pt idx="58">
                  <c:v>0.0115842</c:v>
                </c:pt>
                <c:pt idx="59">
                  <c:v>0.0202598</c:v>
                </c:pt>
                <c:pt idx="60">
                  <c:v>0.00521537</c:v>
                </c:pt>
                <c:pt idx="61">
                  <c:v>0.0202598</c:v>
                </c:pt>
                <c:pt idx="62">
                  <c:v>0.00752224</c:v>
                </c:pt>
                <c:pt idx="63">
                  <c:v>0.00752224</c:v>
                </c:pt>
                <c:pt idx="64">
                  <c:v>0.013891</c:v>
                </c:pt>
                <c:pt idx="65">
                  <c:v>0.0266286</c:v>
                </c:pt>
                <c:pt idx="66">
                  <c:v>0.00752224</c:v>
                </c:pt>
                <c:pt idx="67">
                  <c:v>0.00752224</c:v>
                </c:pt>
                <c:pt idx="68">
                  <c:v>0.013891</c:v>
                </c:pt>
                <c:pt idx="69">
                  <c:v>0.00521537</c:v>
                </c:pt>
                <c:pt idx="70">
                  <c:v>0.00115343</c:v>
                </c:pt>
                <c:pt idx="71">
                  <c:v>0.00521537</c:v>
                </c:pt>
                <c:pt idx="72">
                  <c:v>0.013891</c:v>
                </c:pt>
                <c:pt idx="73">
                  <c:v>0.00115343</c:v>
                </c:pt>
                <c:pt idx="74">
                  <c:v>0.013891</c:v>
                </c:pt>
                <c:pt idx="75">
                  <c:v>0.0266286</c:v>
                </c:pt>
                <c:pt idx="76">
                  <c:v>0.00115343</c:v>
                </c:pt>
                <c:pt idx="77">
                  <c:v>0.00115343</c:v>
                </c:pt>
                <c:pt idx="78">
                  <c:v>0.00752224</c:v>
                </c:pt>
                <c:pt idx="79">
                  <c:v>0.00752224</c:v>
                </c:pt>
                <c:pt idx="80">
                  <c:v>0.0266286</c:v>
                </c:pt>
                <c:pt idx="81">
                  <c:v>0.0266286</c:v>
                </c:pt>
                <c:pt idx="82">
                  <c:v>0.0202598</c:v>
                </c:pt>
                <c:pt idx="83">
                  <c:v>0.00752224</c:v>
                </c:pt>
                <c:pt idx="84">
                  <c:v>0.00752224</c:v>
                </c:pt>
                <c:pt idx="85">
                  <c:v>0.00521537</c:v>
                </c:pt>
                <c:pt idx="86">
                  <c:v>0.00521537</c:v>
                </c:pt>
                <c:pt idx="87">
                  <c:v>0.00521537</c:v>
                </c:pt>
                <c:pt idx="88">
                  <c:v>0.00521537</c:v>
                </c:pt>
                <c:pt idx="89">
                  <c:v>0.0115842</c:v>
                </c:pt>
                <c:pt idx="90">
                  <c:v>0.013891</c:v>
                </c:pt>
                <c:pt idx="91">
                  <c:v>0.0266286</c:v>
                </c:pt>
                <c:pt idx="92">
                  <c:v>0.0266286</c:v>
                </c:pt>
                <c:pt idx="93">
                  <c:v>0.013891</c:v>
                </c:pt>
                <c:pt idx="94">
                  <c:v>0.00115343</c:v>
                </c:pt>
                <c:pt idx="95">
                  <c:v>0.00752224</c:v>
                </c:pt>
                <c:pt idx="96">
                  <c:v>0.00752224</c:v>
                </c:pt>
                <c:pt idx="97">
                  <c:v>0.00752224</c:v>
                </c:pt>
                <c:pt idx="98">
                  <c:v>0.0266286</c:v>
                </c:pt>
                <c:pt idx="99">
                  <c:v>0.00115343</c:v>
                </c:pt>
                <c:pt idx="100">
                  <c:v>0.0266286</c:v>
                </c:pt>
                <c:pt idx="101">
                  <c:v>0.0329974</c:v>
                </c:pt>
                <c:pt idx="102">
                  <c:v>0.0266286</c:v>
                </c:pt>
                <c:pt idx="103">
                  <c:v>0.00752224</c:v>
                </c:pt>
                <c:pt idx="104">
                  <c:v>0.0266286</c:v>
                </c:pt>
                <c:pt idx="105">
                  <c:v>0.0202598</c:v>
                </c:pt>
                <c:pt idx="106">
                  <c:v>0.00521537</c:v>
                </c:pt>
                <c:pt idx="107">
                  <c:v>0.0115842</c:v>
                </c:pt>
                <c:pt idx="108">
                  <c:v>0.00115343</c:v>
                </c:pt>
                <c:pt idx="109">
                  <c:v>0.013891</c:v>
                </c:pt>
                <c:pt idx="110">
                  <c:v>0.0115842</c:v>
                </c:pt>
                <c:pt idx="111">
                  <c:v>0.0202598</c:v>
                </c:pt>
                <c:pt idx="112">
                  <c:v>0.0202598</c:v>
                </c:pt>
                <c:pt idx="113">
                  <c:v>0.0202598</c:v>
                </c:pt>
                <c:pt idx="114">
                  <c:v>0.0266286</c:v>
                </c:pt>
                <c:pt idx="115">
                  <c:v>0.0202598</c:v>
                </c:pt>
                <c:pt idx="116">
                  <c:v>0.00752224</c:v>
                </c:pt>
                <c:pt idx="117">
                  <c:v>0.00115343</c:v>
                </c:pt>
                <c:pt idx="118">
                  <c:v>0.013891</c:v>
                </c:pt>
                <c:pt idx="119">
                  <c:v>0.00752224</c:v>
                </c:pt>
                <c:pt idx="120">
                  <c:v>0.0115842</c:v>
                </c:pt>
                <c:pt idx="121">
                  <c:v>0.0266286</c:v>
                </c:pt>
                <c:pt idx="122">
                  <c:v>0.00115343</c:v>
                </c:pt>
                <c:pt idx="123">
                  <c:v>0.0202598</c:v>
                </c:pt>
                <c:pt idx="124">
                  <c:v>0.00115343</c:v>
                </c:pt>
                <c:pt idx="125">
                  <c:v>0.0202598</c:v>
                </c:pt>
                <c:pt idx="126">
                  <c:v>0.013891</c:v>
                </c:pt>
                <c:pt idx="127">
                  <c:v>0.00752224</c:v>
                </c:pt>
                <c:pt idx="128">
                  <c:v>0.0115842</c:v>
                </c:pt>
                <c:pt idx="129">
                  <c:v>0.013891</c:v>
                </c:pt>
                <c:pt idx="130">
                  <c:v>0.0266286</c:v>
                </c:pt>
                <c:pt idx="131">
                  <c:v>0.0202598</c:v>
                </c:pt>
                <c:pt idx="132">
                  <c:v>0.0202598</c:v>
                </c:pt>
                <c:pt idx="133">
                  <c:v>0.00521537</c:v>
                </c:pt>
                <c:pt idx="134">
                  <c:v>0.0266286</c:v>
                </c:pt>
                <c:pt idx="135">
                  <c:v>0.0266286</c:v>
                </c:pt>
                <c:pt idx="136">
                  <c:v>0.013891</c:v>
                </c:pt>
                <c:pt idx="137">
                  <c:v>0.0202598</c:v>
                </c:pt>
                <c:pt idx="138">
                  <c:v>0.0202598</c:v>
                </c:pt>
                <c:pt idx="139">
                  <c:v>0.013891</c:v>
                </c:pt>
                <c:pt idx="140">
                  <c:v>0.00115343</c:v>
                </c:pt>
                <c:pt idx="141">
                  <c:v>0.013891</c:v>
                </c:pt>
                <c:pt idx="142">
                  <c:v>0.013891</c:v>
                </c:pt>
                <c:pt idx="143">
                  <c:v>0.013891</c:v>
                </c:pt>
                <c:pt idx="144">
                  <c:v>0.0202598</c:v>
                </c:pt>
                <c:pt idx="145">
                  <c:v>0.00752224</c:v>
                </c:pt>
                <c:pt idx="146">
                  <c:v>0.0202598</c:v>
                </c:pt>
                <c:pt idx="147">
                  <c:v>0.00521537</c:v>
                </c:pt>
                <c:pt idx="148">
                  <c:v>0.0202598</c:v>
                </c:pt>
                <c:pt idx="149">
                  <c:v>0.013891</c:v>
                </c:pt>
                <c:pt idx="150">
                  <c:v>0.00752224</c:v>
                </c:pt>
                <c:pt idx="151">
                  <c:v>0.013891</c:v>
                </c:pt>
                <c:pt idx="152">
                  <c:v>0.00115343</c:v>
                </c:pt>
                <c:pt idx="153">
                  <c:v>0.00752224</c:v>
                </c:pt>
                <c:pt idx="154">
                  <c:v>0.0202598</c:v>
                </c:pt>
                <c:pt idx="155">
                  <c:v>0.0329974</c:v>
                </c:pt>
                <c:pt idx="156">
                  <c:v>0.013891</c:v>
                </c:pt>
                <c:pt idx="157">
                  <c:v>0.0202598</c:v>
                </c:pt>
                <c:pt idx="158">
                  <c:v>0.00752224</c:v>
                </c:pt>
                <c:pt idx="159">
                  <c:v>0.00115343</c:v>
                </c:pt>
                <c:pt idx="160">
                  <c:v>0.00752224</c:v>
                </c:pt>
                <c:pt idx="161">
                  <c:v>0.0202598</c:v>
                </c:pt>
                <c:pt idx="162">
                  <c:v>0.00115343</c:v>
                </c:pt>
                <c:pt idx="163">
                  <c:v>0.0266286</c:v>
                </c:pt>
                <c:pt idx="164">
                  <c:v>0.00752224</c:v>
                </c:pt>
                <c:pt idx="165">
                  <c:v>0.00115343</c:v>
                </c:pt>
                <c:pt idx="166">
                  <c:v>0.00752224</c:v>
                </c:pt>
                <c:pt idx="167">
                  <c:v>0.00752224</c:v>
                </c:pt>
                <c:pt idx="168">
                  <c:v>0.013891</c:v>
                </c:pt>
                <c:pt idx="169">
                  <c:v>0.0202598</c:v>
                </c:pt>
                <c:pt idx="170">
                  <c:v>0.00115343</c:v>
                </c:pt>
                <c:pt idx="171">
                  <c:v>0.0266286</c:v>
                </c:pt>
                <c:pt idx="172">
                  <c:v>0.00521537</c:v>
                </c:pt>
                <c:pt idx="173">
                  <c:v>0.013891</c:v>
                </c:pt>
                <c:pt idx="174">
                  <c:v>0.0202598</c:v>
                </c:pt>
                <c:pt idx="175">
                  <c:v>0.013891</c:v>
                </c:pt>
                <c:pt idx="176">
                  <c:v>0.0266286</c:v>
                </c:pt>
                <c:pt idx="177">
                  <c:v>0.0202598</c:v>
                </c:pt>
                <c:pt idx="178">
                  <c:v>0.00752224</c:v>
                </c:pt>
                <c:pt idx="179">
                  <c:v>0.0329974</c:v>
                </c:pt>
                <c:pt idx="180">
                  <c:v>0.00752224</c:v>
                </c:pt>
                <c:pt idx="181">
                  <c:v>0.0202598</c:v>
                </c:pt>
                <c:pt idx="182">
                  <c:v>0.013891</c:v>
                </c:pt>
                <c:pt idx="183">
                  <c:v>0.0202598</c:v>
                </c:pt>
                <c:pt idx="184">
                  <c:v>0.0202598</c:v>
                </c:pt>
                <c:pt idx="185">
                  <c:v>0.013891</c:v>
                </c:pt>
                <c:pt idx="186">
                  <c:v>0.00752224</c:v>
                </c:pt>
                <c:pt idx="187">
                  <c:v>0.00115343</c:v>
                </c:pt>
                <c:pt idx="188">
                  <c:v>0.0202598</c:v>
                </c:pt>
                <c:pt idx="189">
                  <c:v>0.0202598</c:v>
                </c:pt>
                <c:pt idx="190">
                  <c:v>0.00752224</c:v>
                </c:pt>
                <c:pt idx="191">
                  <c:v>0.013891</c:v>
                </c:pt>
                <c:pt idx="192">
                  <c:v>0.00521537</c:v>
                </c:pt>
                <c:pt idx="193">
                  <c:v>0.00752224</c:v>
                </c:pt>
                <c:pt idx="194">
                  <c:v>0.0266286</c:v>
                </c:pt>
                <c:pt idx="195">
                  <c:v>0.00115343</c:v>
                </c:pt>
                <c:pt idx="196">
                  <c:v>0.00115343</c:v>
                </c:pt>
                <c:pt idx="197">
                  <c:v>0.00752224</c:v>
                </c:pt>
                <c:pt idx="198">
                  <c:v>0.013891</c:v>
                </c:pt>
                <c:pt idx="199">
                  <c:v>0.0266286</c:v>
                </c:pt>
                <c:pt idx="200">
                  <c:v>0.0202598</c:v>
                </c:pt>
                <c:pt idx="201">
                  <c:v>0.00752224</c:v>
                </c:pt>
                <c:pt idx="202">
                  <c:v>0.00115343</c:v>
                </c:pt>
                <c:pt idx="203">
                  <c:v>0.00752224</c:v>
                </c:pt>
                <c:pt idx="204">
                  <c:v>0.00115343</c:v>
                </c:pt>
                <c:pt idx="205">
                  <c:v>0.0115842</c:v>
                </c:pt>
                <c:pt idx="206">
                  <c:v>0.00521537</c:v>
                </c:pt>
                <c:pt idx="207">
                  <c:v>0.013891</c:v>
                </c:pt>
                <c:pt idx="208">
                  <c:v>0.00521537</c:v>
                </c:pt>
                <c:pt idx="209">
                  <c:v>0.013891</c:v>
                </c:pt>
                <c:pt idx="210">
                  <c:v>0.00752224</c:v>
                </c:pt>
                <c:pt idx="211">
                  <c:v>0.00521537</c:v>
                </c:pt>
                <c:pt idx="212">
                  <c:v>0.0202598</c:v>
                </c:pt>
                <c:pt idx="213">
                  <c:v>0.00752224</c:v>
                </c:pt>
                <c:pt idx="214">
                  <c:v>0.00521537</c:v>
                </c:pt>
                <c:pt idx="215">
                  <c:v>0.0115842</c:v>
                </c:pt>
                <c:pt idx="216">
                  <c:v>0.0202598</c:v>
                </c:pt>
                <c:pt idx="217">
                  <c:v>0.00752224</c:v>
                </c:pt>
                <c:pt idx="218">
                  <c:v>0.0202598</c:v>
                </c:pt>
                <c:pt idx="219">
                  <c:v>0.013891</c:v>
                </c:pt>
                <c:pt idx="220">
                  <c:v>0.00752224</c:v>
                </c:pt>
                <c:pt idx="221">
                  <c:v>0.013891</c:v>
                </c:pt>
                <c:pt idx="222">
                  <c:v>0.00752224</c:v>
                </c:pt>
                <c:pt idx="223">
                  <c:v>0.00752224</c:v>
                </c:pt>
                <c:pt idx="224">
                  <c:v>0.0266286</c:v>
                </c:pt>
                <c:pt idx="225">
                  <c:v>0.0266286</c:v>
                </c:pt>
                <c:pt idx="226">
                  <c:v>0.0202598</c:v>
                </c:pt>
                <c:pt idx="227">
                  <c:v>0.00521537</c:v>
                </c:pt>
                <c:pt idx="228">
                  <c:v>0.00752224</c:v>
                </c:pt>
                <c:pt idx="229">
                  <c:v>0.00521537</c:v>
                </c:pt>
                <c:pt idx="230">
                  <c:v>0.00521537</c:v>
                </c:pt>
                <c:pt idx="231">
                  <c:v>0.0115842</c:v>
                </c:pt>
                <c:pt idx="232">
                  <c:v>0.00115343</c:v>
                </c:pt>
                <c:pt idx="233">
                  <c:v>0.0202598</c:v>
                </c:pt>
                <c:pt idx="234">
                  <c:v>0.00115343</c:v>
                </c:pt>
                <c:pt idx="235">
                  <c:v>0.0115842</c:v>
                </c:pt>
                <c:pt idx="236">
                  <c:v>0.013891</c:v>
                </c:pt>
                <c:pt idx="237">
                  <c:v>0.0115842</c:v>
                </c:pt>
                <c:pt idx="238">
                  <c:v>0.00752224</c:v>
                </c:pt>
                <c:pt idx="239">
                  <c:v>0.013891</c:v>
                </c:pt>
                <c:pt idx="240">
                  <c:v>0.00115343</c:v>
                </c:pt>
                <c:pt idx="241">
                  <c:v>0.013891</c:v>
                </c:pt>
                <c:pt idx="242">
                  <c:v>0.00752224</c:v>
                </c:pt>
                <c:pt idx="243">
                  <c:v>0.0202598</c:v>
                </c:pt>
                <c:pt idx="244">
                  <c:v>0.013891</c:v>
                </c:pt>
                <c:pt idx="245">
                  <c:v>0.00115343</c:v>
                </c:pt>
                <c:pt idx="246">
                  <c:v>0.00521537</c:v>
                </c:pt>
                <c:pt idx="247">
                  <c:v>0.00752224</c:v>
                </c:pt>
                <c:pt idx="248">
                  <c:v>0.0115842</c:v>
                </c:pt>
                <c:pt idx="249">
                  <c:v>0.0202598</c:v>
                </c:pt>
                <c:pt idx="250">
                  <c:v>0.00115343</c:v>
                </c:pt>
                <c:pt idx="251">
                  <c:v>0.013891</c:v>
                </c:pt>
                <c:pt idx="252">
                  <c:v>0.0202598</c:v>
                </c:pt>
                <c:pt idx="253">
                  <c:v>0.0266286</c:v>
                </c:pt>
                <c:pt idx="254">
                  <c:v>0.00115343</c:v>
                </c:pt>
                <c:pt idx="255">
                  <c:v>0.00752224</c:v>
                </c:pt>
                <c:pt idx="256">
                  <c:v>0.013891</c:v>
                </c:pt>
                <c:pt idx="257">
                  <c:v>0.00752224</c:v>
                </c:pt>
                <c:pt idx="258">
                  <c:v>0.00752224</c:v>
                </c:pt>
                <c:pt idx="259">
                  <c:v>0.00752224</c:v>
                </c:pt>
                <c:pt idx="260">
                  <c:v>0.013891</c:v>
                </c:pt>
                <c:pt idx="261">
                  <c:v>0.00115343</c:v>
                </c:pt>
                <c:pt idx="262">
                  <c:v>0.00521537</c:v>
                </c:pt>
                <c:pt idx="263">
                  <c:v>0.00752224</c:v>
                </c:pt>
                <c:pt idx="264">
                  <c:v>0.00752224</c:v>
                </c:pt>
                <c:pt idx="265">
                  <c:v>0.0202598</c:v>
                </c:pt>
                <c:pt idx="266">
                  <c:v>0.0202598</c:v>
                </c:pt>
                <c:pt idx="267">
                  <c:v>0.00752224</c:v>
                </c:pt>
                <c:pt idx="268">
                  <c:v>0.00521537</c:v>
                </c:pt>
                <c:pt idx="269">
                  <c:v>0.0202598</c:v>
                </c:pt>
                <c:pt idx="270">
                  <c:v>0.00521537</c:v>
                </c:pt>
                <c:pt idx="271">
                  <c:v>0.013891</c:v>
                </c:pt>
                <c:pt idx="272">
                  <c:v>0.013891</c:v>
                </c:pt>
                <c:pt idx="273">
                  <c:v>0.00521537</c:v>
                </c:pt>
                <c:pt idx="274">
                  <c:v>0.00752224</c:v>
                </c:pt>
                <c:pt idx="275">
                  <c:v>0.00115343</c:v>
                </c:pt>
                <c:pt idx="276">
                  <c:v>0.00115343</c:v>
                </c:pt>
                <c:pt idx="277">
                  <c:v>0.00752224</c:v>
                </c:pt>
                <c:pt idx="278">
                  <c:v>0.00752224</c:v>
                </c:pt>
                <c:pt idx="279">
                  <c:v>0.00115343</c:v>
                </c:pt>
                <c:pt idx="280">
                  <c:v>0.0266286</c:v>
                </c:pt>
                <c:pt idx="281">
                  <c:v>0.00521537</c:v>
                </c:pt>
                <c:pt idx="282">
                  <c:v>0.013891</c:v>
                </c:pt>
                <c:pt idx="283">
                  <c:v>0.00752224</c:v>
                </c:pt>
                <c:pt idx="284">
                  <c:v>0.013891</c:v>
                </c:pt>
                <c:pt idx="285">
                  <c:v>0.00115343</c:v>
                </c:pt>
                <c:pt idx="286">
                  <c:v>0.00115343</c:v>
                </c:pt>
                <c:pt idx="287">
                  <c:v>0.0202598</c:v>
                </c:pt>
                <c:pt idx="288">
                  <c:v>0.0202598</c:v>
                </c:pt>
                <c:pt idx="289">
                  <c:v>0.0115842</c:v>
                </c:pt>
                <c:pt idx="290">
                  <c:v>0.013891</c:v>
                </c:pt>
                <c:pt idx="291">
                  <c:v>0.00115343</c:v>
                </c:pt>
                <c:pt idx="292">
                  <c:v>0.0202598</c:v>
                </c:pt>
                <c:pt idx="293">
                  <c:v>0.013891</c:v>
                </c:pt>
                <c:pt idx="294">
                  <c:v>0.013891</c:v>
                </c:pt>
                <c:pt idx="295">
                  <c:v>0.0202598</c:v>
                </c:pt>
                <c:pt idx="296">
                  <c:v>0.00115343</c:v>
                </c:pt>
                <c:pt idx="297">
                  <c:v>0.013891</c:v>
                </c:pt>
                <c:pt idx="298">
                  <c:v>0.00521537</c:v>
                </c:pt>
                <c:pt idx="299">
                  <c:v>0.00752224</c:v>
                </c:pt>
                <c:pt idx="300">
                  <c:v>0.00752224</c:v>
                </c:pt>
                <c:pt idx="301">
                  <c:v>0.00115343</c:v>
                </c:pt>
                <c:pt idx="302">
                  <c:v>0.013891</c:v>
                </c:pt>
                <c:pt idx="303">
                  <c:v>0.013891</c:v>
                </c:pt>
                <c:pt idx="304">
                  <c:v>0.00115343</c:v>
                </c:pt>
                <c:pt idx="305">
                  <c:v>0.0115842</c:v>
                </c:pt>
                <c:pt idx="306">
                  <c:v>0.00752224</c:v>
                </c:pt>
                <c:pt idx="307">
                  <c:v>0.0202598</c:v>
                </c:pt>
                <c:pt idx="308">
                  <c:v>0.013891</c:v>
                </c:pt>
                <c:pt idx="309">
                  <c:v>0.00752224</c:v>
                </c:pt>
                <c:pt idx="310">
                  <c:v>0.00115343</c:v>
                </c:pt>
                <c:pt idx="311">
                  <c:v>0.0202598</c:v>
                </c:pt>
                <c:pt idx="312">
                  <c:v>0.013891</c:v>
                </c:pt>
                <c:pt idx="313">
                  <c:v>0.0202598</c:v>
                </c:pt>
                <c:pt idx="314">
                  <c:v>0.00752224</c:v>
                </c:pt>
                <c:pt idx="315">
                  <c:v>0.00521537</c:v>
                </c:pt>
                <c:pt idx="316">
                  <c:v>0.00115343</c:v>
                </c:pt>
                <c:pt idx="317">
                  <c:v>0.00521537</c:v>
                </c:pt>
                <c:pt idx="318">
                  <c:v>0.013891</c:v>
                </c:pt>
                <c:pt idx="319">
                  <c:v>0.0202598</c:v>
                </c:pt>
                <c:pt idx="320">
                  <c:v>0.00752224</c:v>
                </c:pt>
                <c:pt idx="321">
                  <c:v>0.00115343</c:v>
                </c:pt>
                <c:pt idx="322">
                  <c:v>0.00115343</c:v>
                </c:pt>
                <c:pt idx="323">
                  <c:v>0.0202598</c:v>
                </c:pt>
                <c:pt idx="324">
                  <c:v>0.00752224</c:v>
                </c:pt>
                <c:pt idx="325">
                  <c:v>0.0202598</c:v>
                </c:pt>
                <c:pt idx="326">
                  <c:v>0.00752224</c:v>
                </c:pt>
                <c:pt idx="327">
                  <c:v>0.0266286</c:v>
                </c:pt>
                <c:pt idx="328">
                  <c:v>0.00521537</c:v>
                </c:pt>
                <c:pt idx="329">
                  <c:v>0.0115842</c:v>
                </c:pt>
                <c:pt idx="330">
                  <c:v>0.013891</c:v>
                </c:pt>
                <c:pt idx="331">
                  <c:v>0.00752224</c:v>
                </c:pt>
                <c:pt idx="332">
                  <c:v>0.0202598</c:v>
                </c:pt>
                <c:pt idx="333">
                  <c:v>0.013891</c:v>
                </c:pt>
                <c:pt idx="334">
                  <c:v>0.00115343</c:v>
                </c:pt>
                <c:pt idx="335">
                  <c:v>0.0266286</c:v>
                </c:pt>
                <c:pt idx="336">
                  <c:v>0.00115343</c:v>
                </c:pt>
                <c:pt idx="337">
                  <c:v>0.0202598</c:v>
                </c:pt>
                <c:pt idx="338">
                  <c:v>0.013891</c:v>
                </c:pt>
                <c:pt idx="339">
                  <c:v>0.0202598</c:v>
                </c:pt>
                <c:pt idx="340">
                  <c:v>0.0202598</c:v>
                </c:pt>
                <c:pt idx="341">
                  <c:v>0.00752224</c:v>
                </c:pt>
                <c:pt idx="342">
                  <c:v>0.00115343</c:v>
                </c:pt>
                <c:pt idx="343">
                  <c:v>0.00521537</c:v>
                </c:pt>
                <c:pt idx="344">
                  <c:v>0.00521537</c:v>
                </c:pt>
                <c:pt idx="345">
                  <c:v>0.00115343</c:v>
                </c:pt>
                <c:pt idx="346">
                  <c:v>0.013891</c:v>
                </c:pt>
                <c:pt idx="347">
                  <c:v>0.00752224</c:v>
                </c:pt>
                <c:pt idx="348">
                  <c:v>0.0266286</c:v>
                </c:pt>
                <c:pt idx="349">
                  <c:v>0.00752224</c:v>
                </c:pt>
                <c:pt idx="350">
                  <c:v>0.013891</c:v>
                </c:pt>
                <c:pt idx="351">
                  <c:v>0.00752224</c:v>
                </c:pt>
                <c:pt idx="352">
                  <c:v>0.0202598</c:v>
                </c:pt>
                <c:pt idx="353">
                  <c:v>0.0115842</c:v>
                </c:pt>
                <c:pt idx="354">
                  <c:v>0.00115343</c:v>
                </c:pt>
                <c:pt idx="355">
                  <c:v>0.00752224</c:v>
                </c:pt>
                <c:pt idx="356">
                  <c:v>0.00752224</c:v>
                </c:pt>
                <c:pt idx="357">
                  <c:v>0.0115842</c:v>
                </c:pt>
                <c:pt idx="358">
                  <c:v>0.013891</c:v>
                </c:pt>
                <c:pt idx="359">
                  <c:v>0.013891</c:v>
                </c:pt>
                <c:pt idx="360">
                  <c:v>0.00752224</c:v>
                </c:pt>
                <c:pt idx="361">
                  <c:v>0.013891</c:v>
                </c:pt>
                <c:pt idx="362">
                  <c:v>0.013891</c:v>
                </c:pt>
                <c:pt idx="363">
                  <c:v>0.0202598</c:v>
                </c:pt>
                <c:pt idx="364">
                  <c:v>0.013891</c:v>
                </c:pt>
                <c:pt idx="365">
                  <c:v>0.00521537</c:v>
                </c:pt>
                <c:pt idx="366">
                  <c:v>0.00752224</c:v>
                </c:pt>
                <c:pt idx="367">
                  <c:v>0.013891</c:v>
                </c:pt>
                <c:pt idx="368">
                  <c:v>0.00115343</c:v>
                </c:pt>
                <c:pt idx="369">
                  <c:v>0.00115343</c:v>
                </c:pt>
                <c:pt idx="370">
                  <c:v>0.00752224</c:v>
                </c:pt>
                <c:pt idx="371">
                  <c:v>0.00115343</c:v>
                </c:pt>
                <c:pt idx="372">
                  <c:v>0.00521537</c:v>
                </c:pt>
                <c:pt idx="373">
                  <c:v>0.00752224</c:v>
                </c:pt>
                <c:pt idx="374">
                  <c:v>0.013891</c:v>
                </c:pt>
                <c:pt idx="375">
                  <c:v>0.00752224</c:v>
                </c:pt>
                <c:pt idx="376">
                  <c:v>0.00752224</c:v>
                </c:pt>
                <c:pt idx="377">
                  <c:v>0.00115343</c:v>
                </c:pt>
                <c:pt idx="378">
                  <c:v>0.00752224</c:v>
                </c:pt>
                <c:pt idx="379">
                  <c:v>0.013891</c:v>
                </c:pt>
                <c:pt idx="380">
                  <c:v>0.0202598</c:v>
                </c:pt>
                <c:pt idx="381">
                  <c:v>0.013891</c:v>
                </c:pt>
                <c:pt idx="382">
                  <c:v>0.0202598</c:v>
                </c:pt>
                <c:pt idx="383">
                  <c:v>0.00115343</c:v>
                </c:pt>
                <c:pt idx="384">
                  <c:v>0.00752224</c:v>
                </c:pt>
                <c:pt idx="385">
                  <c:v>0.0266286</c:v>
                </c:pt>
                <c:pt idx="386">
                  <c:v>0.0202598</c:v>
                </c:pt>
                <c:pt idx="387">
                  <c:v>0.00115343</c:v>
                </c:pt>
                <c:pt idx="388">
                  <c:v>0.0266286</c:v>
                </c:pt>
                <c:pt idx="389">
                  <c:v>0.00115343</c:v>
                </c:pt>
                <c:pt idx="390">
                  <c:v>0.0115842</c:v>
                </c:pt>
                <c:pt idx="391">
                  <c:v>0.00752224</c:v>
                </c:pt>
                <c:pt idx="392">
                  <c:v>0.0202598</c:v>
                </c:pt>
                <c:pt idx="393">
                  <c:v>0.00752224</c:v>
                </c:pt>
                <c:pt idx="394">
                  <c:v>0.0202598</c:v>
                </c:pt>
                <c:pt idx="395">
                  <c:v>0.0202598</c:v>
                </c:pt>
                <c:pt idx="396">
                  <c:v>0.0202598</c:v>
                </c:pt>
                <c:pt idx="397">
                  <c:v>0.00115343</c:v>
                </c:pt>
                <c:pt idx="398">
                  <c:v>0.00115343</c:v>
                </c:pt>
                <c:pt idx="399">
                  <c:v>0.00115343</c:v>
                </c:pt>
                <c:pt idx="400">
                  <c:v>0.00521537</c:v>
                </c:pt>
                <c:pt idx="401">
                  <c:v>0.0266286</c:v>
                </c:pt>
                <c:pt idx="402">
                  <c:v>0.013891</c:v>
                </c:pt>
                <c:pt idx="403">
                  <c:v>0.013891</c:v>
                </c:pt>
                <c:pt idx="404">
                  <c:v>0.0115842</c:v>
                </c:pt>
                <c:pt idx="405">
                  <c:v>0.00752224</c:v>
                </c:pt>
                <c:pt idx="406">
                  <c:v>0.00752224</c:v>
                </c:pt>
                <c:pt idx="407">
                  <c:v>0.00115343</c:v>
                </c:pt>
                <c:pt idx="408">
                  <c:v>0.013891</c:v>
                </c:pt>
                <c:pt idx="409">
                  <c:v>0.00115343</c:v>
                </c:pt>
                <c:pt idx="410">
                  <c:v>0.00752224</c:v>
                </c:pt>
                <c:pt idx="411">
                  <c:v>0.0266286</c:v>
                </c:pt>
                <c:pt idx="412">
                  <c:v>0.0202598</c:v>
                </c:pt>
                <c:pt idx="413">
                  <c:v>0.00752224</c:v>
                </c:pt>
                <c:pt idx="414">
                  <c:v>0.00115343</c:v>
                </c:pt>
                <c:pt idx="415">
                  <c:v>0.00115343</c:v>
                </c:pt>
                <c:pt idx="416">
                  <c:v>0.0202598</c:v>
                </c:pt>
                <c:pt idx="417">
                  <c:v>0.00115343</c:v>
                </c:pt>
                <c:pt idx="418">
                  <c:v>0.0329974</c:v>
                </c:pt>
                <c:pt idx="419">
                  <c:v>0.0202598</c:v>
                </c:pt>
                <c:pt idx="420">
                  <c:v>0.013891</c:v>
                </c:pt>
                <c:pt idx="421">
                  <c:v>0.0266286</c:v>
                </c:pt>
                <c:pt idx="422">
                  <c:v>0.0202598</c:v>
                </c:pt>
                <c:pt idx="423">
                  <c:v>0.00521537</c:v>
                </c:pt>
                <c:pt idx="424">
                  <c:v>0.00521537</c:v>
                </c:pt>
                <c:pt idx="425">
                  <c:v>0.0202598</c:v>
                </c:pt>
                <c:pt idx="426">
                  <c:v>0.00521537</c:v>
                </c:pt>
                <c:pt idx="427">
                  <c:v>0.013891</c:v>
                </c:pt>
                <c:pt idx="428">
                  <c:v>0.0266286</c:v>
                </c:pt>
                <c:pt idx="429">
                  <c:v>0.0115842</c:v>
                </c:pt>
                <c:pt idx="430">
                  <c:v>0.0266286</c:v>
                </c:pt>
                <c:pt idx="431">
                  <c:v>0.00752224</c:v>
                </c:pt>
                <c:pt idx="432">
                  <c:v>0.00115343</c:v>
                </c:pt>
                <c:pt idx="433">
                  <c:v>0.00115343</c:v>
                </c:pt>
                <c:pt idx="434">
                  <c:v>0.013891</c:v>
                </c:pt>
                <c:pt idx="435">
                  <c:v>0.00115343</c:v>
                </c:pt>
                <c:pt idx="436">
                  <c:v>0.013891</c:v>
                </c:pt>
                <c:pt idx="437">
                  <c:v>0.00752224</c:v>
                </c:pt>
                <c:pt idx="438">
                  <c:v>0.0202598</c:v>
                </c:pt>
                <c:pt idx="439">
                  <c:v>0.0202598</c:v>
                </c:pt>
                <c:pt idx="440">
                  <c:v>0.00521537</c:v>
                </c:pt>
                <c:pt idx="441">
                  <c:v>0.00752224</c:v>
                </c:pt>
                <c:pt idx="442">
                  <c:v>0.00115343</c:v>
                </c:pt>
                <c:pt idx="443">
                  <c:v>0.0202598</c:v>
                </c:pt>
                <c:pt idx="444">
                  <c:v>0.013891</c:v>
                </c:pt>
                <c:pt idx="445">
                  <c:v>0.00521537</c:v>
                </c:pt>
                <c:pt idx="446">
                  <c:v>0.0202598</c:v>
                </c:pt>
                <c:pt idx="447">
                  <c:v>0.00752224</c:v>
                </c:pt>
                <c:pt idx="448">
                  <c:v>0.0115842</c:v>
                </c:pt>
                <c:pt idx="449">
                  <c:v>0.00115343</c:v>
                </c:pt>
                <c:pt idx="450">
                  <c:v>0.00752224</c:v>
                </c:pt>
                <c:pt idx="451">
                  <c:v>0.00521537</c:v>
                </c:pt>
                <c:pt idx="452">
                  <c:v>0.00752224</c:v>
                </c:pt>
                <c:pt idx="453">
                  <c:v>0.00752224</c:v>
                </c:pt>
                <c:pt idx="454">
                  <c:v>0.00115343</c:v>
                </c:pt>
                <c:pt idx="455">
                  <c:v>0.00752224</c:v>
                </c:pt>
                <c:pt idx="456">
                  <c:v>0.013891</c:v>
                </c:pt>
                <c:pt idx="457">
                  <c:v>0.00752224</c:v>
                </c:pt>
                <c:pt idx="458">
                  <c:v>0.00115343</c:v>
                </c:pt>
                <c:pt idx="459">
                  <c:v>0.0266286</c:v>
                </c:pt>
                <c:pt idx="460">
                  <c:v>0.00521537</c:v>
                </c:pt>
                <c:pt idx="461">
                  <c:v>0.00521537</c:v>
                </c:pt>
                <c:pt idx="462">
                  <c:v>0.0202598</c:v>
                </c:pt>
                <c:pt idx="463">
                  <c:v>0.00752224</c:v>
                </c:pt>
                <c:pt idx="464">
                  <c:v>0.0202598</c:v>
                </c:pt>
                <c:pt idx="465">
                  <c:v>0.0202598</c:v>
                </c:pt>
                <c:pt idx="466">
                  <c:v>0.00521537</c:v>
                </c:pt>
                <c:pt idx="467">
                  <c:v>0.013891</c:v>
                </c:pt>
                <c:pt idx="468">
                  <c:v>0.0115842</c:v>
                </c:pt>
                <c:pt idx="469">
                  <c:v>0.013891</c:v>
                </c:pt>
                <c:pt idx="470">
                  <c:v>0.013891</c:v>
                </c:pt>
                <c:pt idx="471">
                  <c:v>0.00752224</c:v>
                </c:pt>
                <c:pt idx="472">
                  <c:v>0.00752224</c:v>
                </c:pt>
                <c:pt idx="473">
                  <c:v>0.0266286</c:v>
                </c:pt>
                <c:pt idx="474">
                  <c:v>0.013891</c:v>
                </c:pt>
                <c:pt idx="475">
                  <c:v>0.013891</c:v>
                </c:pt>
                <c:pt idx="476">
                  <c:v>0.0202598</c:v>
                </c:pt>
                <c:pt idx="477">
                  <c:v>0.0202598</c:v>
                </c:pt>
                <c:pt idx="478">
                  <c:v>0.0202598</c:v>
                </c:pt>
                <c:pt idx="479">
                  <c:v>0.00752224</c:v>
                </c:pt>
                <c:pt idx="480">
                  <c:v>0.0202598</c:v>
                </c:pt>
                <c:pt idx="481">
                  <c:v>0.00521537</c:v>
                </c:pt>
                <c:pt idx="482">
                  <c:v>0.013891</c:v>
                </c:pt>
                <c:pt idx="483">
                  <c:v>0.0202598</c:v>
                </c:pt>
                <c:pt idx="484">
                  <c:v>0.00752224</c:v>
                </c:pt>
                <c:pt idx="485">
                  <c:v>0.00521537</c:v>
                </c:pt>
                <c:pt idx="486">
                  <c:v>0.0266286</c:v>
                </c:pt>
                <c:pt idx="487">
                  <c:v>0.00752224</c:v>
                </c:pt>
                <c:pt idx="488">
                  <c:v>0.013891</c:v>
                </c:pt>
                <c:pt idx="489">
                  <c:v>0.00752224</c:v>
                </c:pt>
                <c:pt idx="490">
                  <c:v>0.00752224</c:v>
                </c:pt>
                <c:pt idx="491">
                  <c:v>0.00752224</c:v>
                </c:pt>
                <c:pt idx="492">
                  <c:v>0.013891</c:v>
                </c:pt>
                <c:pt idx="493">
                  <c:v>0.00752224</c:v>
                </c:pt>
                <c:pt idx="494">
                  <c:v>0.00521537</c:v>
                </c:pt>
                <c:pt idx="495">
                  <c:v>0.00115343</c:v>
                </c:pt>
                <c:pt idx="496">
                  <c:v>0.013891</c:v>
                </c:pt>
                <c:pt idx="497">
                  <c:v>0.00521537</c:v>
                </c:pt>
                <c:pt idx="498">
                  <c:v>0.013891</c:v>
                </c:pt>
                <c:pt idx="499">
                  <c:v>0.0202598</c:v>
                </c:pt>
                <c:pt idx="500">
                  <c:v>0.00752224</c:v>
                </c:pt>
                <c:pt idx="501">
                  <c:v>0.0266286</c:v>
                </c:pt>
                <c:pt idx="502">
                  <c:v>0.0202598</c:v>
                </c:pt>
                <c:pt idx="503">
                  <c:v>0.00115343</c:v>
                </c:pt>
                <c:pt idx="504">
                  <c:v>0.00521537</c:v>
                </c:pt>
                <c:pt idx="505">
                  <c:v>0.0202598</c:v>
                </c:pt>
                <c:pt idx="506">
                  <c:v>0.0329974</c:v>
                </c:pt>
                <c:pt idx="507">
                  <c:v>0.00752224</c:v>
                </c:pt>
                <c:pt idx="508">
                  <c:v>0.0266286</c:v>
                </c:pt>
                <c:pt idx="509">
                  <c:v>0.00752224</c:v>
                </c:pt>
                <c:pt idx="510">
                  <c:v>0.0266286</c:v>
                </c:pt>
                <c:pt idx="511">
                  <c:v>0.013891</c:v>
                </c:pt>
                <c:pt idx="512">
                  <c:v>0.00115343</c:v>
                </c:pt>
                <c:pt idx="513">
                  <c:v>0.00115343</c:v>
                </c:pt>
                <c:pt idx="514">
                  <c:v>0.00115343</c:v>
                </c:pt>
                <c:pt idx="515">
                  <c:v>0.0266286</c:v>
                </c:pt>
                <c:pt idx="516">
                  <c:v>0.00752224</c:v>
                </c:pt>
                <c:pt idx="517">
                  <c:v>0.00752224</c:v>
                </c:pt>
                <c:pt idx="518">
                  <c:v>0.0202598</c:v>
                </c:pt>
                <c:pt idx="519">
                  <c:v>0.00115343</c:v>
                </c:pt>
                <c:pt idx="520">
                  <c:v>0.00752224</c:v>
                </c:pt>
                <c:pt idx="521">
                  <c:v>0.00115343</c:v>
                </c:pt>
                <c:pt idx="522">
                  <c:v>0.013891</c:v>
                </c:pt>
                <c:pt idx="523">
                  <c:v>0.0115842</c:v>
                </c:pt>
                <c:pt idx="524">
                  <c:v>0.00521537</c:v>
                </c:pt>
                <c:pt idx="525">
                  <c:v>0.00752224</c:v>
                </c:pt>
                <c:pt idx="526">
                  <c:v>0.00752224</c:v>
                </c:pt>
                <c:pt idx="527">
                  <c:v>0.00752224</c:v>
                </c:pt>
                <c:pt idx="528">
                  <c:v>0.013891</c:v>
                </c:pt>
                <c:pt idx="529">
                  <c:v>0.0115842</c:v>
                </c:pt>
                <c:pt idx="530">
                  <c:v>0.0202598</c:v>
                </c:pt>
                <c:pt idx="531">
                  <c:v>0.00752224</c:v>
                </c:pt>
                <c:pt idx="532">
                  <c:v>0.013891</c:v>
                </c:pt>
                <c:pt idx="533">
                  <c:v>0.0202598</c:v>
                </c:pt>
                <c:pt idx="534">
                  <c:v>0.00752224</c:v>
                </c:pt>
                <c:pt idx="535">
                  <c:v>0.00115343</c:v>
                </c:pt>
                <c:pt idx="536">
                  <c:v>0.0202598</c:v>
                </c:pt>
                <c:pt idx="537">
                  <c:v>0.013891</c:v>
                </c:pt>
                <c:pt idx="538">
                  <c:v>0.0202598</c:v>
                </c:pt>
                <c:pt idx="539">
                  <c:v>0.00521537</c:v>
                </c:pt>
                <c:pt idx="540">
                  <c:v>0.013891</c:v>
                </c:pt>
                <c:pt idx="541">
                  <c:v>0.0266286</c:v>
                </c:pt>
                <c:pt idx="542">
                  <c:v>0.013891</c:v>
                </c:pt>
                <c:pt idx="543">
                  <c:v>0.0202598</c:v>
                </c:pt>
                <c:pt idx="544">
                  <c:v>0.00115343</c:v>
                </c:pt>
                <c:pt idx="545">
                  <c:v>0.00521537</c:v>
                </c:pt>
                <c:pt idx="546">
                  <c:v>0.013891</c:v>
                </c:pt>
                <c:pt idx="547">
                  <c:v>0.00521537</c:v>
                </c:pt>
                <c:pt idx="548">
                  <c:v>0.0266286</c:v>
                </c:pt>
                <c:pt idx="549">
                  <c:v>0.00752224</c:v>
                </c:pt>
                <c:pt idx="550">
                  <c:v>0.0202598</c:v>
                </c:pt>
                <c:pt idx="551">
                  <c:v>0.0202598</c:v>
                </c:pt>
                <c:pt idx="552">
                  <c:v>0.00752224</c:v>
                </c:pt>
                <c:pt idx="553">
                  <c:v>0.00752224</c:v>
                </c:pt>
                <c:pt idx="554">
                  <c:v>0.00115343</c:v>
                </c:pt>
                <c:pt idx="555">
                  <c:v>0.00521537</c:v>
                </c:pt>
                <c:pt idx="556">
                  <c:v>0.0202598</c:v>
                </c:pt>
                <c:pt idx="557">
                  <c:v>0.013891</c:v>
                </c:pt>
                <c:pt idx="558">
                  <c:v>0.00521537</c:v>
                </c:pt>
                <c:pt idx="559">
                  <c:v>0.0115842</c:v>
                </c:pt>
                <c:pt idx="560">
                  <c:v>0.013891</c:v>
                </c:pt>
                <c:pt idx="561">
                  <c:v>0.0202598</c:v>
                </c:pt>
                <c:pt idx="562">
                  <c:v>0.00115343</c:v>
                </c:pt>
                <c:pt idx="563">
                  <c:v>0.00752224</c:v>
                </c:pt>
                <c:pt idx="564">
                  <c:v>0.0329974</c:v>
                </c:pt>
                <c:pt idx="565">
                  <c:v>0.00521537</c:v>
                </c:pt>
                <c:pt idx="566">
                  <c:v>0.00752224</c:v>
                </c:pt>
                <c:pt idx="567">
                  <c:v>0.013891</c:v>
                </c:pt>
                <c:pt idx="568">
                  <c:v>0.013891</c:v>
                </c:pt>
                <c:pt idx="569">
                  <c:v>0.013891</c:v>
                </c:pt>
                <c:pt idx="570">
                  <c:v>0.00752224</c:v>
                </c:pt>
                <c:pt idx="571">
                  <c:v>0.00752224</c:v>
                </c:pt>
                <c:pt idx="572">
                  <c:v>0.00115343</c:v>
                </c:pt>
                <c:pt idx="573">
                  <c:v>0.00115343</c:v>
                </c:pt>
                <c:pt idx="574">
                  <c:v>0.00752224</c:v>
                </c:pt>
                <c:pt idx="575">
                  <c:v>0.013891</c:v>
                </c:pt>
                <c:pt idx="576">
                  <c:v>0.013891</c:v>
                </c:pt>
                <c:pt idx="577">
                  <c:v>0.013891</c:v>
                </c:pt>
                <c:pt idx="578">
                  <c:v>0.0202598</c:v>
                </c:pt>
                <c:pt idx="579">
                  <c:v>0.00115343</c:v>
                </c:pt>
                <c:pt idx="580">
                  <c:v>0.00115343</c:v>
                </c:pt>
                <c:pt idx="581">
                  <c:v>0.00521537</c:v>
                </c:pt>
                <c:pt idx="582">
                  <c:v>0.013891</c:v>
                </c:pt>
                <c:pt idx="583">
                  <c:v>0.0202598</c:v>
                </c:pt>
                <c:pt idx="584">
                  <c:v>0.013891</c:v>
                </c:pt>
                <c:pt idx="585">
                  <c:v>0.00521537</c:v>
                </c:pt>
                <c:pt idx="586">
                  <c:v>0.0202598</c:v>
                </c:pt>
                <c:pt idx="587">
                  <c:v>0.00521537</c:v>
                </c:pt>
                <c:pt idx="588">
                  <c:v>0.0266286</c:v>
                </c:pt>
                <c:pt idx="589">
                  <c:v>0.013891</c:v>
                </c:pt>
                <c:pt idx="590">
                  <c:v>0.00752224</c:v>
                </c:pt>
                <c:pt idx="591">
                  <c:v>0.00752224</c:v>
                </c:pt>
                <c:pt idx="592">
                  <c:v>0.013891</c:v>
                </c:pt>
                <c:pt idx="593">
                  <c:v>0.0202598</c:v>
                </c:pt>
                <c:pt idx="594">
                  <c:v>0.013891</c:v>
                </c:pt>
                <c:pt idx="595">
                  <c:v>0.00115343</c:v>
                </c:pt>
                <c:pt idx="596">
                  <c:v>0.0115842</c:v>
                </c:pt>
                <c:pt idx="597">
                  <c:v>0.00752224</c:v>
                </c:pt>
                <c:pt idx="598">
                  <c:v>0.00521537</c:v>
                </c:pt>
                <c:pt idx="599">
                  <c:v>0.0202598</c:v>
                </c:pt>
                <c:pt idx="600">
                  <c:v>0.013891</c:v>
                </c:pt>
                <c:pt idx="601">
                  <c:v>0.013891</c:v>
                </c:pt>
                <c:pt idx="602">
                  <c:v>0.00521537</c:v>
                </c:pt>
                <c:pt idx="603">
                  <c:v>0.013891</c:v>
                </c:pt>
                <c:pt idx="604">
                  <c:v>0.00115343</c:v>
                </c:pt>
                <c:pt idx="605">
                  <c:v>0.0115842</c:v>
                </c:pt>
                <c:pt idx="606">
                  <c:v>0.00752224</c:v>
                </c:pt>
                <c:pt idx="607">
                  <c:v>0.013891</c:v>
                </c:pt>
                <c:pt idx="608">
                  <c:v>0.00521537</c:v>
                </c:pt>
                <c:pt idx="609">
                  <c:v>0.0266286</c:v>
                </c:pt>
                <c:pt idx="610">
                  <c:v>0.00752224</c:v>
                </c:pt>
                <c:pt idx="611">
                  <c:v>0.0202598</c:v>
                </c:pt>
                <c:pt idx="612">
                  <c:v>0.0202598</c:v>
                </c:pt>
                <c:pt idx="613">
                  <c:v>0.00521537</c:v>
                </c:pt>
                <c:pt idx="614">
                  <c:v>0.0266286</c:v>
                </c:pt>
                <c:pt idx="615">
                  <c:v>0.00115343</c:v>
                </c:pt>
                <c:pt idx="616">
                  <c:v>0.00752224</c:v>
                </c:pt>
                <c:pt idx="617">
                  <c:v>0.0266286</c:v>
                </c:pt>
                <c:pt idx="618">
                  <c:v>0.00115343</c:v>
                </c:pt>
                <c:pt idx="619">
                  <c:v>0.00115343</c:v>
                </c:pt>
                <c:pt idx="620">
                  <c:v>0.0115842</c:v>
                </c:pt>
                <c:pt idx="621">
                  <c:v>0.00115343</c:v>
                </c:pt>
                <c:pt idx="622">
                  <c:v>0.0266286</c:v>
                </c:pt>
                <c:pt idx="623">
                  <c:v>0.00752224</c:v>
                </c:pt>
                <c:pt idx="624">
                  <c:v>0.00752224</c:v>
                </c:pt>
                <c:pt idx="625">
                  <c:v>0.0202598</c:v>
                </c:pt>
                <c:pt idx="626">
                  <c:v>0.00115343</c:v>
                </c:pt>
                <c:pt idx="627">
                  <c:v>0.013891</c:v>
                </c:pt>
                <c:pt idx="628">
                  <c:v>0.00752224</c:v>
                </c:pt>
                <c:pt idx="629">
                  <c:v>0.013891</c:v>
                </c:pt>
                <c:pt idx="630">
                  <c:v>0.0202598</c:v>
                </c:pt>
                <c:pt idx="631">
                  <c:v>0.013891</c:v>
                </c:pt>
                <c:pt idx="632">
                  <c:v>0.0266286</c:v>
                </c:pt>
                <c:pt idx="633">
                  <c:v>0.00521537</c:v>
                </c:pt>
                <c:pt idx="634">
                  <c:v>0.0115842</c:v>
                </c:pt>
                <c:pt idx="635">
                  <c:v>0.00115343</c:v>
                </c:pt>
                <c:pt idx="636">
                  <c:v>0.00521537</c:v>
                </c:pt>
                <c:pt idx="637">
                  <c:v>0.013891</c:v>
                </c:pt>
                <c:pt idx="638">
                  <c:v>0.00752224</c:v>
                </c:pt>
                <c:pt idx="639">
                  <c:v>0.013891</c:v>
                </c:pt>
                <c:pt idx="640">
                  <c:v>0.0202598</c:v>
                </c:pt>
                <c:pt idx="641">
                  <c:v>0.00521537</c:v>
                </c:pt>
                <c:pt idx="642">
                  <c:v>0.013891</c:v>
                </c:pt>
                <c:pt idx="643">
                  <c:v>0.00752224</c:v>
                </c:pt>
                <c:pt idx="644">
                  <c:v>0.013891</c:v>
                </c:pt>
                <c:pt idx="645">
                  <c:v>0.0202598</c:v>
                </c:pt>
                <c:pt idx="646">
                  <c:v>0.0115842</c:v>
                </c:pt>
                <c:pt idx="647">
                  <c:v>0.00115343</c:v>
                </c:pt>
                <c:pt idx="648">
                  <c:v>0.013891</c:v>
                </c:pt>
                <c:pt idx="649">
                  <c:v>0.00752224</c:v>
                </c:pt>
                <c:pt idx="650">
                  <c:v>0.00752224</c:v>
                </c:pt>
                <c:pt idx="651">
                  <c:v>0.013891</c:v>
                </c:pt>
                <c:pt idx="652">
                  <c:v>0.013891</c:v>
                </c:pt>
                <c:pt idx="653">
                  <c:v>0.00115343</c:v>
                </c:pt>
                <c:pt idx="654">
                  <c:v>0.0266286</c:v>
                </c:pt>
                <c:pt idx="655">
                  <c:v>0.00115343</c:v>
                </c:pt>
                <c:pt idx="656">
                  <c:v>0.0202598</c:v>
                </c:pt>
                <c:pt idx="657">
                  <c:v>0.00752224</c:v>
                </c:pt>
                <c:pt idx="658">
                  <c:v>0.0266286</c:v>
                </c:pt>
                <c:pt idx="659">
                  <c:v>0.00521537</c:v>
                </c:pt>
                <c:pt idx="660">
                  <c:v>0.00115343</c:v>
                </c:pt>
                <c:pt idx="661">
                  <c:v>0.00752224</c:v>
                </c:pt>
                <c:pt idx="662">
                  <c:v>0.013891</c:v>
                </c:pt>
                <c:pt idx="663">
                  <c:v>0.00521537</c:v>
                </c:pt>
                <c:pt idx="664">
                  <c:v>0.00115343</c:v>
                </c:pt>
                <c:pt idx="665">
                  <c:v>0.00115343</c:v>
                </c:pt>
                <c:pt idx="666">
                  <c:v>0.0202598</c:v>
                </c:pt>
                <c:pt idx="667">
                  <c:v>0.0115842</c:v>
                </c:pt>
                <c:pt idx="668">
                  <c:v>0.013891</c:v>
                </c:pt>
                <c:pt idx="669">
                  <c:v>0.00115343</c:v>
                </c:pt>
                <c:pt idx="670">
                  <c:v>0.00115343</c:v>
                </c:pt>
                <c:pt idx="671">
                  <c:v>0.013891</c:v>
                </c:pt>
                <c:pt idx="672">
                  <c:v>0.00521537</c:v>
                </c:pt>
                <c:pt idx="673">
                  <c:v>0.0266286</c:v>
                </c:pt>
                <c:pt idx="674">
                  <c:v>0.00115343</c:v>
                </c:pt>
                <c:pt idx="675">
                  <c:v>0.013891</c:v>
                </c:pt>
                <c:pt idx="676">
                  <c:v>0.0266286</c:v>
                </c:pt>
                <c:pt idx="677">
                  <c:v>0.00115343</c:v>
                </c:pt>
                <c:pt idx="678">
                  <c:v>0.0202598</c:v>
                </c:pt>
                <c:pt idx="679">
                  <c:v>0.00752224</c:v>
                </c:pt>
                <c:pt idx="680">
                  <c:v>0.0202598</c:v>
                </c:pt>
                <c:pt idx="681">
                  <c:v>0.013891</c:v>
                </c:pt>
                <c:pt idx="682">
                  <c:v>0.0115842</c:v>
                </c:pt>
                <c:pt idx="683">
                  <c:v>0.013891</c:v>
                </c:pt>
                <c:pt idx="684">
                  <c:v>0.0266286</c:v>
                </c:pt>
                <c:pt idx="685">
                  <c:v>0.00521537</c:v>
                </c:pt>
                <c:pt idx="686">
                  <c:v>0.00521537</c:v>
                </c:pt>
                <c:pt idx="687">
                  <c:v>0.00752224</c:v>
                </c:pt>
                <c:pt idx="688">
                  <c:v>0.00752224</c:v>
                </c:pt>
                <c:pt idx="689">
                  <c:v>0.00115343</c:v>
                </c:pt>
                <c:pt idx="690">
                  <c:v>0.00752224</c:v>
                </c:pt>
                <c:pt idx="691">
                  <c:v>0.00115343</c:v>
                </c:pt>
                <c:pt idx="692">
                  <c:v>0.0202598</c:v>
                </c:pt>
                <c:pt idx="693">
                  <c:v>0.013891</c:v>
                </c:pt>
                <c:pt idx="694">
                  <c:v>0.00752224</c:v>
                </c:pt>
                <c:pt idx="695">
                  <c:v>0.00521537</c:v>
                </c:pt>
                <c:pt idx="696">
                  <c:v>0.013891</c:v>
                </c:pt>
                <c:pt idx="697">
                  <c:v>0.0202598</c:v>
                </c:pt>
                <c:pt idx="698">
                  <c:v>0.013891</c:v>
                </c:pt>
                <c:pt idx="699">
                  <c:v>0.013891</c:v>
                </c:pt>
                <c:pt idx="700">
                  <c:v>0.00521537</c:v>
                </c:pt>
                <c:pt idx="701">
                  <c:v>0.00115343</c:v>
                </c:pt>
                <c:pt idx="702">
                  <c:v>0.00115343</c:v>
                </c:pt>
                <c:pt idx="703">
                  <c:v>0.00752224</c:v>
                </c:pt>
                <c:pt idx="704">
                  <c:v>0.0266286</c:v>
                </c:pt>
                <c:pt idx="705">
                  <c:v>0.00752224</c:v>
                </c:pt>
                <c:pt idx="706">
                  <c:v>0.0266286</c:v>
                </c:pt>
                <c:pt idx="707">
                  <c:v>0.00752224</c:v>
                </c:pt>
                <c:pt idx="708">
                  <c:v>0.00752224</c:v>
                </c:pt>
                <c:pt idx="709">
                  <c:v>0.0202598</c:v>
                </c:pt>
                <c:pt idx="710">
                  <c:v>0.0202598</c:v>
                </c:pt>
                <c:pt idx="711">
                  <c:v>0.00115343</c:v>
                </c:pt>
                <c:pt idx="712">
                  <c:v>0.0202598</c:v>
                </c:pt>
                <c:pt idx="713">
                  <c:v>0.00115343</c:v>
                </c:pt>
                <c:pt idx="714">
                  <c:v>0.013891</c:v>
                </c:pt>
                <c:pt idx="715">
                  <c:v>0.0202598</c:v>
                </c:pt>
                <c:pt idx="716">
                  <c:v>0.00752224</c:v>
                </c:pt>
                <c:pt idx="717">
                  <c:v>0.00752224</c:v>
                </c:pt>
                <c:pt idx="718">
                  <c:v>0.0202598</c:v>
                </c:pt>
                <c:pt idx="719">
                  <c:v>0.013891</c:v>
                </c:pt>
                <c:pt idx="720">
                  <c:v>0.00752224</c:v>
                </c:pt>
                <c:pt idx="721">
                  <c:v>0.00115343</c:v>
                </c:pt>
                <c:pt idx="722">
                  <c:v>0.00521537</c:v>
                </c:pt>
                <c:pt idx="723">
                  <c:v>0.00115343</c:v>
                </c:pt>
                <c:pt idx="724">
                  <c:v>0.0266286</c:v>
                </c:pt>
                <c:pt idx="725">
                  <c:v>0.013891</c:v>
                </c:pt>
                <c:pt idx="726">
                  <c:v>0.013891</c:v>
                </c:pt>
                <c:pt idx="727">
                  <c:v>0.00115343</c:v>
                </c:pt>
                <c:pt idx="728">
                  <c:v>0.00115343</c:v>
                </c:pt>
                <c:pt idx="729">
                  <c:v>0.00752224</c:v>
                </c:pt>
                <c:pt idx="730">
                  <c:v>0.0202598</c:v>
                </c:pt>
                <c:pt idx="731">
                  <c:v>0.0202598</c:v>
                </c:pt>
                <c:pt idx="732">
                  <c:v>0.013891</c:v>
                </c:pt>
                <c:pt idx="733">
                  <c:v>0.013891</c:v>
                </c:pt>
                <c:pt idx="734">
                  <c:v>0.00521537</c:v>
                </c:pt>
                <c:pt idx="735">
                  <c:v>0.0266286</c:v>
                </c:pt>
                <c:pt idx="736">
                  <c:v>0.0266286</c:v>
                </c:pt>
                <c:pt idx="737">
                  <c:v>0.013891</c:v>
                </c:pt>
                <c:pt idx="738">
                  <c:v>0.00752224</c:v>
                </c:pt>
                <c:pt idx="739">
                  <c:v>0.013891</c:v>
                </c:pt>
                <c:pt idx="740">
                  <c:v>0.0202598</c:v>
                </c:pt>
                <c:pt idx="741">
                  <c:v>0.013891</c:v>
                </c:pt>
                <c:pt idx="742">
                  <c:v>0.00752224</c:v>
                </c:pt>
                <c:pt idx="743">
                  <c:v>0.00115343</c:v>
                </c:pt>
                <c:pt idx="744">
                  <c:v>0.0266286</c:v>
                </c:pt>
                <c:pt idx="745">
                  <c:v>0.00115343</c:v>
                </c:pt>
                <c:pt idx="746">
                  <c:v>0.00752224</c:v>
                </c:pt>
                <c:pt idx="747">
                  <c:v>0.0202598</c:v>
                </c:pt>
                <c:pt idx="748">
                  <c:v>0.0202598</c:v>
                </c:pt>
                <c:pt idx="749">
                  <c:v>0.00115343</c:v>
                </c:pt>
                <c:pt idx="750">
                  <c:v>0.00115343</c:v>
                </c:pt>
                <c:pt idx="751">
                  <c:v>0.0202598</c:v>
                </c:pt>
                <c:pt idx="752">
                  <c:v>0.00521537</c:v>
                </c:pt>
                <c:pt idx="753">
                  <c:v>0.0202598</c:v>
                </c:pt>
                <c:pt idx="754">
                  <c:v>0.013891</c:v>
                </c:pt>
                <c:pt idx="755">
                  <c:v>0.0202598</c:v>
                </c:pt>
                <c:pt idx="756">
                  <c:v>0.0202598</c:v>
                </c:pt>
                <c:pt idx="757">
                  <c:v>0.00115343</c:v>
                </c:pt>
                <c:pt idx="758">
                  <c:v>0.0202598</c:v>
                </c:pt>
                <c:pt idx="759">
                  <c:v>0.013891</c:v>
                </c:pt>
                <c:pt idx="760">
                  <c:v>0.00521537</c:v>
                </c:pt>
                <c:pt idx="761">
                  <c:v>0.0202598</c:v>
                </c:pt>
                <c:pt idx="762">
                  <c:v>0.013891</c:v>
                </c:pt>
                <c:pt idx="763">
                  <c:v>0.00115343</c:v>
                </c:pt>
                <c:pt idx="764">
                  <c:v>0.00752224</c:v>
                </c:pt>
                <c:pt idx="765">
                  <c:v>0.013891</c:v>
                </c:pt>
                <c:pt idx="766">
                  <c:v>0.0202598</c:v>
                </c:pt>
                <c:pt idx="767">
                  <c:v>0.00521537</c:v>
                </c:pt>
                <c:pt idx="768">
                  <c:v>0.00521537</c:v>
                </c:pt>
                <c:pt idx="769">
                  <c:v>0.0266286</c:v>
                </c:pt>
                <c:pt idx="770">
                  <c:v>0.00521537</c:v>
                </c:pt>
                <c:pt idx="771">
                  <c:v>0.0202598</c:v>
                </c:pt>
                <c:pt idx="772">
                  <c:v>0.013891</c:v>
                </c:pt>
                <c:pt idx="773">
                  <c:v>0.00752224</c:v>
                </c:pt>
                <c:pt idx="774">
                  <c:v>0.00752224</c:v>
                </c:pt>
                <c:pt idx="775">
                  <c:v>0.00521537</c:v>
                </c:pt>
                <c:pt idx="776">
                  <c:v>0.013891</c:v>
                </c:pt>
                <c:pt idx="777">
                  <c:v>0.0202598</c:v>
                </c:pt>
                <c:pt idx="778">
                  <c:v>0.00521537</c:v>
                </c:pt>
                <c:pt idx="779">
                  <c:v>0.00115343</c:v>
                </c:pt>
                <c:pt idx="780">
                  <c:v>0.013891</c:v>
                </c:pt>
                <c:pt idx="781">
                  <c:v>0.00521537</c:v>
                </c:pt>
                <c:pt idx="782">
                  <c:v>0.0115842</c:v>
                </c:pt>
                <c:pt idx="783">
                  <c:v>0.0115842</c:v>
                </c:pt>
                <c:pt idx="784">
                  <c:v>0.00115343</c:v>
                </c:pt>
                <c:pt idx="785">
                  <c:v>0.00752224</c:v>
                </c:pt>
                <c:pt idx="786">
                  <c:v>0.013891</c:v>
                </c:pt>
                <c:pt idx="787">
                  <c:v>0.013891</c:v>
                </c:pt>
                <c:pt idx="788">
                  <c:v>0.0202598</c:v>
                </c:pt>
                <c:pt idx="789">
                  <c:v>0.013891</c:v>
                </c:pt>
                <c:pt idx="790">
                  <c:v>0.013891</c:v>
                </c:pt>
                <c:pt idx="791">
                  <c:v>0.00752224</c:v>
                </c:pt>
                <c:pt idx="792">
                  <c:v>0.0266286</c:v>
                </c:pt>
                <c:pt idx="793">
                  <c:v>0.0202598</c:v>
                </c:pt>
                <c:pt idx="794">
                  <c:v>0.0266286</c:v>
                </c:pt>
                <c:pt idx="795">
                  <c:v>0.0202598</c:v>
                </c:pt>
                <c:pt idx="796">
                  <c:v>0.00521537</c:v>
                </c:pt>
                <c:pt idx="797">
                  <c:v>0.0266286</c:v>
                </c:pt>
                <c:pt idx="798">
                  <c:v>0.00115343</c:v>
                </c:pt>
                <c:pt idx="799">
                  <c:v>0.00752224</c:v>
                </c:pt>
                <c:pt idx="800">
                  <c:v>0.00752224</c:v>
                </c:pt>
                <c:pt idx="801">
                  <c:v>0.0115842</c:v>
                </c:pt>
                <c:pt idx="802">
                  <c:v>0.013891</c:v>
                </c:pt>
                <c:pt idx="803">
                  <c:v>0.0266286</c:v>
                </c:pt>
                <c:pt idx="804">
                  <c:v>0.0202598</c:v>
                </c:pt>
                <c:pt idx="805">
                  <c:v>0.013891</c:v>
                </c:pt>
                <c:pt idx="806">
                  <c:v>0.00115343</c:v>
                </c:pt>
                <c:pt idx="807">
                  <c:v>0.00521537</c:v>
                </c:pt>
                <c:pt idx="808">
                  <c:v>0.00521537</c:v>
                </c:pt>
                <c:pt idx="809">
                  <c:v>0.0202598</c:v>
                </c:pt>
                <c:pt idx="810">
                  <c:v>0.00752224</c:v>
                </c:pt>
                <c:pt idx="811">
                  <c:v>0.013891</c:v>
                </c:pt>
                <c:pt idx="812">
                  <c:v>0.013891</c:v>
                </c:pt>
                <c:pt idx="813">
                  <c:v>0.013891</c:v>
                </c:pt>
                <c:pt idx="814">
                  <c:v>0.00521537</c:v>
                </c:pt>
                <c:pt idx="815">
                  <c:v>0.013891</c:v>
                </c:pt>
                <c:pt idx="816">
                  <c:v>0.00752224</c:v>
                </c:pt>
                <c:pt idx="817">
                  <c:v>0.013891</c:v>
                </c:pt>
                <c:pt idx="818">
                  <c:v>0.00115343</c:v>
                </c:pt>
                <c:pt idx="819">
                  <c:v>0.013891</c:v>
                </c:pt>
                <c:pt idx="820">
                  <c:v>0.013891</c:v>
                </c:pt>
                <c:pt idx="821">
                  <c:v>0.00752224</c:v>
                </c:pt>
                <c:pt idx="822">
                  <c:v>0.013891</c:v>
                </c:pt>
                <c:pt idx="823">
                  <c:v>0.0202598</c:v>
                </c:pt>
                <c:pt idx="824">
                  <c:v>0.013891</c:v>
                </c:pt>
                <c:pt idx="825">
                  <c:v>0.00521537</c:v>
                </c:pt>
                <c:pt idx="826">
                  <c:v>0.00752224</c:v>
                </c:pt>
                <c:pt idx="827">
                  <c:v>0.013891</c:v>
                </c:pt>
                <c:pt idx="828">
                  <c:v>0.013891</c:v>
                </c:pt>
                <c:pt idx="829">
                  <c:v>0.00752224</c:v>
                </c:pt>
                <c:pt idx="830">
                  <c:v>0.0202598</c:v>
                </c:pt>
                <c:pt idx="831">
                  <c:v>0.00752224</c:v>
                </c:pt>
                <c:pt idx="832">
                  <c:v>0.00521537</c:v>
                </c:pt>
                <c:pt idx="833">
                  <c:v>0.013891</c:v>
                </c:pt>
                <c:pt idx="834">
                  <c:v>0.0202598</c:v>
                </c:pt>
                <c:pt idx="835">
                  <c:v>0.00752224</c:v>
                </c:pt>
                <c:pt idx="836">
                  <c:v>0.00115343</c:v>
                </c:pt>
                <c:pt idx="837">
                  <c:v>0.00521537</c:v>
                </c:pt>
                <c:pt idx="838">
                  <c:v>0.0202598</c:v>
                </c:pt>
                <c:pt idx="839">
                  <c:v>0.0202598</c:v>
                </c:pt>
                <c:pt idx="840">
                  <c:v>0.00521537</c:v>
                </c:pt>
                <c:pt idx="841">
                  <c:v>0.0202598</c:v>
                </c:pt>
                <c:pt idx="842">
                  <c:v>0.00752224</c:v>
                </c:pt>
                <c:pt idx="843">
                  <c:v>0.013891</c:v>
                </c:pt>
                <c:pt idx="844">
                  <c:v>0.00115343</c:v>
                </c:pt>
                <c:pt idx="845">
                  <c:v>0.0202598</c:v>
                </c:pt>
                <c:pt idx="846">
                  <c:v>0.0266286</c:v>
                </c:pt>
                <c:pt idx="847">
                  <c:v>0.0266286</c:v>
                </c:pt>
                <c:pt idx="848">
                  <c:v>0.0202598</c:v>
                </c:pt>
                <c:pt idx="849">
                  <c:v>0.013891</c:v>
                </c:pt>
                <c:pt idx="850">
                  <c:v>0.00752224</c:v>
                </c:pt>
                <c:pt idx="851">
                  <c:v>0.0202598</c:v>
                </c:pt>
                <c:pt idx="852">
                  <c:v>0.013891</c:v>
                </c:pt>
                <c:pt idx="853">
                  <c:v>0.00752224</c:v>
                </c:pt>
                <c:pt idx="854">
                  <c:v>0.013891</c:v>
                </c:pt>
                <c:pt idx="855">
                  <c:v>0.00752224</c:v>
                </c:pt>
                <c:pt idx="856">
                  <c:v>0.013891</c:v>
                </c:pt>
                <c:pt idx="857">
                  <c:v>0.00752224</c:v>
                </c:pt>
                <c:pt idx="858">
                  <c:v>0.00521537</c:v>
                </c:pt>
                <c:pt idx="859">
                  <c:v>0.00115343</c:v>
                </c:pt>
                <c:pt idx="860">
                  <c:v>0.013891</c:v>
                </c:pt>
                <c:pt idx="861">
                  <c:v>0.0202598</c:v>
                </c:pt>
                <c:pt idx="862">
                  <c:v>0.00115343</c:v>
                </c:pt>
                <c:pt idx="863">
                  <c:v>0.00115343</c:v>
                </c:pt>
                <c:pt idx="864">
                  <c:v>0.00521537</c:v>
                </c:pt>
                <c:pt idx="865">
                  <c:v>0.00115343</c:v>
                </c:pt>
                <c:pt idx="866">
                  <c:v>0.013891</c:v>
                </c:pt>
                <c:pt idx="867">
                  <c:v>0.00752224</c:v>
                </c:pt>
                <c:pt idx="868">
                  <c:v>0.00521537</c:v>
                </c:pt>
                <c:pt idx="869">
                  <c:v>0.00115343</c:v>
                </c:pt>
                <c:pt idx="870">
                  <c:v>0.00521537</c:v>
                </c:pt>
                <c:pt idx="871">
                  <c:v>0.00752224</c:v>
                </c:pt>
                <c:pt idx="872">
                  <c:v>0.00115343</c:v>
                </c:pt>
                <c:pt idx="873">
                  <c:v>0.00115343</c:v>
                </c:pt>
                <c:pt idx="874">
                  <c:v>0.0202598</c:v>
                </c:pt>
                <c:pt idx="875">
                  <c:v>0.0202598</c:v>
                </c:pt>
                <c:pt idx="876">
                  <c:v>0.0202598</c:v>
                </c:pt>
                <c:pt idx="877">
                  <c:v>0.0202598</c:v>
                </c:pt>
                <c:pt idx="878">
                  <c:v>0.0202598</c:v>
                </c:pt>
                <c:pt idx="879">
                  <c:v>0.00752224</c:v>
                </c:pt>
                <c:pt idx="880">
                  <c:v>0.00521537</c:v>
                </c:pt>
                <c:pt idx="881">
                  <c:v>0.0329974</c:v>
                </c:pt>
                <c:pt idx="882">
                  <c:v>0.0202598</c:v>
                </c:pt>
                <c:pt idx="883">
                  <c:v>0.00115343</c:v>
                </c:pt>
                <c:pt idx="884">
                  <c:v>0.013891</c:v>
                </c:pt>
                <c:pt idx="885">
                  <c:v>0.013891</c:v>
                </c:pt>
                <c:pt idx="886">
                  <c:v>0.0202598</c:v>
                </c:pt>
                <c:pt idx="887">
                  <c:v>0.00115343</c:v>
                </c:pt>
                <c:pt idx="888">
                  <c:v>0.00752224</c:v>
                </c:pt>
                <c:pt idx="889">
                  <c:v>0.013891</c:v>
                </c:pt>
                <c:pt idx="890">
                  <c:v>0.0115842</c:v>
                </c:pt>
                <c:pt idx="891">
                  <c:v>0.0115842</c:v>
                </c:pt>
                <c:pt idx="892">
                  <c:v>0.0115842</c:v>
                </c:pt>
                <c:pt idx="893">
                  <c:v>0.013891</c:v>
                </c:pt>
                <c:pt idx="894">
                  <c:v>0.013891</c:v>
                </c:pt>
                <c:pt idx="895">
                  <c:v>0.00752224</c:v>
                </c:pt>
                <c:pt idx="896">
                  <c:v>0.0266286</c:v>
                </c:pt>
                <c:pt idx="897">
                  <c:v>0.00752224</c:v>
                </c:pt>
                <c:pt idx="898">
                  <c:v>0.0266286</c:v>
                </c:pt>
                <c:pt idx="899">
                  <c:v>0.00752224</c:v>
                </c:pt>
                <c:pt idx="900">
                  <c:v>0.0202598</c:v>
                </c:pt>
                <c:pt idx="901">
                  <c:v>0.0202598</c:v>
                </c:pt>
                <c:pt idx="902">
                  <c:v>0.0115842</c:v>
                </c:pt>
                <c:pt idx="903">
                  <c:v>0.013891</c:v>
                </c:pt>
                <c:pt idx="904">
                  <c:v>0.00752224</c:v>
                </c:pt>
                <c:pt idx="905">
                  <c:v>0.0329974</c:v>
                </c:pt>
                <c:pt idx="906">
                  <c:v>0.0202598</c:v>
                </c:pt>
                <c:pt idx="907">
                  <c:v>0.00115343</c:v>
                </c:pt>
                <c:pt idx="908">
                  <c:v>0.0202598</c:v>
                </c:pt>
                <c:pt idx="909">
                  <c:v>0.0202598</c:v>
                </c:pt>
                <c:pt idx="910">
                  <c:v>0.00115343</c:v>
                </c:pt>
                <c:pt idx="911">
                  <c:v>0.00752224</c:v>
                </c:pt>
                <c:pt idx="912">
                  <c:v>0.00521537</c:v>
                </c:pt>
                <c:pt idx="913">
                  <c:v>0.00115343</c:v>
                </c:pt>
                <c:pt idx="914">
                  <c:v>0.00521537</c:v>
                </c:pt>
                <c:pt idx="915">
                  <c:v>0.00752224</c:v>
                </c:pt>
                <c:pt idx="916">
                  <c:v>0.013891</c:v>
                </c:pt>
                <c:pt idx="917">
                  <c:v>0.00521537</c:v>
                </c:pt>
                <c:pt idx="918">
                  <c:v>0.0202598</c:v>
                </c:pt>
                <c:pt idx="919">
                  <c:v>0.00115343</c:v>
                </c:pt>
                <c:pt idx="920">
                  <c:v>0.0202598</c:v>
                </c:pt>
                <c:pt idx="921">
                  <c:v>0.0202598</c:v>
                </c:pt>
                <c:pt idx="922">
                  <c:v>0.0202598</c:v>
                </c:pt>
                <c:pt idx="923">
                  <c:v>0.013891</c:v>
                </c:pt>
                <c:pt idx="924">
                  <c:v>0.013891</c:v>
                </c:pt>
                <c:pt idx="925">
                  <c:v>0.0202598</c:v>
                </c:pt>
                <c:pt idx="926">
                  <c:v>0.00115343</c:v>
                </c:pt>
                <c:pt idx="927">
                  <c:v>0.013891</c:v>
                </c:pt>
                <c:pt idx="928">
                  <c:v>0.00752224</c:v>
                </c:pt>
                <c:pt idx="929">
                  <c:v>0.00752224</c:v>
                </c:pt>
                <c:pt idx="930">
                  <c:v>0.00752224</c:v>
                </c:pt>
                <c:pt idx="931">
                  <c:v>0.00521537</c:v>
                </c:pt>
                <c:pt idx="932">
                  <c:v>0.00521537</c:v>
                </c:pt>
                <c:pt idx="933">
                  <c:v>0.00752224</c:v>
                </c:pt>
                <c:pt idx="934">
                  <c:v>0.0202598</c:v>
                </c:pt>
                <c:pt idx="935">
                  <c:v>0.00752224</c:v>
                </c:pt>
                <c:pt idx="936">
                  <c:v>0.0202598</c:v>
                </c:pt>
                <c:pt idx="937">
                  <c:v>0.0266286</c:v>
                </c:pt>
                <c:pt idx="938">
                  <c:v>0.0202598</c:v>
                </c:pt>
                <c:pt idx="939">
                  <c:v>0.00115343</c:v>
                </c:pt>
                <c:pt idx="940">
                  <c:v>0.0202598</c:v>
                </c:pt>
                <c:pt idx="941">
                  <c:v>0.00521537</c:v>
                </c:pt>
                <c:pt idx="942">
                  <c:v>0.00521537</c:v>
                </c:pt>
                <c:pt idx="943">
                  <c:v>0.0202598</c:v>
                </c:pt>
                <c:pt idx="944">
                  <c:v>0.00521537</c:v>
                </c:pt>
                <c:pt idx="945">
                  <c:v>0.00115343</c:v>
                </c:pt>
                <c:pt idx="946">
                  <c:v>0.00115343</c:v>
                </c:pt>
                <c:pt idx="947">
                  <c:v>0.00521537</c:v>
                </c:pt>
                <c:pt idx="948">
                  <c:v>0.00115343</c:v>
                </c:pt>
                <c:pt idx="949">
                  <c:v>0.00115343</c:v>
                </c:pt>
                <c:pt idx="950">
                  <c:v>0.013891</c:v>
                </c:pt>
                <c:pt idx="951">
                  <c:v>0.00752224</c:v>
                </c:pt>
                <c:pt idx="952">
                  <c:v>0.00752224</c:v>
                </c:pt>
                <c:pt idx="953">
                  <c:v>0.00752224</c:v>
                </c:pt>
                <c:pt idx="954">
                  <c:v>0.0202598</c:v>
                </c:pt>
                <c:pt idx="955">
                  <c:v>0.00521537</c:v>
                </c:pt>
                <c:pt idx="956">
                  <c:v>0.0115842</c:v>
                </c:pt>
                <c:pt idx="957">
                  <c:v>0.00521537</c:v>
                </c:pt>
                <c:pt idx="958">
                  <c:v>0.013891</c:v>
                </c:pt>
                <c:pt idx="959">
                  <c:v>0.00115343</c:v>
                </c:pt>
                <c:pt idx="960">
                  <c:v>0.00115343</c:v>
                </c:pt>
                <c:pt idx="961">
                  <c:v>0.0202598</c:v>
                </c:pt>
                <c:pt idx="962">
                  <c:v>0.00115343</c:v>
                </c:pt>
                <c:pt idx="963">
                  <c:v>0.00115343</c:v>
                </c:pt>
                <c:pt idx="964">
                  <c:v>0.00752224</c:v>
                </c:pt>
                <c:pt idx="965">
                  <c:v>0.00752224</c:v>
                </c:pt>
                <c:pt idx="966">
                  <c:v>0.0202598</c:v>
                </c:pt>
                <c:pt idx="967">
                  <c:v>0.0115842</c:v>
                </c:pt>
                <c:pt idx="968">
                  <c:v>0.00115343</c:v>
                </c:pt>
                <c:pt idx="969">
                  <c:v>0.00752224</c:v>
                </c:pt>
                <c:pt idx="970">
                  <c:v>0.0202598</c:v>
                </c:pt>
                <c:pt idx="971">
                  <c:v>0.0202598</c:v>
                </c:pt>
                <c:pt idx="972">
                  <c:v>0.00115343</c:v>
                </c:pt>
                <c:pt idx="973">
                  <c:v>0.00115343</c:v>
                </c:pt>
                <c:pt idx="974">
                  <c:v>0.00115343</c:v>
                </c:pt>
                <c:pt idx="975">
                  <c:v>0.00115343</c:v>
                </c:pt>
                <c:pt idx="976">
                  <c:v>0.00115343</c:v>
                </c:pt>
                <c:pt idx="977">
                  <c:v>0.00521537</c:v>
                </c:pt>
                <c:pt idx="978">
                  <c:v>0.0202598</c:v>
                </c:pt>
                <c:pt idx="979">
                  <c:v>0.013891</c:v>
                </c:pt>
                <c:pt idx="980">
                  <c:v>0.0202598</c:v>
                </c:pt>
                <c:pt idx="981">
                  <c:v>0.0202598</c:v>
                </c:pt>
                <c:pt idx="982">
                  <c:v>0.00752224</c:v>
                </c:pt>
                <c:pt idx="983">
                  <c:v>0.00521537</c:v>
                </c:pt>
                <c:pt idx="984">
                  <c:v>0.0202598</c:v>
                </c:pt>
                <c:pt idx="985">
                  <c:v>0.00752224</c:v>
                </c:pt>
                <c:pt idx="986">
                  <c:v>0.00115343</c:v>
                </c:pt>
                <c:pt idx="987">
                  <c:v>0.00115343</c:v>
                </c:pt>
                <c:pt idx="988">
                  <c:v>0.013891</c:v>
                </c:pt>
                <c:pt idx="989">
                  <c:v>0.00752224</c:v>
                </c:pt>
                <c:pt idx="990">
                  <c:v>0.00115343</c:v>
                </c:pt>
                <c:pt idx="991">
                  <c:v>0.00521537</c:v>
                </c:pt>
                <c:pt idx="992">
                  <c:v>0.00752224</c:v>
                </c:pt>
                <c:pt idx="993">
                  <c:v>0.00752224</c:v>
                </c:pt>
                <c:pt idx="994">
                  <c:v>0.0115842</c:v>
                </c:pt>
                <c:pt idx="995">
                  <c:v>0.0266286</c:v>
                </c:pt>
                <c:pt idx="996">
                  <c:v>0.013891</c:v>
                </c:pt>
                <c:pt idx="997">
                  <c:v>0.00521537</c:v>
                </c:pt>
                <c:pt idx="998">
                  <c:v>0.0266286</c:v>
                </c:pt>
                <c:pt idx="999">
                  <c:v>0.00521537</c:v>
                </c:pt>
                <c:pt idx="1000">
                  <c:v>0.0329974</c:v>
                </c:pt>
                <c:pt idx="1001">
                  <c:v>0.00115343</c:v>
                </c:pt>
                <c:pt idx="1002">
                  <c:v>0.00115343</c:v>
                </c:pt>
                <c:pt idx="1003">
                  <c:v>0.0266286</c:v>
                </c:pt>
                <c:pt idx="1004">
                  <c:v>0.00115343</c:v>
                </c:pt>
                <c:pt idx="1005">
                  <c:v>0.00521537</c:v>
                </c:pt>
                <c:pt idx="1006">
                  <c:v>0.00752224</c:v>
                </c:pt>
                <c:pt idx="1007">
                  <c:v>0.0115842</c:v>
                </c:pt>
                <c:pt idx="1008">
                  <c:v>0.0115842</c:v>
                </c:pt>
                <c:pt idx="1009">
                  <c:v>0.013891</c:v>
                </c:pt>
                <c:pt idx="1010">
                  <c:v>0.0202598</c:v>
                </c:pt>
                <c:pt idx="1011">
                  <c:v>0.00752224</c:v>
                </c:pt>
                <c:pt idx="1012">
                  <c:v>0.013891</c:v>
                </c:pt>
                <c:pt idx="1013">
                  <c:v>0.013891</c:v>
                </c:pt>
                <c:pt idx="1014">
                  <c:v>0.0202598</c:v>
                </c:pt>
                <c:pt idx="1015">
                  <c:v>0.00115343</c:v>
                </c:pt>
                <c:pt idx="1016">
                  <c:v>0.013891</c:v>
                </c:pt>
                <c:pt idx="1017">
                  <c:v>0.00752224</c:v>
                </c:pt>
                <c:pt idx="1018">
                  <c:v>0.0202598</c:v>
                </c:pt>
                <c:pt idx="1019">
                  <c:v>0.0202598</c:v>
                </c:pt>
                <c:pt idx="1020">
                  <c:v>0.013891</c:v>
                </c:pt>
                <c:pt idx="1021">
                  <c:v>0.0202598</c:v>
                </c:pt>
                <c:pt idx="1022">
                  <c:v>0.013891</c:v>
                </c:pt>
                <c:pt idx="1023">
                  <c:v>0.00521537</c:v>
                </c:pt>
                <c:pt idx="1024">
                  <c:v>0.0202598</c:v>
                </c:pt>
                <c:pt idx="1025">
                  <c:v>0.00752224</c:v>
                </c:pt>
                <c:pt idx="1026">
                  <c:v>0.00752224</c:v>
                </c:pt>
                <c:pt idx="1027">
                  <c:v>0.00752224</c:v>
                </c:pt>
                <c:pt idx="1028">
                  <c:v>0.00752224</c:v>
                </c:pt>
                <c:pt idx="1029">
                  <c:v>0.00521537</c:v>
                </c:pt>
                <c:pt idx="1030">
                  <c:v>0.0202598</c:v>
                </c:pt>
                <c:pt idx="1031">
                  <c:v>0.0202598</c:v>
                </c:pt>
                <c:pt idx="1032">
                  <c:v>0.0266286</c:v>
                </c:pt>
                <c:pt idx="1033">
                  <c:v>0.0115842</c:v>
                </c:pt>
                <c:pt idx="1034">
                  <c:v>0.00752224</c:v>
                </c:pt>
                <c:pt idx="1035">
                  <c:v>0.00115343</c:v>
                </c:pt>
                <c:pt idx="1036">
                  <c:v>0.0115842</c:v>
                </c:pt>
                <c:pt idx="1037">
                  <c:v>0.00752224</c:v>
                </c:pt>
                <c:pt idx="1038">
                  <c:v>0.00752224</c:v>
                </c:pt>
                <c:pt idx="1039">
                  <c:v>0.0115842</c:v>
                </c:pt>
                <c:pt idx="1040">
                  <c:v>0.00521537</c:v>
                </c:pt>
                <c:pt idx="1041">
                  <c:v>0.0202598</c:v>
                </c:pt>
                <c:pt idx="1042">
                  <c:v>0.00115343</c:v>
                </c:pt>
                <c:pt idx="1043">
                  <c:v>0.00752224</c:v>
                </c:pt>
                <c:pt idx="1044">
                  <c:v>0.0202598</c:v>
                </c:pt>
                <c:pt idx="1045">
                  <c:v>0.013891</c:v>
                </c:pt>
                <c:pt idx="1046">
                  <c:v>0.0266286</c:v>
                </c:pt>
                <c:pt idx="1047">
                  <c:v>0.00752224</c:v>
                </c:pt>
                <c:pt idx="1048">
                  <c:v>0.00752224</c:v>
                </c:pt>
                <c:pt idx="1049">
                  <c:v>0.00115343</c:v>
                </c:pt>
                <c:pt idx="1050">
                  <c:v>0.00752224</c:v>
                </c:pt>
                <c:pt idx="1051">
                  <c:v>0.00752224</c:v>
                </c:pt>
                <c:pt idx="1052">
                  <c:v>0.013891</c:v>
                </c:pt>
                <c:pt idx="1053">
                  <c:v>0.0266286</c:v>
                </c:pt>
                <c:pt idx="1054">
                  <c:v>0.00752224</c:v>
                </c:pt>
                <c:pt idx="1055">
                  <c:v>0.00752224</c:v>
                </c:pt>
                <c:pt idx="1056">
                  <c:v>0.00115343</c:v>
                </c:pt>
                <c:pt idx="1057">
                  <c:v>0.00115343</c:v>
                </c:pt>
                <c:pt idx="1058">
                  <c:v>0.0202598</c:v>
                </c:pt>
                <c:pt idx="1059">
                  <c:v>0.0202598</c:v>
                </c:pt>
                <c:pt idx="1060">
                  <c:v>0.013891</c:v>
                </c:pt>
                <c:pt idx="1061">
                  <c:v>0.013891</c:v>
                </c:pt>
                <c:pt idx="1062">
                  <c:v>0.00115343</c:v>
                </c:pt>
                <c:pt idx="1063">
                  <c:v>0.0329974</c:v>
                </c:pt>
                <c:pt idx="1064">
                  <c:v>0.00752224</c:v>
                </c:pt>
                <c:pt idx="1065">
                  <c:v>0.00115343</c:v>
                </c:pt>
                <c:pt idx="1066">
                  <c:v>0.00752224</c:v>
                </c:pt>
                <c:pt idx="1067">
                  <c:v>0.013891</c:v>
                </c:pt>
                <c:pt idx="1068">
                  <c:v>0.00521537</c:v>
                </c:pt>
                <c:pt idx="1069">
                  <c:v>0.0266286</c:v>
                </c:pt>
                <c:pt idx="1070">
                  <c:v>0.00521537</c:v>
                </c:pt>
                <c:pt idx="1071">
                  <c:v>0.0115842</c:v>
                </c:pt>
                <c:pt idx="1072">
                  <c:v>0.0202598</c:v>
                </c:pt>
                <c:pt idx="1073">
                  <c:v>0.00521537</c:v>
                </c:pt>
                <c:pt idx="1074">
                  <c:v>0.00752224</c:v>
                </c:pt>
                <c:pt idx="1075">
                  <c:v>0.013891</c:v>
                </c:pt>
                <c:pt idx="1076">
                  <c:v>0.00752224</c:v>
                </c:pt>
                <c:pt idx="1077">
                  <c:v>0.00752224</c:v>
                </c:pt>
                <c:pt idx="1078">
                  <c:v>0.0202598</c:v>
                </c:pt>
                <c:pt idx="1079">
                  <c:v>0.013891</c:v>
                </c:pt>
                <c:pt idx="1080">
                  <c:v>0.013891</c:v>
                </c:pt>
                <c:pt idx="1081">
                  <c:v>0.00752224</c:v>
                </c:pt>
                <c:pt idx="1082">
                  <c:v>0.00521537</c:v>
                </c:pt>
                <c:pt idx="1083">
                  <c:v>0.0266286</c:v>
                </c:pt>
                <c:pt idx="1084">
                  <c:v>0.0202598</c:v>
                </c:pt>
                <c:pt idx="1085">
                  <c:v>0.013891</c:v>
                </c:pt>
                <c:pt idx="1086">
                  <c:v>0.0115842</c:v>
                </c:pt>
                <c:pt idx="1087">
                  <c:v>0.013891</c:v>
                </c:pt>
                <c:pt idx="1088">
                  <c:v>0.013891</c:v>
                </c:pt>
                <c:pt idx="1089">
                  <c:v>0.013891</c:v>
                </c:pt>
                <c:pt idx="1090">
                  <c:v>0.00115343</c:v>
                </c:pt>
                <c:pt idx="1091">
                  <c:v>0.0115842</c:v>
                </c:pt>
                <c:pt idx="1092">
                  <c:v>0.00115343</c:v>
                </c:pt>
                <c:pt idx="1093">
                  <c:v>0.00521537</c:v>
                </c:pt>
                <c:pt idx="1094">
                  <c:v>0.00752224</c:v>
                </c:pt>
                <c:pt idx="1095">
                  <c:v>0.013891</c:v>
                </c:pt>
                <c:pt idx="1096">
                  <c:v>0.013891</c:v>
                </c:pt>
                <c:pt idx="1097">
                  <c:v>0.0266286</c:v>
                </c:pt>
                <c:pt idx="1098">
                  <c:v>0.0266286</c:v>
                </c:pt>
                <c:pt idx="1099">
                  <c:v>0.0266286</c:v>
                </c:pt>
                <c:pt idx="1100">
                  <c:v>0.00115343</c:v>
                </c:pt>
                <c:pt idx="1101">
                  <c:v>0.013891</c:v>
                </c:pt>
                <c:pt idx="1102">
                  <c:v>0.00752224</c:v>
                </c:pt>
                <c:pt idx="1103">
                  <c:v>0.00752224</c:v>
                </c:pt>
                <c:pt idx="1104">
                  <c:v>0.00521537</c:v>
                </c:pt>
                <c:pt idx="1105">
                  <c:v>0.00752224</c:v>
                </c:pt>
                <c:pt idx="1106">
                  <c:v>0.00752224</c:v>
                </c:pt>
                <c:pt idx="1107">
                  <c:v>0.013891</c:v>
                </c:pt>
                <c:pt idx="1108">
                  <c:v>0.0202598</c:v>
                </c:pt>
                <c:pt idx="1109">
                  <c:v>0.00115343</c:v>
                </c:pt>
                <c:pt idx="1110">
                  <c:v>0.00115343</c:v>
                </c:pt>
                <c:pt idx="1111">
                  <c:v>0.013891</c:v>
                </c:pt>
                <c:pt idx="1112">
                  <c:v>0.00752224</c:v>
                </c:pt>
                <c:pt idx="1113">
                  <c:v>0.013891</c:v>
                </c:pt>
                <c:pt idx="1114">
                  <c:v>0.00752224</c:v>
                </c:pt>
                <c:pt idx="1115">
                  <c:v>0.013891</c:v>
                </c:pt>
                <c:pt idx="1116">
                  <c:v>0.0115842</c:v>
                </c:pt>
                <c:pt idx="1117">
                  <c:v>0.0202598</c:v>
                </c:pt>
                <c:pt idx="1118">
                  <c:v>0.0202598</c:v>
                </c:pt>
                <c:pt idx="1119">
                  <c:v>0.00115343</c:v>
                </c:pt>
                <c:pt idx="1120">
                  <c:v>0.0115842</c:v>
                </c:pt>
                <c:pt idx="1121">
                  <c:v>0.0266286</c:v>
                </c:pt>
                <c:pt idx="1122">
                  <c:v>0.0202598</c:v>
                </c:pt>
                <c:pt idx="1123">
                  <c:v>0.013891</c:v>
                </c:pt>
                <c:pt idx="1124">
                  <c:v>0.00752224</c:v>
                </c:pt>
                <c:pt idx="1125">
                  <c:v>0.00521537</c:v>
                </c:pt>
                <c:pt idx="1126">
                  <c:v>0.00115343</c:v>
                </c:pt>
                <c:pt idx="1127">
                  <c:v>0.00115343</c:v>
                </c:pt>
                <c:pt idx="1128">
                  <c:v>0.0202598</c:v>
                </c:pt>
                <c:pt idx="1129">
                  <c:v>0.00752224</c:v>
                </c:pt>
                <c:pt idx="1130">
                  <c:v>0.00521537</c:v>
                </c:pt>
                <c:pt idx="1131">
                  <c:v>0.00752224</c:v>
                </c:pt>
                <c:pt idx="1132">
                  <c:v>0.013891</c:v>
                </c:pt>
                <c:pt idx="1133">
                  <c:v>0.0115842</c:v>
                </c:pt>
                <c:pt idx="1134">
                  <c:v>0.00521537</c:v>
                </c:pt>
                <c:pt idx="1135">
                  <c:v>0.00115343</c:v>
                </c:pt>
                <c:pt idx="1136">
                  <c:v>0.00752224</c:v>
                </c:pt>
                <c:pt idx="1137">
                  <c:v>0.0266286</c:v>
                </c:pt>
                <c:pt idx="1138">
                  <c:v>0.00752224</c:v>
                </c:pt>
                <c:pt idx="1139">
                  <c:v>0.013891</c:v>
                </c:pt>
                <c:pt idx="1140">
                  <c:v>0.013891</c:v>
                </c:pt>
                <c:pt idx="1141">
                  <c:v>0.0115842</c:v>
                </c:pt>
                <c:pt idx="1142">
                  <c:v>0.00521537</c:v>
                </c:pt>
                <c:pt idx="1143">
                  <c:v>0.0202598</c:v>
                </c:pt>
                <c:pt idx="1144">
                  <c:v>0.00752224</c:v>
                </c:pt>
                <c:pt idx="1145">
                  <c:v>0.00752224</c:v>
                </c:pt>
                <c:pt idx="1146">
                  <c:v>0.00115343</c:v>
                </c:pt>
                <c:pt idx="1147">
                  <c:v>0.00521537</c:v>
                </c:pt>
                <c:pt idx="1148">
                  <c:v>0.013891</c:v>
                </c:pt>
                <c:pt idx="1149">
                  <c:v>0.0202598</c:v>
                </c:pt>
                <c:pt idx="1150">
                  <c:v>0.013891</c:v>
                </c:pt>
                <c:pt idx="1151">
                  <c:v>0.013891</c:v>
                </c:pt>
                <c:pt idx="1152">
                  <c:v>0.013891</c:v>
                </c:pt>
                <c:pt idx="1153">
                  <c:v>0.00521537</c:v>
                </c:pt>
                <c:pt idx="1154">
                  <c:v>0.013891</c:v>
                </c:pt>
                <c:pt idx="1155">
                  <c:v>0.00115343</c:v>
                </c:pt>
                <c:pt idx="1156">
                  <c:v>0.00521537</c:v>
                </c:pt>
                <c:pt idx="1157">
                  <c:v>0.013891</c:v>
                </c:pt>
                <c:pt idx="1158">
                  <c:v>0.013891</c:v>
                </c:pt>
                <c:pt idx="1159">
                  <c:v>0.00752224</c:v>
                </c:pt>
                <c:pt idx="1160">
                  <c:v>0.0202598</c:v>
                </c:pt>
                <c:pt idx="1161">
                  <c:v>0.00752224</c:v>
                </c:pt>
                <c:pt idx="1162">
                  <c:v>0.00521537</c:v>
                </c:pt>
                <c:pt idx="1163">
                  <c:v>0.0202598</c:v>
                </c:pt>
                <c:pt idx="1164">
                  <c:v>0.00521537</c:v>
                </c:pt>
                <c:pt idx="1165">
                  <c:v>0.013891</c:v>
                </c:pt>
                <c:pt idx="1166">
                  <c:v>0.0202598</c:v>
                </c:pt>
                <c:pt idx="1167">
                  <c:v>0.00521537</c:v>
                </c:pt>
                <c:pt idx="1168">
                  <c:v>0.0115842</c:v>
                </c:pt>
                <c:pt idx="1169">
                  <c:v>0.00521537</c:v>
                </c:pt>
                <c:pt idx="1170">
                  <c:v>0.0202598</c:v>
                </c:pt>
                <c:pt idx="1171">
                  <c:v>0.0202598</c:v>
                </c:pt>
                <c:pt idx="1172">
                  <c:v>0.00752224</c:v>
                </c:pt>
                <c:pt idx="1173">
                  <c:v>0.0115842</c:v>
                </c:pt>
                <c:pt idx="1174">
                  <c:v>0.00115343</c:v>
                </c:pt>
                <c:pt idx="1175">
                  <c:v>0.0266286</c:v>
                </c:pt>
                <c:pt idx="1176">
                  <c:v>0.013891</c:v>
                </c:pt>
                <c:pt idx="1177">
                  <c:v>0.00752224</c:v>
                </c:pt>
                <c:pt idx="1178">
                  <c:v>0.00752224</c:v>
                </c:pt>
                <c:pt idx="1179">
                  <c:v>0.013891</c:v>
                </c:pt>
                <c:pt idx="1180">
                  <c:v>0.0115842</c:v>
                </c:pt>
                <c:pt idx="1181">
                  <c:v>0.00752224</c:v>
                </c:pt>
                <c:pt idx="1182">
                  <c:v>0.0202598</c:v>
                </c:pt>
                <c:pt idx="1183">
                  <c:v>0.00521537</c:v>
                </c:pt>
                <c:pt idx="1184">
                  <c:v>0.00752224</c:v>
                </c:pt>
                <c:pt idx="1185">
                  <c:v>0.00115343</c:v>
                </c:pt>
                <c:pt idx="1186">
                  <c:v>0.0202598</c:v>
                </c:pt>
                <c:pt idx="1187">
                  <c:v>0.013891</c:v>
                </c:pt>
                <c:pt idx="1188">
                  <c:v>0.00752224</c:v>
                </c:pt>
                <c:pt idx="1189">
                  <c:v>0.013891</c:v>
                </c:pt>
                <c:pt idx="1190">
                  <c:v>0.00521537</c:v>
                </c:pt>
                <c:pt idx="1191">
                  <c:v>0.00752224</c:v>
                </c:pt>
                <c:pt idx="1192">
                  <c:v>0.013891</c:v>
                </c:pt>
                <c:pt idx="1193">
                  <c:v>0.013891</c:v>
                </c:pt>
                <c:pt idx="1194">
                  <c:v>0.00521537</c:v>
                </c:pt>
                <c:pt idx="1195">
                  <c:v>0.00752224</c:v>
                </c:pt>
                <c:pt idx="1196">
                  <c:v>0.0202598</c:v>
                </c:pt>
                <c:pt idx="1197">
                  <c:v>0.00521537</c:v>
                </c:pt>
                <c:pt idx="1198">
                  <c:v>0.0202598</c:v>
                </c:pt>
                <c:pt idx="1199">
                  <c:v>0.00752224</c:v>
                </c:pt>
                <c:pt idx="1200">
                  <c:v>0.00115343</c:v>
                </c:pt>
                <c:pt idx="1201">
                  <c:v>0.00752224</c:v>
                </c:pt>
                <c:pt idx="1202">
                  <c:v>0.00115343</c:v>
                </c:pt>
                <c:pt idx="1203">
                  <c:v>0.00521537</c:v>
                </c:pt>
                <c:pt idx="1204">
                  <c:v>0.00752224</c:v>
                </c:pt>
                <c:pt idx="1205">
                  <c:v>0.00115343</c:v>
                </c:pt>
                <c:pt idx="1206">
                  <c:v>0.00752224</c:v>
                </c:pt>
                <c:pt idx="1207">
                  <c:v>0.0202598</c:v>
                </c:pt>
                <c:pt idx="1208">
                  <c:v>0.013891</c:v>
                </c:pt>
                <c:pt idx="1209">
                  <c:v>0.0202598</c:v>
                </c:pt>
                <c:pt idx="1210">
                  <c:v>0.013891</c:v>
                </c:pt>
                <c:pt idx="1211">
                  <c:v>0.0202598</c:v>
                </c:pt>
                <c:pt idx="1212">
                  <c:v>0.00521537</c:v>
                </c:pt>
                <c:pt idx="1213">
                  <c:v>0.013891</c:v>
                </c:pt>
                <c:pt idx="1214">
                  <c:v>0.0202598</c:v>
                </c:pt>
                <c:pt idx="1215">
                  <c:v>0.00115343</c:v>
                </c:pt>
                <c:pt idx="1216">
                  <c:v>0.0202598</c:v>
                </c:pt>
                <c:pt idx="1217">
                  <c:v>0.00521537</c:v>
                </c:pt>
                <c:pt idx="1218">
                  <c:v>0.013891</c:v>
                </c:pt>
                <c:pt idx="1219">
                  <c:v>0.00752224</c:v>
                </c:pt>
                <c:pt idx="1220">
                  <c:v>0.00752224</c:v>
                </c:pt>
                <c:pt idx="1221">
                  <c:v>0.0202598</c:v>
                </c:pt>
                <c:pt idx="1222">
                  <c:v>0.013891</c:v>
                </c:pt>
                <c:pt idx="1223">
                  <c:v>0.00521537</c:v>
                </c:pt>
                <c:pt idx="1224">
                  <c:v>0.0202598</c:v>
                </c:pt>
                <c:pt idx="1225">
                  <c:v>0.013891</c:v>
                </c:pt>
                <c:pt idx="1226">
                  <c:v>0.00115343</c:v>
                </c:pt>
                <c:pt idx="1227">
                  <c:v>0.00752224</c:v>
                </c:pt>
                <c:pt idx="1228">
                  <c:v>0.0202598</c:v>
                </c:pt>
                <c:pt idx="1229">
                  <c:v>0.00521537</c:v>
                </c:pt>
                <c:pt idx="1230">
                  <c:v>0.0202598</c:v>
                </c:pt>
                <c:pt idx="1231">
                  <c:v>0.013891</c:v>
                </c:pt>
                <c:pt idx="1232">
                  <c:v>0.00115343</c:v>
                </c:pt>
                <c:pt idx="1233">
                  <c:v>0.013891</c:v>
                </c:pt>
                <c:pt idx="1234">
                  <c:v>0.0202598</c:v>
                </c:pt>
                <c:pt idx="1235">
                  <c:v>0.00115343</c:v>
                </c:pt>
                <c:pt idx="1236">
                  <c:v>0.00115343</c:v>
                </c:pt>
                <c:pt idx="1237">
                  <c:v>0.00521537</c:v>
                </c:pt>
                <c:pt idx="1238">
                  <c:v>0.0202598</c:v>
                </c:pt>
                <c:pt idx="1239">
                  <c:v>0.0202598</c:v>
                </c:pt>
                <c:pt idx="1240">
                  <c:v>0.00115343</c:v>
                </c:pt>
                <c:pt idx="1241">
                  <c:v>0.0202598</c:v>
                </c:pt>
                <c:pt idx="1242">
                  <c:v>0.00752224</c:v>
                </c:pt>
                <c:pt idx="1243">
                  <c:v>0.0266286</c:v>
                </c:pt>
                <c:pt idx="1244">
                  <c:v>0.013891</c:v>
                </c:pt>
                <c:pt idx="1245">
                  <c:v>0.00115343</c:v>
                </c:pt>
                <c:pt idx="1246">
                  <c:v>0.00115343</c:v>
                </c:pt>
                <c:pt idx="1247">
                  <c:v>0.0115842</c:v>
                </c:pt>
                <c:pt idx="1248">
                  <c:v>0.0202598</c:v>
                </c:pt>
                <c:pt idx="1249">
                  <c:v>0.0266286</c:v>
                </c:pt>
                <c:pt idx="1250">
                  <c:v>0.00115343</c:v>
                </c:pt>
                <c:pt idx="1251">
                  <c:v>0.00752224</c:v>
                </c:pt>
                <c:pt idx="1252">
                  <c:v>0.013891</c:v>
                </c:pt>
                <c:pt idx="1253">
                  <c:v>0.00115343</c:v>
                </c:pt>
                <c:pt idx="1254">
                  <c:v>0.013891</c:v>
                </c:pt>
                <c:pt idx="1255">
                  <c:v>0.00521537</c:v>
                </c:pt>
                <c:pt idx="1256">
                  <c:v>0.00115343</c:v>
                </c:pt>
                <c:pt idx="1257">
                  <c:v>0.013891</c:v>
                </c:pt>
                <c:pt idx="1258">
                  <c:v>0.0202598</c:v>
                </c:pt>
                <c:pt idx="1259">
                  <c:v>0.0266286</c:v>
                </c:pt>
                <c:pt idx="1260">
                  <c:v>0.013891</c:v>
                </c:pt>
                <c:pt idx="1261">
                  <c:v>0.00752224</c:v>
                </c:pt>
                <c:pt idx="1262">
                  <c:v>0.00115343</c:v>
                </c:pt>
                <c:pt idx="1263">
                  <c:v>0.00115343</c:v>
                </c:pt>
                <c:pt idx="1264">
                  <c:v>0.00115343</c:v>
                </c:pt>
                <c:pt idx="1265">
                  <c:v>0.0115842</c:v>
                </c:pt>
                <c:pt idx="1266">
                  <c:v>0.00752224</c:v>
                </c:pt>
                <c:pt idx="1267">
                  <c:v>0.00752224</c:v>
                </c:pt>
                <c:pt idx="1268">
                  <c:v>0.0202598</c:v>
                </c:pt>
                <c:pt idx="1269">
                  <c:v>0.0202598</c:v>
                </c:pt>
                <c:pt idx="1270">
                  <c:v>0.0329974</c:v>
                </c:pt>
                <c:pt idx="1271">
                  <c:v>0.0115842</c:v>
                </c:pt>
                <c:pt idx="1272">
                  <c:v>0.00115343</c:v>
                </c:pt>
                <c:pt idx="1273">
                  <c:v>0.00115343</c:v>
                </c:pt>
                <c:pt idx="1274">
                  <c:v>0.00521537</c:v>
                </c:pt>
                <c:pt idx="1275">
                  <c:v>0.013891</c:v>
                </c:pt>
                <c:pt idx="1276">
                  <c:v>0.00521537</c:v>
                </c:pt>
                <c:pt idx="1277">
                  <c:v>0.00752224</c:v>
                </c:pt>
                <c:pt idx="1278">
                  <c:v>0.00521537</c:v>
                </c:pt>
                <c:pt idx="1279">
                  <c:v>0.013891</c:v>
                </c:pt>
                <c:pt idx="1280">
                  <c:v>0.00521537</c:v>
                </c:pt>
                <c:pt idx="1281">
                  <c:v>0.0115842</c:v>
                </c:pt>
                <c:pt idx="1282">
                  <c:v>0.0202598</c:v>
                </c:pt>
                <c:pt idx="1283">
                  <c:v>0.00115343</c:v>
                </c:pt>
                <c:pt idx="1284">
                  <c:v>0.0266286</c:v>
                </c:pt>
                <c:pt idx="1285">
                  <c:v>0.00521537</c:v>
                </c:pt>
                <c:pt idx="1286">
                  <c:v>0.00521537</c:v>
                </c:pt>
                <c:pt idx="1287">
                  <c:v>0.00752224</c:v>
                </c:pt>
                <c:pt idx="1288">
                  <c:v>0.0202598</c:v>
                </c:pt>
                <c:pt idx="1289">
                  <c:v>0.00752224</c:v>
                </c:pt>
                <c:pt idx="1290">
                  <c:v>0.00752224</c:v>
                </c:pt>
                <c:pt idx="1291">
                  <c:v>0.0115842</c:v>
                </c:pt>
                <c:pt idx="1292">
                  <c:v>0.0115842</c:v>
                </c:pt>
                <c:pt idx="1293">
                  <c:v>0.00115343</c:v>
                </c:pt>
                <c:pt idx="1294">
                  <c:v>0.0202598</c:v>
                </c:pt>
                <c:pt idx="1295">
                  <c:v>0.013891</c:v>
                </c:pt>
                <c:pt idx="1296">
                  <c:v>0.0202598</c:v>
                </c:pt>
                <c:pt idx="1297">
                  <c:v>0.00521537</c:v>
                </c:pt>
                <c:pt idx="1298">
                  <c:v>0.00521537</c:v>
                </c:pt>
                <c:pt idx="1299">
                  <c:v>0.00752224</c:v>
                </c:pt>
                <c:pt idx="1300">
                  <c:v>0.0115842</c:v>
                </c:pt>
                <c:pt idx="1301">
                  <c:v>0.00115343</c:v>
                </c:pt>
                <c:pt idx="1302">
                  <c:v>0.013891</c:v>
                </c:pt>
                <c:pt idx="1303">
                  <c:v>0.00521537</c:v>
                </c:pt>
                <c:pt idx="1304">
                  <c:v>0.00752224</c:v>
                </c:pt>
                <c:pt idx="1305">
                  <c:v>0.00115343</c:v>
                </c:pt>
                <c:pt idx="1306">
                  <c:v>0.00115343</c:v>
                </c:pt>
                <c:pt idx="1307">
                  <c:v>0.013891</c:v>
                </c:pt>
                <c:pt idx="1308">
                  <c:v>0.00521537</c:v>
                </c:pt>
                <c:pt idx="1309">
                  <c:v>0.00521537</c:v>
                </c:pt>
                <c:pt idx="1310">
                  <c:v>0.00521537</c:v>
                </c:pt>
                <c:pt idx="1311">
                  <c:v>0.00752224</c:v>
                </c:pt>
                <c:pt idx="1312">
                  <c:v>0.013891</c:v>
                </c:pt>
                <c:pt idx="1313">
                  <c:v>0.0202598</c:v>
                </c:pt>
                <c:pt idx="1314">
                  <c:v>0.013891</c:v>
                </c:pt>
                <c:pt idx="1315">
                  <c:v>0.0202598</c:v>
                </c:pt>
                <c:pt idx="1316">
                  <c:v>0.00115343</c:v>
                </c:pt>
                <c:pt idx="1317">
                  <c:v>0.00115343</c:v>
                </c:pt>
                <c:pt idx="1318">
                  <c:v>0.00752224</c:v>
                </c:pt>
                <c:pt idx="1319">
                  <c:v>0.00521537</c:v>
                </c:pt>
                <c:pt idx="1320">
                  <c:v>0.00752224</c:v>
                </c:pt>
                <c:pt idx="1321">
                  <c:v>0.00115343</c:v>
                </c:pt>
                <c:pt idx="1322">
                  <c:v>0.0202598</c:v>
                </c:pt>
                <c:pt idx="1323">
                  <c:v>0.00521537</c:v>
                </c:pt>
                <c:pt idx="1324">
                  <c:v>0.013891</c:v>
                </c:pt>
                <c:pt idx="1325">
                  <c:v>0.013891</c:v>
                </c:pt>
                <c:pt idx="1326">
                  <c:v>0.00752224</c:v>
                </c:pt>
                <c:pt idx="1327">
                  <c:v>0.0266286</c:v>
                </c:pt>
                <c:pt idx="1328">
                  <c:v>0.00752224</c:v>
                </c:pt>
                <c:pt idx="1329">
                  <c:v>0.0202598</c:v>
                </c:pt>
                <c:pt idx="1330">
                  <c:v>0.00521537</c:v>
                </c:pt>
                <c:pt idx="1331">
                  <c:v>0.00752224</c:v>
                </c:pt>
                <c:pt idx="1332">
                  <c:v>0.0202598</c:v>
                </c:pt>
                <c:pt idx="1333">
                  <c:v>0.0266286</c:v>
                </c:pt>
                <c:pt idx="1334">
                  <c:v>0.013891</c:v>
                </c:pt>
                <c:pt idx="1335">
                  <c:v>0.00752224</c:v>
                </c:pt>
                <c:pt idx="1336">
                  <c:v>0.00752224</c:v>
                </c:pt>
                <c:pt idx="1337">
                  <c:v>0.00752224</c:v>
                </c:pt>
                <c:pt idx="1338">
                  <c:v>0.00521537</c:v>
                </c:pt>
                <c:pt idx="1339">
                  <c:v>0.00115343</c:v>
                </c:pt>
                <c:pt idx="1340">
                  <c:v>0.0202598</c:v>
                </c:pt>
                <c:pt idx="1341">
                  <c:v>0.0202598</c:v>
                </c:pt>
                <c:pt idx="1342">
                  <c:v>0.013891</c:v>
                </c:pt>
                <c:pt idx="1343">
                  <c:v>0.00752224</c:v>
                </c:pt>
                <c:pt idx="1344">
                  <c:v>0.00752224</c:v>
                </c:pt>
                <c:pt idx="1345">
                  <c:v>0.00521537</c:v>
                </c:pt>
                <c:pt idx="1346">
                  <c:v>0.013891</c:v>
                </c:pt>
                <c:pt idx="1347">
                  <c:v>0.00752224</c:v>
                </c:pt>
                <c:pt idx="1348">
                  <c:v>0.00115343</c:v>
                </c:pt>
                <c:pt idx="1349">
                  <c:v>0.00115343</c:v>
                </c:pt>
                <c:pt idx="1350">
                  <c:v>0.0266286</c:v>
                </c:pt>
                <c:pt idx="1351">
                  <c:v>0.0202598</c:v>
                </c:pt>
                <c:pt idx="1352">
                  <c:v>0.013891</c:v>
                </c:pt>
                <c:pt idx="1353">
                  <c:v>0.0202598</c:v>
                </c:pt>
                <c:pt idx="1354">
                  <c:v>0.00752224</c:v>
                </c:pt>
                <c:pt idx="1355">
                  <c:v>0.013891</c:v>
                </c:pt>
                <c:pt idx="1356">
                  <c:v>0.013891</c:v>
                </c:pt>
                <c:pt idx="1357">
                  <c:v>0.00752224</c:v>
                </c:pt>
                <c:pt idx="1358">
                  <c:v>0.00115343</c:v>
                </c:pt>
                <c:pt idx="1359">
                  <c:v>0.00752224</c:v>
                </c:pt>
                <c:pt idx="1360">
                  <c:v>0.013891</c:v>
                </c:pt>
                <c:pt idx="1361">
                  <c:v>0.013891</c:v>
                </c:pt>
                <c:pt idx="1362">
                  <c:v>0.00115343</c:v>
                </c:pt>
                <c:pt idx="1363">
                  <c:v>0.013891</c:v>
                </c:pt>
                <c:pt idx="1364">
                  <c:v>0.013891</c:v>
                </c:pt>
                <c:pt idx="1365">
                  <c:v>0.00521537</c:v>
                </c:pt>
                <c:pt idx="1366">
                  <c:v>0.00752224</c:v>
                </c:pt>
                <c:pt idx="1367">
                  <c:v>0.00115343</c:v>
                </c:pt>
                <c:pt idx="1368">
                  <c:v>0.0266286</c:v>
                </c:pt>
                <c:pt idx="1369">
                  <c:v>0.0266286</c:v>
                </c:pt>
                <c:pt idx="1370">
                  <c:v>0.00752224</c:v>
                </c:pt>
                <c:pt idx="1371">
                  <c:v>0.00521537</c:v>
                </c:pt>
                <c:pt idx="1372">
                  <c:v>0.0266286</c:v>
                </c:pt>
                <c:pt idx="1373">
                  <c:v>0.0202598</c:v>
                </c:pt>
                <c:pt idx="1374">
                  <c:v>0.00115343</c:v>
                </c:pt>
                <c:pt idx="1375">
                  <c:v>0.00115343</c:v>
                </c:pt>
                <c:pt idx="1376">
                  <c:v>0.00115343</c:v>
                </c:pt>
                <c:pt idx="1377">
                  <c:v>0.013891</c:v>
                </c:pt>
                <c:pt idx="1378">
                  <c:v>0.0266286</c:v>
                </c:pt>
                <c:pt idx="1379">
                  <c:v>0.0266286</c:v>
                </c:pt>
                <c:pt idx="1380">
                  <c:v>0.013891</c:v>
                </c:pt>
                <c:pt idx="1381">
                  <c:v>0.00521537</c:v>
                </c:pt>
                <c:pt idx="1382">
                  <c:v>0.00752224</c:v>
                </c:pt>
                <c:pt idx="1383">
                  <c:v>0.013891</c:v>
                </c:pt>
                <c:pt idx="1384">
                  <c:v>0.013891</c:v>
                </c:pt>
                <c:pt idx="1385">
                  <c:v>0.013891</c:v>
                </c:pt>
                <c:pt idx="1386">
                  <c:v>0.00752224</c:v>
                </c:pt>
                <c:pt idx="1387">
                  <c:v>0.00521537</c:v>
                </c:pt>
                <c:pt idx="1388">
                  <c:v>0.0202598</c:v>
                </c:pt>
                <c:pt idx="1389">
                  <c:v>0.00115343</c:v>
                </c:pt>
                <c:pt idx="1390">
                  <c:v>0.0266286</c:v>
                </c:pt>
                <c:pt idx="1391">
                  <c:v>0.013891</c:v>
                </c:pt>
                <c:pt idx="1392">
                  <c:v>0.00521537</c:v>
                </c:pt>
                <c:pt idx="1393">
                  <c:v>0.00752224</c:v>
                </c:pt>
                <c:pt idx="1394">
                  <c:v>0.013891</c:v>
                </c:pt>
                <c:pt idx="1395">
                  <c:v>0.00115343</c:v>
                </c:pt>
                <c:pt idx="1396">
                  <c:v>0.00521537</c:v>
                </c:pt>
                <c:pt idx="1397">
                  <c:v>0.00115343</c:v>
                </c:pt>
                <c:pt idx="1398">
                  <c:v>0.013891</c:v>
                </c:pt>
                <c:pt idx="1399">
                  <c:v>0.0202598</c:v>
                </c:pt>
                <c:pt idx="1400">
                  <c:v>0.0115842</c:v>
                </c:pt>
                <c:pt idx="1401">
                  <c:v>0.0266286</c:v>
                </c:pt>
                <c:pt idx="1402">
                  <c:v>0.00752224</c:v>
                </c:pt>
                <c:pt idx="1403">
                  <c:v>0.00752224</c:v>
                </c:pt>
                <c:pt idx="1404">
                  <c:v>0.0202598</c:v>
                </c:pt>
                <c:pt idx="1405">
                  <c:v>0.0202598</c:v>
                </c:pt>
                <c:pt idx="1406">
                  <c:v>0.0115842</c:v>
                </c:pt>
                <c:pt idx="1407">
                  <c:v>0.00752224</c:v>
                </c:pt>
                <c:pt idx="1408">
                  <c:v>0.013891</c:v>
                </c:pt>
                <c:pt idx="1409">
                  <c:v>0.00521537</c:v>
                </c:pt>
                <c:pt idx="1410">
                  <c:v>0.013891</c:v>
                </c:pt>
                <c:pt idx="1411">
                  <c:v>0.00115343</c:v>
                </c:pt>
                <c:pt idx="1412">
                  <c:v>0.00752224</c:v>
                </c:pt>
                <c:pt idx="1413">
                  <c:v>0.00115343</c:v>
                </c:pt>
                <c:pt idx="1414">
                  <c:v>0.0329974</c:v>
                </c:pt>
                <c:pt idx="1415">
                  <c:v>0.00115343</c:v>
                </c:pt>
                <c:pt idx="1416">
                  <c:v>0.013891</c:v>
                </c:pt>
                <c:pt idx="1417">
                  <c:v>0.013891</c:v>
                </c:pt>
                <c:pt idx="1418">
                  <c:v>0.013891</c:v>
                </c:pt>
                <c:pt idx="1419">
                  <c:v>0.00115343</c:v>
                </c:pt>
                <c:pt idx="1420">
                  <c:v>0.013891</c:v>
                </c:pt>
                <c:pt idx="1421">
                  <c:v>0.0266286</c:v>
                </c:pt>
                <c:pt idx="1422">
                  <c:v>0.0115842</c:v>
                </c:pt>
                <c:pt idx="1423">
                  <c:v>0.013891</c:v>
                </c:pt>
                <c:pt idx="1424">
                  <c:v>0.0202598</c:v>
                </c:pt>
                <c:pt idx="1425">
                  <c:v>0.00521537</c:v>
                </c:pt>
                <c:pt idx="1426">
                  <c:v>0.013891</c:v>
                </c:pt>
                <c:pt idx="1427">
                  <c:v>0.00752224</c:v>
                </c:pt>
                <c:pt idx="1428">
                  <c:v>0.0115842</c:v>
                </c:pt>
                <c:pt idx="1429">
                  <c:v>0.0202598</c:v>
                </c:pt>
                <c:pt idx="1430">
                  <c:v>0.00115343</c:v>
                </c:pt>
                <c:pt idx="1431">
                  <c:v>0.0266286</c:v>
                </c:pt>
                <c:pt idx="1432">
                  <c:v>0.013891</c:v>
                </c:pt>
                <c:pt idx="1433">
                  <c:v>0.00752224</c:v>
                </c:pt>
                <c:pt idx="1434">
                  <c:v>0.00115343</c:v>
                </c:pt>
                <c:pt idx="1435">
                  <c:v>0.00521537</c:v>
                </c:pt>
                <c:pt idx="1436">
                  <c:v>0.013891</c:v>
                </c:pt>
                <c:pt idx="1437">
                  <c:v>0.0202598</c:v>
                </c:pt>
                <c:pt idx="1438">
                  <c:v>0.013891</c:v>
                </c:pt>
                <c:pt idx="1439">
                  <c:v>0.013891</c:v>
                </c:pt>
                <c:pt idx="1440">
                  <c:v>0.013891</c:v>
                </c:pt>
                <c:pt idx="1441">
                  <c:v>0.0266286</c:v>
                </c:pt>
                <c:pt idx="1442">
                  <c:v>0.00115343</c:v>
                </c:pt>
                <c:pt idx="1443">
                  <c:v>0.00115343</c:v>
                </c:pt>
                <c:pt idx="1444">
                  <c:v>0.0202598</c:v>
                </c:pt>
                <c:pt idx="1445">
                  <c:v>0.0266286</c:v>
                </c:pt>
                <c:pt idx="1446">
                  <c:v>0.00115343</c:v>
                </c:pt>
                <c:pt idx="1447">
                  <c:v>0.013891</c:v>
                </c:pt>
                <c:pt idx="1448">
                  <c:v>0.00115343</c:v>
                </c:pt>
                <c:pt idx="1449">
                  <c:v>0.0266286</c:v>
                </c:pt>
                <c:pt idx="1450">
                  <c:v>0.0115842</c:v>
                </c:pt>
                <c:pt idx="1451">
                  <c:v>0.013891</c:v>
                </c:pt>
                <c:pt idx="1452">
                  <c:v>0.013891</c:v>
                </c:pt>
                <c:pt idx="1453">
                  <c:v>0.00115343</c:v>
                </c:pt>
                <c:pt idx="1454">
                  <c:v>0.0266286</c:v>
                </c:pt>
                <c:pt idx="1455">
                  <c:v>0.0202598</c:v>
                </c:pt>
                <c:pt idx="1456">
                  <c:v>0.00752224</c:v>
                </c:pt>
                <c:pt idx="1457">
                  <c:v>0.00115343</c:v>
                </c:pt>
                <c:pt idx="1458">
                  <c:v>0.0202598</c:v>
                </c:pt>
                <c:pt idx="1459">
                  <c:v>0.00752224</c:v>
                </c:pt>
                <c:pt idx="1460">
                  <c:v>0.013891</c:v>
                </c:pt>
                <c:pt idx="1461">
                  <c:v>0.0115842</c:v>
                </c:pt>
                <c:pt idx="1462">
                  <c:v>0.00752224</c:v>
                </c:pt>
                <c:pt idx="1463">
                  <c:v>0.00752224</c:v>
                </c:pt>
                <c:pt idx="1464">
                  <c:v>0.00115343</c:v>
                </c:pt>
                <c:pt idx="1465">
                  <c:v>0.00115343</c:v>
                </c:pt>
                <c:pt idx="1466">
                  <c:v>0.0202598</c:v>
                </c:pt>
                <c:pt idx="1467">
                  <c:v>0.013891</c:v>
                </c:pt>
                <c:pt idx="1468">
                  <c:v>0.013891</c:v>
                </c:pt>
                <c:pt idx="1469">
                  <c:v>0.00521537</c:v>
                </c:pt>
                <c:pt idx="1470">
                  <c:v>0.00521537</c:v>
                </c:pt>
                <c:pt idx="1471">
                  <c:v>0.013891</c:v>
                </c:pt>
                <c:pt idx="1472">
                  <c:v>0.00115343</c:v>
                </c:pt>
                <c:pt idx="1473">
                  <c:v>0.00752224</c:v>
                </c:pt>
                <c:pt idx="1474">
                  <c:v>0.013891</c:v>
                </c:pt>
                <c:pt idx="1475">
                  <c:v>0.013891</c:v>
                </c:pt>
                <c:pt idx="1476">
                  <c:v>0.0202598</c:v>
                </c:pt>
                <c:pt idx="1477">
                  <c:v>0.0202598</c:v>
                </c:pt>
                <c:pt idx="1478">
                  <c:v>0.00752224</c:v>
                </c:pt>
                <c:pt idx="1479">
                  <c:v>0.00752224</c:v>
                </c:pt>
                <c:pt idx="1480">
                  <c:v>0.0266286</c:v>
                </c:pt>
                <c:pt idx="1481">
                  <c:v>0.0266286</c:v>
                </c:pt>
                <c:pt idx="1482">
                  <c:v>0.00521537</c:v>
                </c:pt>
                <c:pt idx="1483">
                  <c:v>0.00521537</c:v>
                </c:pt>
                <c:pt idx="1484">
                  <c:v>0.0115842</c:v>
                </c:pt>
                <c:pt idx="1485">
                  <c:v>0.00752224</c:v>
                </c:pt>
                <c:pt idx="1486">
                  <c:v>0.00752224</c:v>
                </c:pt>
                <c:pt idx="1487">
                  <c:v>0.0202598</c:v>
                </c:pt>
                <c:pt idx="1488">
                  <c:v>0.00752224</c:v>
                </c:pt>
                <c:pt idx="1489">
                  <c:v>0.00115343</c:v>
                </c:pt>
                <c:pt idx="1490">
                  <c:v>0.00115343</c:v>
                </c:pt>
                <c:pt idx="1491">
                  <c:v>0.00521537</c:v>
                </c:pt>
                <c:pt idx="1492">
                  <c:v>0.013891</c:v>
                </c:pt>
                <c:pt idx="1493">
                  <c:v>0.00115343</c:v>
                </c:pt>
                <c:pt idx="1494">
                  <c:v>0.00115343</c:v>
                </c:pt>
                <c:pt idx="1495">
                  <c:v>0.00521537</c:v>
                </c:pt>
                <c:pt idx="1496">
                  <c:v>0.00115343</c:v>
                </c:pt>
                <c:pt idx="1497">
                  <c:v>0.0266286</c:v>
                </c:pt>
                <c:pt idx="1498">
                  <c:v>0.013891</c:v>
                </c:pt>
                <c:pt idx="1499">
                  <c:v>0.013891</c:v>
                </c:pt>
                <c:pt idx="1500">
                  <c:v>0.0115842</c:v>
                </c:pt>
                <c:pt idx="1501">
                  <c:v>0.00752224</c:v>
                </c:pt>
                <c:pt idx="1502">
                  <c:v>0.0202598</c:v>
                </c:pt>
                <c:pt idx="1503">
                  <c:v>0.013891</c:v>
                </c:pt>
                <c:pt idx="1504">
                  <c:v>0.00115343</c:v>
                </c:pt>
                <c:pt idx="1505">
                  <c:v>0.00115343</c:v>
                </c:pt>
                <c:pt idx="1506">
                  <c:v>0.00752224</c:v>
                </c:pt>
                <c:pt idx="1507">
                  <c:v>0.013891</c:v>
                </c:pt>
                <c:pt idx="1508">
                  <c:v>0.00521537</c:v>
                </c:pt>
                <c:pt idx="1509">
                  <c:v>0.00752224</c:v>
                </c:pt>
                <c:pt idx="1510">
                  <c:v>0.00521537</c:v>
                </c:pt>
                <c:pt idx="1511">
                  <c:v>0.0266286</c:v>
                </c:pt>
                <c:pt idx="1512">
                  <c:v>0.013891</c:v>
                </c:pt>
                <c:pt idx="1513">
                  <c:v>0.013891</c:v>
                </c:pt>
                <c:pt idx="1514">
                  <c:v>0.00115343</c:v>
                </c:pt>
                <c:pt idx="1515">
                  <c:v>0.013891</c:v>
                </c:pt>
                <c:pt idx="1516">
                  <c:v>0.013891</c:v>
                </c:pt>
                <c:pt idx="1517">
                  <c:v>0.0266286</c:v>
                </c:pt>
                <c:pt idx="1518">
                  <c:v>0.0266286</c:v>
                </c:pt>
                <c:pt idx="1519">
                  <c:v>0.00752224</c:v>
                </c:pt>
                <c:pt idx="1520">
                  <c:v>0.013891</c:v>
                </c:pt>
                <c:pt idx="1521">
                  <c:v>0.0202598</c:v>
                </c:pt>
                <c:pt idx="1522">
                  <c:v>0.013891</c:v>
                </c:pt>
                <c:pt idx="1523">
                  <c:v>0.0115842</c:v>
                </c:pt>
                <c:pt idx="1524">
                  <c:v>0.0115842</c:v>
                </c:pt>
                <c:pt idx="1525">
                  <c:v>0.00752224</c:v>
                </c:pt>
                <c:pt idx="1526">
                  <c:v>0.0202598</c:v>
                </c:pt>
                <c:pt idx="1527">
                  <c:v>0.013891</c:v>
                </c:pt>
                <c:pt idx="1528">
                  <c:v>0.00115343</c:v>
                </c:pt>
                <c:pt idx="1529">
                  <c:v>0.0115842</c:v>
                </c:pt>
                <c:pt idx="1530">
                  <c:v>0.00115343</c:v>
                </c:pt>
                <c:pt idx="1531">
                  <c:v>0.00115343</c:v>
                </c:pt>
                <c:pt idx="1532">
                  <c:v>0.00752224</c:v>
                </c:pt>
                <c:pt idx="1533">
                  <c:v>0.0202598</c:v>
                </c:pt>
                <c:pt idx="1534">
                  <c:v>0.0202598</c:v>
                </c:pt>
                <c:pt idx="1535">
                  <c:v>0.013891</c:v>
                </c:pt>
                <c:pt idx="1536">
                  <c:v>0.013891</c:v>
                </c:pt>
                <c:pt idx="1537">
                  <c:v>0.013891</c:v>
                </c:pt>
                <c:pt idx="1538">
                  <c:v>0.00115343</c:v>
                </c:pt>
                <c:pt idx="1539">
                  <c:v>0.013891</c:v>
                </c:pt>
                <c:pt idx="1540">
                  <c:v>0.00521537</c:v>
                </c:pt>
                <c:pt idx="1541">
                  <c:v>0.0202598</c:v>
                </c:pt>
                <c:pt idx="1542">
                  <c:v>0.013891</c:v>
                </c:pt>
                <c:pt idx="1543">
                  <c:v>0.00115343</c:v>
                </c:pt>
                <c:pt idx="1544">
                  <c:v>0.0202598</c:v>
                </c:pt>
                <c:pt idx="1545">
                  <c:v>0.00115343</c:v>
                </c:pt>
                <c:pt idx="1546">
                  <c:v>0.00521537</c:v>
                </c:pt>
                <c:pt idx="1547">
                  <c:v>0.00521537</c:v>
                </c:pt>
                <c:pt idx="1548">
                  <c:v>0.013891</c:v>
                </c:pt>
                <c:pt idx="1549">
                  <c:v>0.013891</c:v>
                </c:pt>
                <c:pt idx="1550">
                  <c:v>0.00752224</c:v>
                </c:pt>
                <c:pt idx="1551">
                  <c:v>0.00752224</c:v>
                </c:pt>
                <c:pt idx="1552">
                  <c:v>0.00752224</c:v>
                </c:pt>
                <c:pt idx="1553">
                  <c:v>0.00115343</c:v>
                </c:pt>
                <c:pt idx="1554">
                  <c:v>0.0202598</c:v>
                </c:pt>
                <c:pt idx="1555">
                  <c:v>0.0329974</c:v>
                </c:pt>
                <c:pt idx="1556">
                  <c:v>0.0202598</c:v>
                </c:pt>
                <c:pt idx="1557">
                  <c:v>0.0115842</c:v>
                </c:pt>
                <c:pt idx="1558">
                  <c:v>0.00752224</c:v>
                </c:pt>
                <c:pt idx="1559">
                  <c:v>0.00115343</c:v>
                </c:pt>
                <c:pt idx="1560">
                  <c:v>0.013891</c:v>
                </c:pt>
                <c:pt idx="1561">
                  <c:v>0.00752224</c:v>
                </c:pt>
                <c:pt idx="1562">
                  <c:v>0.013891</c:v>
                </c:pt>
                <c:pt idx="1563">
                  <c:v>0.00521537</c:v>
                </c:pt>
                <c:pt idx="1564">
                  <c:v>0.00115343</c:v>
                </c:pt>
                <c:pt idx="1565">
                  <c:v>0.00752224</c:v>
                </c:pt>
                <c:pt idx="1566">
                  <c:v>0.00115343</c:v>
                </c:pt>
                <c:pt idx="1567">
                  <c:v>0.00752224</c:v>
                </c:pt>
                <c:pt idx="1568">
                  <c:v>0.00752224</c:v>
                </c:pt>
                <c:pt idx="1569">
                  <c:v>0.00115343</c:v>
                </c:pt>
                <c:pt idx="1570">
                  <c:v>0.00115343</c:v>
                </c:pt>
                <c:pt idx="1571">
                  <c:v>0.0202598</c:v>
                </c:pt>
                <c:pt idx="1572">
                  <c:v>0.00752224</c:v>
                </c:pt>
                <c:pt idx="1573">
                  <c:v>0.00752224</c:v>
                </c:pt>
                <c:pt idx="1574">
                  <c:v>0.00115343</c:v>
                </c:pt>
                <c:pt idx="1575">
                  <c:v>0.00752224</c:v>
                </c:pt>
                <c:pt idx="1576">
                  <c:v>0.00752224</c:v>
                </c:pt>
                <c:pt idx="1577">
                  <c:v>0.0202598</c:v>
                </c:pt>
                <c:pt idx="1578">
                  <c:v>0.0266286</c:v>
                </c:pt>
                <c:pt idx="1579">
                  <c:v>0.00752224</c:v>
                </c:pt>
                <c:pt idx="1580">
                  <c:v>0.0202598</c:v>
                </c:pt>
                <c:pt idx="1581">
                  <c:v>0.0202598</c:v>
                </c:pt>
                <c:pt idx="1582">
                  <c:v>0.00752224</c:v>
                </c:pt>
                <c:pt idx="1583">
                  <c:v>0.00752224</c:v>
                </c:pt>
                <c:pt idx="1584">
                  <c:v>0.013891</c:v>
                </c:pt>
                <c:pt idx="1585">
                  <c:v>0.013891</c:v>
                </c:pt>
                <c:pt idx="1586">
                  <c:v>0.013891</c:v>
                </c:pt>
                <c:pt idx="1587">
                  <c:v>0.0266286</c:v>
                </c:pt>
                <c:pt idx="1588">
                  <c:v>0.013891</c:v>
                </c:pt>
                <c:pt idx="1589">
                  <c:v>0.013891</c:v>
                </c:pt>
                <c:pt idx="1590">
                  <c:v>0.0202598</c:v>
                </c:pt>
                <c:pt idx="1591">
                  <c:v>0.00752224</c:v>
                </c:pt>
                <c:pt idx="1592">
                  <c:v>0.00752224</c:v>
                </c:pt>
                <c:pt idx="1593">
                  <c:v>0.0202598</c:v>
                </c:pt>
                <c:pt idx="1594">
                  <c:v>0.0266286</c:v>
                </c:pt>
                <c:pt idx="1595">
                  <c:v>0.0115842</c:v>
                </c:pt>
                <c:pt idx="1596">
                  <c:v>0.0115842</c:v>
                </c:pt>
                <c:pt idx="1597">
                  <c:v>0.0266286</c:v>
                </c:pt>
                <c:pt idx="1598">
                  <c:v>0.00752224</c:v>
                </c:pt>
                <c:pt idx="1599">
                  <c:v>0.0202598</c:v>
                </c:pt>
                <c:pt idx="1600">
                  <c:v>0.00752224</c:v>
                </c:pt>
                <c:pt idx="1601">
                  <c:v>0.00521537</c:v>
                </c:pt>
                <c:pt idx="1602">
                  <c:v>0.0202598</c:v>
                </c:pt>
                <c:pt idx="1603">
                  <c:v>0.0115842</c:v>
                </c:pt>
                <c:pt idx="1604">
                  <c:v>0.00115343</c:v>
                </c:pt>
                <c:pt idx="1605">
                  <c:v>0.013891</c:v>
                </c:pt>
                <c:pt idx="1606">
                  <c:v>0.0202598</c:v>
                </c:pt>
                <c:pt idx="1607">
                  <c:v>0.00752224</c:v>
                </c:pt>
                <c:pt idx="1608">
                  <c:v>0.00115343</c:v>
                </c:pt>
                <c:pt idx="1609">
                  <c:v>0.00752224</c:v>
                </c:pt>
                <c:pt idx="1610">
                  <c:v>0.0202598</c:v>
                </c:pt>
                <c:pt idx="1611">
                  <c:v>0.013891</c:v>
                </c:pt>
                <c:pt idx="1612">
                  <c:v>0.0266286</c:v>
                </c:pt>
                <c:pt idx="1613">
                  <c:v>0.00521537</c:v>
                </c:pt>
                <c:pt idx="1614">
                  <c:v>0.013891</c:v>
                </c:pt>
                <c:pt idx="1615">
                  <c:v>0.013891</c:v>
                </c:pt>
                <c:pt idx="1616">
                  <c:v>0.0202598</c:v>
                </c:pt>
                <c:pt idx="1617">
                  <c:v>0.0202598</c:v>
                </c:pt>
                <c:pt idx="1618">
                  <c:v>0.0202598</c:v>
                </c:pt>
                <c:pt idx="1619">
                  <c:v>0.0266286</c:v>
                </c:pt>
                <c:pt idx="1620">
                  <c:v>0.00115343</c:v>
                </c:pt>
                <c:pt idx="1621">
                  <c:v>0.013891</c:v>
                </c:pt>
                <c:pt idx="1622">
                  <c:v>0.013891</c:v>
                </c:pt>
                <c:pt idx="1623">
                  <c:v>0.00115343</c:v>
                </c:pt>
                <c:pt idx="1624">
                  <c:v>0.0115842</c:v>
                </c:pt>
                <c:pt idx="1625">
                  <c:v>0.013891</c:v>
                </c:pt>
                <c:pt idx="1626">
                  <c:v>0.013891</c:v>
                </c:pt>
                <c:pt idx="1627">
                  <c:v>0.013891</c:v>
                </c:pt>
                <c:pt idx="1628">
                  <c:v>0.0266286</c:v>
                </c:pt>
                <c:pt idx="1629">
                  <c:v>0.013891</c:v>
                </c:pt>
                <c:pt idx="1630">
                  <c:v>0.00752224</c:v>
                </c:pt>
                <c:pt idx="1631">
                  <c:v>0.00521537</c:v>
                </c:pt>
                <c:pt idx="1632">
                  <c:v>0.013891</c:v>
                </c:pt>
                <c:pt idx="1633">
                  <c:v>0.00752224</c:v>
                </c:pt>
                <c:pt idx="1634">
                  <c:v>0.0202598</c:v>
                </c:pt>
                <c:pt idx="1635">
                  <c:v>0.00752224</c:v>
                </c:pt>
                <c:pt idx="1636">
                  <c:v>0.00752224</c:v>
                </c:pt>
                <c:pt idx="1637">
                  <c:v>0.00521537</c:v>
                </c:pt>
                <c:pt idx="1638">
                  <c:v>0.00115343</c:v>
                </c:pt>
                <c:pt idx="1639">
                  <c:v>0.013891</c:v>
                </c:pt>
                <c:pt idx="1640">
                  <c:v>0.0202598</c:v>
                </c:pt>
                <c:pt idx="1641">
                  <c:v>0.0202598</c:v>
                </c:pt>
                <c:pt idx="1642">
                  <c:v>0.00115343</c:v>
                </c:pt>
                <c:pt idx="1643">
                  <c:v>0.00752224</c:v>
                </c:pt>
                <c:pt idx="1644">
                  <c:v>0.00752224</c:v>
                </c:pt>
                <c:pt idx="1645">
                  <c:v>0.00752224</c:v>
                </c:pt>
                <c:pt idx="1646">
                  <c:v>0.00115343</c:v>
                </c:pt>
                <c:pt idx="1647">
                  <c:v>0.00752224</c:v>
                </c:pt>
                <c:pt idx="1648">
                  <c:v>0.00115343</c:v>
                </c:pt>
                <c:pt idx="1649">
                  <c:v>0.00521537</c:v>
                </c:pt>
                <c:pt idx="1650">
                  <c:v>0.00521537</c:v>
                </c:pt>
                <c:pt idx="1651">
                  <c:v>0.00521537</c:v>
                </c:pt>
                <c:pt idx="1652">
                  <c:v>0.00115343</c:v>
                </c:pt>
                <c:pt idx="1653">
                  <c:v>0.013891</c:v>
                </c:pt>
                <c:pt idx="1654">
                  <c:v>0.0202598</c:v>
                </c:pt>
                <c:pt idx="1655">
                  <c:v>0.00752224</c:v>
                </c:pt>
                <c:pt idx="1656">
                  <c:v>0.00115343</c:v>
                </c:pt>
                <c:pt idx="1657">
                  <c:v>0.00115343</c:v>
                </c:pt>
                <c:pt idx="1658">
                  <c:v>0.00115343</c:v>
                </c:pt>
                <c:pt idx="1659">
                  <c:v>0.013891</c:v>
                </c:pt>
                <c:pt idx="1660">
                  <c:v>0.00115343</c:v>
                </c:pt>
                <c:pt idx="1661">
                  <c:v>0.0202598</c:v>
                </c:pt>
                <c:pt idx="1662">
                  <c:v>0.013891</c:v>
                </c:pt>
                <c:pt idx="1663">
                  <c:v>0.00752224</c:v>
                </c:pt>
                <c:pt idx="1664">
                  <c:v>0.0266286</c:v>
                </c:pt>
                <c:pt idx="1665">
                  <c:v>0.00752224</c:v>
                </c:pt>
                <c:pt idx="1666">
                  <c:v>0.00752224</c:v>
                </c:pt>
                <c:pt idx="1667">
                  <c:v>0.013891</c:v>
                </c:pt>
                <c:pt idx="1668">
                  <c:v>0.0266286</c:v>
                </c:pt>
                <c:pt idx="1669">
                  <c:v>0.0266286</c:v>
                </c:pt>
                <c:pt idx="1670">
                  <c:v>0.0202598</c:v>
                </c:pt>
                <c:pt idx="1671">
                  <c:v>0.00752224</c:v>
                </c:pt>
                <c:pt idx="1672">
                  <c:v>0.00115343</c:v>
                </c:pt>
                <c:pt idx="1673">
                  <c:v>0.013891</c:v>
                </c:pt>
                <c:pt idx="1674">
                  <c:v>0.0115842</c:v>
                </c:pt>
                <c:pt idx="1675">
                  <c:v>0.00115343</c:v>
                </c:pt>
                <c:pt idx="1676">
                  <c:v>0.013891</c:v>
                </c:pt>
                <c:pt idx="1677">
                  <c:v>0.0202598</c:v>
                </c:pt>
                <c:pt idx="1678">
                  <c:v>0.0202598</c:v>
                </c:pt>
                <c:pt idx="1679">
                  <c:v>0.0202598</c:v>
                </c:pt>
                <c:pt idx="1680">
                  <c:v>0.013891</c:v>
                </c:pt>
                <c:pt idx="1681">
                  <c:v>0.00752224</c:v>
                </c:pt>
                <c:pt idx="1682">
                  <c:v>0.013891</c:v>
                </c:pt>
                <c:pt idx="1683">
                  <c:v>0.0266286</c:v>
                </c:pt>
                <c:pt idx="1684">
                  <c:v>0.00115343</c:v>
                </c:pt>
                <c:pt idx="1685">
                  <c:v>0.00752224</c:v>
                </c:pt>
                <c:pt idx="1686">
                  <c:v>0.0266286</c:v>
                </c:pt>
                <c:pt idx="1687">
                  <c:v>0.00752224</c:v>
                </c:pt>
                <c:pt idx="1688">
                  <c:v>0.00521537</c:v>
                </c:pt>
                <c:pt idx="1689">
                  <c:v>0.00752224</c:v>
                </c:pt>
                <c:pt idx="1690">
                  <c:v>0.00115343</c:v>
                </c:pt>
                <c:pt idx="1691">
                  <c:v>0.00752224</c:v>
                </c:pt>
                <c:pt idx="1692">
                  <c:v>0.00521537</c:v>
                </c:pt>
                <c:pt idx="1693">
                  <c:v>0.0266286</c:v>
                </c:pt>
                <c:pt idx="1694">
                  <c:v>0.013891</c:v>
                </c:pt>
                <c:pt idx="1695">
                  <c:v>0.00115343</c:v>
                </c:pt>
                <c:pt idx="1696">
                  <c:v>0.00752224</c:v>
                </c:pt>
                <c:pt idx="1697">
                  <c:v>0.00115343</c:v>
                </c:pt>
                <c:pt idx="1698">
                  <c:v>0.0266286</c:v>
                </c:pt>
                <c:pt idx="1699">
                  <c:v>0.0202598</c:v>
                </c:pt>
                <c:pt idx="1700">
                  <c:v>0.0266286</c:v>
                </c:pt>
                <c:pt idx="1701">
                  <c:v>0.013891</c:v>
                </c:pt>
                <c:pt idx="1702">
                  <c:v>0.0202598</c:v>
                </c:pt>
                <c:pt idx="1703">
                  <c:v>0.00752224</c:v>
                </c:pt>
                <c:pt idx="1704">
                  <c:v>0.00752224</c:v>
                </c:pt>
                <c:pt idx="1705">
                  <c:v>0.00752224</c:v>
                </c:pt>
                <c:pt idx="1706">
                  <c:v>0.00521537</c:v>
                </c:pt>
                <c:pt idx="1707">
                  <c:v>0.013891</c:v>
                </c:pt>
                <c:pt idx="1708">
                  <c:v>0.0266286</c:v>
                </c:pt>
                <c:pt idx="1709">
                  <c:v>0.0202598</c:v>
                </c:pt>
                <c:pt idx="1710">
                  <c:v>0.013891</c:v>
                </c:pt>
                <c:pt idx="1711">
                  <c:v>0.00115343</c:v>
                </c:pt>
                <c:pt idx="1712">
                  <c:v>0.0115842</c:v>
                </c:pt>
                <c:pt idx="1713">
                  <c:v>0.0202598</c:v>
                </c:pt>
                <c:pt idx="1714">
                  <c:v>0.00521537</c:v>
                </c:pt>
                <c:pt idx="1715">
                  <c:v>0.013891</c:v>
                </c:pt>
                <c:pt idx="1716">
                  <c:v>0.00521537</c:v>
                </c:pt>
                <c:pt idx="1717">
                  <c:v>0.00521537</c:v>
                </c:pt>
                <c:pt idx="1718">
                  <c:v>0.00752224</c:v>
                </c:pt>
                <c:pt idx="1719">
                  <c:v>0.00521537</c:v>
                </c:pt>
                <c:pt idx="1720">
                  <c:v>0.013891</c:v>
                </c:pt>
                <c:pt idx="1721">
                  <c:v>0.00115343</c:v>
                </c:pt>
                <c:pt idx="1722">
                  <c:v>0.00752224</c:v>
                </c:pt>
                <c:pt idx="1723">
                  <c:v>0.00115343</c:v>
                </c:pt>
                <c:pt idx="1724">
                  <c:v>0.00752224</c:v>
                </c:pt>
                <c:pt idx="1725">
                  <c:v>0.00521537</c:v>
                </c:pt>
                <c:pt idx="1726">
                  <c:v>0.0202598</c:v>
                </c:pt>
                <c:pt idx="1727">
                  <c:v>0.00752224</c:v>
                </c:pt>
                <c:pt idx="1728">
                  <c:v>0.0202598</c:v>
                </c:pt>
                <c:pt idx="1729">
                  <c:v>0.00752224</c:v>
                </c:pt>
                <c:pt idx="1730">
                  <c:v>0.00115343</c:v>
                </c:pt>
                <c:pt idx="1731">
                  <c:v>0.00115343</c:v>
                </c:pt>
                <c:pt idx="1732">
                  <c:v>0.013891</c:v>
                </c:pt>
                <c:pt idx="1733">
                  <c:v>0.00752224</c:v>
                </c:pt>
                <c:pt idx="1734">
                  <c:v>0.013891</c:v>
                </c:pt>
                <c:pt idx="1735">
                  <c:v>0.00115343</c:v>
                </c:pt>
                <c:pt idx="1736">
                  <c:v>0.013891</c:v>
                </c:pt>
                <c:pt idx="1737">
                  <c:v>0.00115343</c:v>
                </c:pt>
                <c:pt idx="1738">
                  <c:v>0.00521537</c:v>
                </c:pt>
                <c:pt idx="1739">
                  <c:v>0.013891</c:v>
                </c:pt>
                <c:pt idx="1740">
                  <c:v>0.00115343</c:v>
                </c:pt>
                <c:pt idx="1741">
                  <c:v>0.00521537</c:v>
                </c:pt>
                <c:pt idx="1742">
                  <c:v>0.0115842</c:v>
                </c:pt>
                <c:pt idx="1743">
                  <c:v>0.00115343</c:v>
                </c:pt>
                <c:pt idx="1744">
                  <c:v>0.013891</c:v>
                </c:pt>
                <c:pt idx="1745">
                  <c:v>0.0115842</c:v>
                </c:pt>
                <c:pt idx="1746">
                  <c:v>0.00521537</c:v>
                </c:pt>
                <c:pt idx="1747">
                  <c:v>0.0202598</c:v>
                </c:pt>
                <c:pt idx="1748">
                  <c:v>0.00115343</c:v>
                </c:pt>
                <c:pt idx="1749">
                  <c:v>0.00521537</c:v>
                </c:pt>
                <c:pt idx="1750">
                  <c:v>0.00521537</c:v>
                </c:pt>
                <c:pt idx="1751">
                  <c:v>0.0202598</c:v>
                </c:pt>
                <c:pt idx="1752">
                  <c:v>0.00752224</c:v>
                </c:pt>
                <c:pt idx="1753">
                  <c:v>0.00115343</c:v>
                </c:pt>
                <c:pt idx="1754">
                  <c:v>0.00521537</c:v>
                </c:pt>
                <c:pt idx="1755">
                  <c:v>0.00115343</c:v>
                </c:pt>
                <c:pt idx="1756">
                  <c:v>0.00115343</c:v>
                </c:pt>
                <c:pt idx="1757">
                  <c:v>0.00115343</c:v>
                </c:pt>
                <c:pt idx="1758">
                  <c:v>0.0115842</c:v>
                </c:pt>
                <c:pt idx="1759">
                  <c:v>0.0202598</c:v>
                </c:pt>
                <c:pt idx="1760">
                  <c:v>0.00752224</c:v>
                </c:pt>
                <c:pt idx="1761">
                  <c:v>0.0202598</c:v>
                </c:pt>
                <c:pt idx="1762">
                  <c:v>0.013891</c:v>
                </c:pt>
                <c:pt idx="1763">
                  <c:v>0.013891</c:v>
                </c:pt>
                <c:pt idx="1764">
                  <c:v>0.013891</c:v>
                </c:pt>
                <c:pt idx="1765">
                  <c:v>0.0115842</c:v>
                </c:pt>
                <c:pt idx="1766">
                  <c:v>0.00752224</c:v>
                </c:pt>
                <c:pt idx="1767">
                  <c:v>0.013891</c:v>
                </c:pt>
                <c:pt idx="1768">
                  <c:v>0.013891</c:v>
                </c:pt>
                <c:pt idx="1769">
                  <c:v>0.00521537</c:v>
                </c:pt>
                <c:pt idx="1770">
                  <c:v>0.00521537</c:v>
                </c:pt>
                <c:pt idx="1771">
                  <c:v>0.0329974</c:v>
                </c:pt>
                <c:pt idx="1772">
                  <c:v>0.00752224</c:v>
                </c:pt>
                <c:pt idx="1773">
                  <c:v>0.00115343</c:v>
                </c:pt>
                <c:pt idx="1774">
                  <c:v>0.00115343</c:v>
                </c:pt>
                <c:pt idx="1775">
                  <c:v>0.0202598</c:v>
                </c:pt>
                <c:pt idx="1776">
                  <c:v>0.00752224</c:v>
                </c:pt>
                <c:pt idx="1777">
                  <c:v>0.00115343</c:v>
                </c:pt>
                <c:pt idx="1778">
                  <c:v>0.0202598</c:v>
                </c:pt>
                <c:pt idx="1779">
                  <c:v>0.00752224</c:v>
                </c:pt>
                <c:pt idx="1780">
                  <c:v>0.00752224</c:v>
                </c:pt>
                <c:pt idx="1781">
                  <c:v>0.0266286</c:v>
                </c:pt>
                <c:pt idx="1782">
                  <c:v>0.00115343</c:v>
                </c:pt>
                <c:pt idx="1783">
                  <c:v>0.00115343</c:v>
                </c:pt>
                <c:pt idx="1784">
                  <c:v>0.0202598</c:v>
                </c:pt>
                <c:pt idx="1785">
                  <c:v>0.0202598</c:v>
                </c:pt>
                <c:pt idx="1786">
                  <c:v>0.013891</c:v>
                </c:pt>
                <c:pt idx="1787">
                  <c:v>0.00521537</c:v>
                </c:pt>
                <c:pt idx="1788">
                  <c:v>0.0202598</c:v>
                </c:pt>
                <c:pt idx="1789">
                  <c:v>0.00521537</c:v>
                </c:pt>
                <c:pt idx="1790">
                  <c:v>0.00521537</c:v>
                </c:pt>
                <c:pt idx="1791">
                  <c:v>0.00115343</c:v>
                </c:pt>
                <c:pt idx="1792">
                  <c:v>0.00115343</c:v>
                </c:pt>
                <c:pt idx="1793">
                  <c:v>0.0115842</c:v>
                </c:pt>
                <c:pt idx="1794">
                  <c:v>0.00521537</c:v>
                </c:pt>
                <c:pt idx="1795">
                  <c:v>0.0115842</c:v>
                </c:pt>
                <c:pt idx="1796">
                  <c:v>0.0202598</c:v>
                </c:pt>
                <c:pt idx="1797">
                  <c:v>0.00752224</c:v>
                </c:pt>
                <c:pt idx="1798">
                  <c:v>0.00115343</c:v>
                </c:pt>
                <c:pt idx="1799">
                  <c:v>0.013891</c:v>
                </c:pt>
                <c:pt idx="1800">
                  <c:v>0.0266286</c:v>
                </c:pt>
                <c:pt idx="1801">
                  <c:v>0.00115343</c:v>
                </c:pt>
                <c:pt idx="1802">
                  <c:v>0.00521537</c:v>
                </c:pt>
                <c:pt idx="1803">
                  <c:v>0.00521537</c:v>
                </c:pt>
                <c:pt idx="1804">
                  <c:v>0.00752224</c:v>
                </c:pt>
                <c:pt idx="1805">
                  <c:v>0.00115343</c:v>
                </c:pt>
                <c:pt idx="1806">
                  <c:v>0.00521537</c:v>
                </c:pt>
                <c:pt idx="1807">
                  <c:v>0.013891</c:v>
                </c:pt>
                <c:pt idx="1808">
                  <c:v>0.00521537</c:v>
                </c:pt>
                <c:pt idx="1809">
                  <c:v>0.0202598</c:v>
                </c:pt>
                <c:pt idx="1810">
                  <c:v>0.013891</c:v>
                </c:pt>
                <c:pt idx="1811">
                  <c:v>0.0266286</c:v>
                </c:pt>
                <c:pt idx="1812">
                  <c:v>0.00752224</c:v>
                </c:pt>
                <c:pt idx="1813">
                  <c:v>0.00521537</c:v>
                </c:pt>
                <c:pt idx="1814">
                  <c:v>0.013891</c:v>
                </c:pt>
                <c:pt idx="1815">
                  <c:v>0.00752224</c:v>
                </c:pt>
                <c:pt idx="1816">
                  <c:v>0.00752224</c:v>
                </c:pt>
                <c:pt idx="1817">
                  <c:v>0.00115343</c:v>
                </c:pt>
                <c:pt idx="1818">
                  <c:v>0.0115842</c:v>
                </c:pt>
                <c:pt idx="1819">
                  <c:v>0.0115842</c:v>
                </c:pt>
                <c:pt idx="1820">
                  <c:v>0.00752224</c:v>
                </c:pt>
                <c:pt idx="1821">
                  <c:v>0.00752224</c:v>
                </c:pt>
                <c:pt idx="1822">
                  <c:v>0.00115343</c:v>
                </c:pt>
                <c:pt idx="1823">
                  <c:v>0.00115343</c:v>
                </c:pt>
                <c:pt idx="1824">
                  <c:v>0.0202598</c:v>
                </c:pt>
                <c:pt idx="1825">
                  <c:v>0.00752224</c:v>
                </c:pt>
                <c:pt idx="1826">
                  <c:v>0.00752224</c:v>
                </c:pt>
                <c:pt idx="1827">
                  <c:v>0.00521537</c:v>
                </c:pt>
                <c:pt idx="1828">
                  <c:v>0.0115842</c:v>
                </c:pt>
                <c:pt idx="1829">
                  <c:v>0.00521537</c:v>
                </c:pt>
                <c:pt idx="1830">
                  <c:v>0.0266286</c:v>
                </c:pt>
                <c:pt idx="1831">
                  <c:v>0.00752224</c:v>
                </c:pt>
                <c:pt idx="1832">
                  <c:v>0.00752224</c:v>
                </c:pt>
                <c:pt idx="1833">
                  <c:v>0.0115842</c:v>
                </c:pt>
                <c:pt idx="1834">
                  <c:v>0.0202598</c:v>
                </c:pt>
                <c:pt idx="1835">
                  <c:v>0.00752224</c:v>
                </c:pt>
                <c:pt idx="1836">
                  <c:v>0.00115343</c:v>
                </c:pt>
                <c:pt idx="1837">
                  <c:v>0.0329974</c:v>
                </c:pt>
                <c:pt idx="1838">
                  <c:v>0.0266286</c:v>
                </c:pt>
                <c:pt idx="1839">
                  <c:v>0.013891</c:v>
                </c:pt>
                <c:pt idx="1840">
                  <c:v>0.0202598</c:v>
                </c:pt>
                <c:pt idx="1841">
                  <c:v>0.00115343</c:v>
                </c:pt>
                <c:pt idx="1842">
                  <c:v>0.00752224</c:v>
                </c:pt>
                <c:pt idx="1843">
                  <c:v>0.013891</c:v>
                </c:pt>
                <c:pt idx="1844">
                  <c:v>0.00521537</c:v>
                </c:pt>
                <c:pt idx="1845">
                  <c:v>0.00521537</c:v>
                </c:pt>
                <c:pt idx="1846">
                  <c:v>0.0266286</c:v>
                </c:pt>
                <c:pt idx="1847">
                  <c:v>0.0202598</c:v>
                </c:pt>
                <c:pt idx="1848">
                  <c:v>0.00115343</c:v>
                </c:pt>
                <c:pt idx="1849">
                  <c:v>0.00115343</c:v>
                </c:pt>
                <c:pt idx="1850">
                  <c:v>0.013891</c:v>
                </c:pt>
                <c:pt idx="1851">
                  <c:v>0.00115343</c:v>
                </c:pt>
                <c:pt idx="1852">
                  <c:v>0.00115343</c:v>
                </c:pt>
                <c:pt idx="1853">
                  <c:v>0.013891</c:v>
                </c:pt>
                <c:pt idx="1854">
                  <c:v>0.00115343</c:v>
                </c:pt>
                <c:pt idx="1855">
                  <c:v>0.00752224</c:v>
                </c:pt>
                <c:pt idx="1856">
                  <c:v>0.00752224</c:v>
                </c:pt>
                <c:pt idx="1857">
                  <c:v>0.0115842</c:v>
                </c:pt>
                <c:pt idx="1858">
                  <c:v>0.00521537</c:v>
                </c:pt>
                <c:pt idx="1859">
                  <c:v>0.00521537</c:v>
                </c:pt>
                <c:pt idx="1860">
                  <c:v>0.0202598</c:v>
                </c:pt>
                <c:pt idx="1861">
                  <c:v>0.013891</c:v>
                </c:pt>
                <c:pt idx="1862">
                  <c:v>0.013891</c:v>
                </c:pt>
                <c:pt idx="1863">
                  <c:v>0.0115842</c:v>
                </c:pt>
                <c:pt idx="1864">
                  <c:v>0.00115343</c:v>
                </c:pt>
                <c:pt idx="1865">
                  <c:v>0.00752224</c:v>
                </c:pt>
                <c:pt idx="1866">
                  <c:v>0.013891</c:v>
                </c:pt>
                <c:pt idx="1867">
                  <c:v>0.0266286</c:v>
                </c:pt>
                <c:pt idx="1868">
                  <c:v>0.0202598</c:v>
                </c:pt>
                <c:pt idx="1869">
                  <c:v>0.0202598</c:v>
                </c:pt>
                <c:pt idx="1870">
                  <c:v>0.00521537</c:v>
                </c:pt>
                <c:pt idx="1871">
                  <c:v>0.0329974</c:v>
                </c:pt>
                <c:pt idx="1872">
                  <c:v>0.013891</c:v>
                </c:pt>
                <c:pt idx="1873">
                  <c:v>0.0115842</c:v>
                </c:pt>
                <c:pt idx="1874">
                  <c:v>0.00521537</c:v>
                </c:pt>
                <c:pt idx="1875">
                  <c:v>0.00752224</c:v>
                </c:pt>
                <c:pt idx="1876">
                  <c:v>0.0202598</c:v>
                </c:pt>
                <c:pt idx="1877">
                  <c:v>0.00521537</c:v>
                </c:pt>
                <c:pt idx="1878">
                  <c:v>0.00752224</c:v>
                </c:pt>
                <c:pt idx="1879">
                  <c:v>0.00521537</c:v>
                </c:pt>
                <c:pt idx="1880">
                  <c:v>0.013891</c:v>
                </c:pt>
                <c:pt idx="1881">
                  <c:v>0.013891</c:v>
                </c:pt>
                <c:pt idx="1882">
                  <c:v>0.00115343</c:v>
                </c:pt>
                <c:pt idx="1883">
                  <c:v>0.0266286</c:v>
                </c:pt>
                <c:pt idx="1884">
                  <c:v>0.00752224</c:v>
                </c:pt>
                <c:pt idx="1885">
                  <c:v>0.00752224</c:v>
                </c:pt>
                <c:pt idx="1886">
                  <c:v>0.00752224</c:v>
                </c:pt>
                <c:pt idx="1887">
                  <c:v>0.00521537</c:v>
                </c:pt>
                <c:pt idx="1888">
                  <c:v>0.013891</c:v>
                </c:pt>
                <c:pt idx="1889">
                  <c:v>0.00521537</c:v>
                </c:pt>
                <c:pt idx="1890">
                  <c:v>0.00752224</c:v>
                </c:pt>
                <c:pt idx="1891">
                  <c:v>0.013891</c:v>
                </c:pt>
                <c:pt idx="1892">
                  <c:v>0.00752224</c:v>
                </c:pt>
                <c:pt idx="1893">
                  <c:v>0.00752224</c:v>
                </c:pt>
                <c:pt idx="1894">
                  <c:v>0.0115842</c:v>
                </c:pt>
                <c:pt idx="1895">
                  <c:v>0.00115343</c:v>
                </c:pt>
                <c:pt idx="1896">
                  <c:v>0.00115343</c:v>
                </c:pt>
                <c:pt idx="1897">
                  <c:v>0.013891</c:v>
                </c:pt>
                <c:pt idx="1898">
                  <c:v>0.0202598</c:v>
                </c:pt>
                <c:pt idx="1899">
                  <c:v>0.0266286</c:v>
                </c:pt>
                <c:pt idx="1900">
                  <c:v>0.0202598</c:v>
                </c:pt>
                <c:pt idx="1901">
                  <c:v>0.017953</c:v>
                </c:pt>
                <c:pt idx="1902">
                  <c:v>0.00115343</c:v>
                </c:pt>
                <c:pt idx="1903">
                  <c:v>0.013891</c:v>
                </c:pt>
                <c:pt idx="1904">
                  <c:v>0.00115343</c:v>
                </c:pt>
                <c:pt idx="1905">
                  <c:v>0.00752224</c:v>
                </c:pt>
                <c:pt idx="1906">
                  <c:v>0.0202598</c:v>
                </c:pt>
                <c:pt idx="1907">
                  <c:v>0.0202598</c:v>
                </c:pt>
                <c:pt idx="1908">
                  <c:v>0.00521537</c:v>
                </c:pt>
                <c:pt idx="1909">
                  <c:v>0.00521537</c:v>
                </c:pt>
                <c:pt idx="1910">
                  <c:v>0.013891</c:v>
                </c:pt>
                <c:pt idx="1911">
                  <c:v>0.00521537</c:v>
                </c:pt>
                <c:pt idx="1912">
                  <c:v>0.00521537</c:v>
                </c:pt>
                <c:pt idx="1913">
                  <c:v>0.00115343</c:v>
                </c:pt>
                <c:pt idx="1914">
                  <c:v>0.00752224</c:v>
                </c:pt>
                <c:pt idx="1915">
                  <c:v>0.013891</c:v>
                </c:pt>
                <c:pt idx="1916">
                  <c:v>0.0115842</c:v>
                </c:pt>
                <c:pt idx="1917">
                  <c:v>0.013891</c:v>
                </c:pt>
                <c:pt idx="1918">
                  <c:v>0.00521537</c:v>
                </c:pt>
                <c:pt idx="1919">
                  <c:v>0.013891</c:v>
                </c:pt>
                <c:pt idx="1920">
                  <c:v>0.013891</c:v>
                </c:pt>
                <c:pt idx="1921">
                  <c:v>0.00115343</c:v>
                </c:pt>
                <c:pt idx="1922">
                  <c:v>0.013891</c:v>
                </c:pt>
                <c:pt idx="1923">
                  <c:v>0.013891</c:v>
                </c:pt>
                <c:pt idx="1924">
                  <c:v>0.00115343</c:v>
                </c:pt>
                <c:pt idx="1925">
                  <c:v>0.0266286</c:v>
                </c:pt>
                <c:pt idx="1926">
                  <c:v>0.00752224</c:v>
                </c:pt>
                <c:pt idx="1927">
                  <c:v>0.013891</c:v>
                </c:pt>
                <c:pt idx="1928">
                  <c:v>0.0266286</c:v>
                </c:pt>
                <c:pt idx="1929">
                  <c:v>0.013891</c:v>
                </c:pt>
                <c:pt idx="1930">
                  <c:v>0.00752224</c:v>
                </c:pt>
                <c:pt idx="1931">
                  <c:v>0.0202598</c:v>
                </c:pt>
                <c:pt idx="1932">
                  <c:v>0.00752224</c:v>
                </c:pt>
                <c:pt idx="1933">
                  <c:v>0.0202598</c:v>
                </c:pt>
                <c:pt idx="1934">
                  <c:v>0.0202598</c:v>
                </c:pt>
                <c:pt idx="1935">
                  <c:v>0.00115343</c:v>
                </c:pt>
                <c:pt idx="1936">
                  <c:v>0.00115343</c:v>
                </c:pt>
                <c:pt idx="1937">
                  <c:v>0.0115842</c:v>
                </c:pt>
                <c:pt idx="1938">
                  <c:v>0.00521537</c:v>
                </c:pt>
                <c:pt idx="1939">
                  <c:v>0.00752224</c:v>
                </c:pt>
                <c:pt idx="1940">
                  <c:v>0.00521537</c:v>
                </c:pt>
                <c:pt idx="1941">
                  <c:v>0.00521537</c:v>
                </c:pt>
                <c:pt idx="1942">
                  <c:v>0.013891</c:v>
                </c:pt>
                <c:pt idx="1943">
                  <c:v>0.0115842</c:v>
                </c:pt>
                <c:pt idx="1944">
                  <c:v>0.013891</c:v>
                </c:pt>
                <c:pt idx="1945">
                  <c:v>0.013891</c:v>
                </c:pt>
                <c:pt idx="1946">
                  <c:v>0.00115343</c:v>
                </c:pt>
                <c:pt idx="1947">
                  <c:v>0.00115343</c:v>
                </c:pt>
                <c:pt idx="1948">
                  <c:v>0.0266286</c:v>
                </c:pt>
                <c:pt idx="1949">
                  <c:v>0.00115343</c:v>
                </c:pt>
                <c:pt idx="1950">
                  <c:v>0.013891</c:v>
                </c:pt>
                <c:pt idx="1951">
                  <c:v>0.013891</c:v>
                </c:pt>
                <c:pt idx="1952">
                  <c:v>0.013891</c:v>
                </c:pt>
                <c:pt idx="1953">
                  <c:v>0.013891</c:v>
                </c:pt>
                <c:pt idx="1954">
                  <c:v>0.00521537</c:v>
                </c:pt>
                <c:pt idx="1955">
                  <c:v>0.00115343</c:v>
                </c:pt>
                <c:pt idx="1956">
                  <c:v>0.013891</c:v>
                </c:pt>
                <c:pt idx="1957">
                  <c:v>0.00115343</c:v>
                </c:pt>
                <c:pt idx="1958">
                  <c:v>0.0329974</c:v>
                </c:pt>
                <c:pt idx="1959">
                  <c:v>0.013891</c:v>
                </c:pt>
                <c:pt idx="1960">
                  <c:v>0.00115343</c:v>
                </c:pt>
                <c:pt idx="1961">
                  <c:v>0.00752224</c:v>
                </c:pt>
                <c:pt idx="1962">
                  <c:v>0.0202598</c:v>
                </c:pt>
                <c:pt idx="1963">
                  <c:v>0.00752224</c:v>
                </c:pt>
                <c:pt idx="1964">
                  <c:v>0.00752224</c:v>
                </c:pt>
                <c:pt idx="1965">
                  <c:v>0.00752224</c:v>
                </c:pt>
                <c:pt idx="1966">
                  <c:v>0.013891</c:v>
                </c:pt>
                <c:pt idx="1967">
                  <c:v>0.0202598</c:v>
                </c:pt>
                <c:pt idx="1968">
                  <c:v>0.0202598</c:v>
                </c:pt>
                <c:pt idx="1969">
                  <c:v>0.0202598</c:v>
                </c:pt>
                <c:pt idx="1970">
                  <c:v>0.0202598</c:v>
                </c:pt>
                <c:pt idx="1971">
                  <c:v>0.013891</c:v>
                </c:pt>
                <c:pt idx="1972">
                  <c:v>0.013891</c:v>
                </c:pt>
                <c:pt idx="1973">
                  <c:v>0.0266286</c:v>
                </c:pt>
                <c:pt idx="1974">
                  <c:v>0.00115343</c:v>
                </c:pt>
                <c:pt idx="1975">
                  <c:v>0.00115343</c:v>
                </c:pt>
                <c:pt idx="1976">
                  <c:v>0.013891</c:v>
                </c:pt>
                <c:pt idx="1977">
                  <c:v>0.00752224</c:v>
                </c:pt>
                <c:pt idx="1978">
                  <c:v>0.013891</c:v>
                </c:pt>
                <c:pt idx="1979">
                  <c:v>0.00115343</c:v>
                </c:pt>
                <c:pt idx="1980">
                  <c:v>0.0266286</c:v>
                </c:pt>
                <c:pt idx="1981">
                  <c:v>0.00752224</c:v>
                </c:pt>
                <c:pt idx="1982">
                  <c:v>0.00752224</c:v>
                </c:pt>
                <c:pt idx="1983">
                  <c:v>0.0329974</c:v>
                </c:pt>
                <c:pt idx="1984">
                  <c:v>0.013891</c:v>
                </c:pt>
                <c:pt idx="1985">
                  <c:v>0.013891</c:v>
                </c:pt>
                <c:pt idx="1986">
                  <c:v>0.0329974</c:v>
                </c:pt>
                <c:pt idx="1987">
                  <c:v>0.0115842</c:v>
                </c:pt>
                <c:pt idx="1988">
                  <c:v>0.00752224</c:v>
                </c:pt>
                <c:pt idx="1989">
                  <c:v>0.013891</c:v>
                </c:pt>
                <c:pt idx="1990">
                  <c:v>0.00521537</c:v>
                </c:pt>
                <c:pt idx="1991">
                  <c:v>0.013891</c:v>
                </c:pt>
                <c:pt idx="1992">
                  <c:v>0.00115343</c:v>
                </c:pt>
                <c:pt idx="1993">
                  <c:v>0.00521537</c:v>
                </c:pt>
                <c:pt idx="1994">
                  <c:v>0.00752224</c:v>
                </c:pt>
                <c:pt idx="1995">
                  <c:v>0.00752224</c:v>
                </c:pt>
                <c:pt idx="1996">
                  <c:v>0.013891</c:v>
                </c:pt>
                <c:pt idx="1997">
                  <c:v>0.0202598</c:v>
                </c:pt>
                <c:pt idx="1998">
                  <c:v>0.0202598</c:v>
                </c:pt>
                <c:pt idx="1999">
                  <c:v>0.00752224</c:v>
                </c:pt>
                <c:pt idx="2000">
                  <c:v>0.013891</c:v>
                </c:pt>
                <c:pt idx="2001">
                  <c:v>0.00115343</c:v>
                </c:pt>
                <c:pt idx="2002">
                  <c:v>0.013891</c:v>
                </c:pt>
                <c:pt idx="2003">
                  <c:v>0.0202598</c:v>
                </c:pt>
                <c:pt idx="2004">
                  <c:v>0.00752224</c:v>
                </c:pt>
                <c:pt idx="2005">
                  <c:v>0.0202598</c:v>
                </c:pt>
                <c:pt idx="2006">
                  <c:v>0.00521537</c:v>
                </c:pt>
                <c:pt idx="2007">
                  <c:v>0.00752224</c:v>
                </c:pt>
                <c:pt idx="2008">
                  <c:v>0.0202598</c:v>
                </c:pt>
                <c:pt idx="2009">
                  <c:v>0.00115343</c:v>
                </c:pt>
                <c:pt idx="2010">
                  <c:v>0.00521537</c:v>
                </c:pt>
                <c:pt idx="2011">
                  <c:v>0.013891</c:v>
                </c:pt>
                <c:pt idx="2012">
                  <c:v>0.00752224</c:v>
                </c:pt>
                <c:pt idx="2013">
                  <c:v>0.00752224</c:v>
                </c:pt>
                <c:pt idx="2014">
                  <c:v>0.0266286</c:v>
                </c:pt>
                <c:pt idx="2015">
                  <c:v>0.0266286</c:v>
                </c:pt>
                <c:pt idx="2016">
                  <c:v>0.0266286</c:v>
                </c:pt>
                <c:pt idx="2017">
                  <c:v>0.0202598</c:v>
                </c:pt>
                <c:pt idx="2018">
                  <c:v>0.00752224</c:v>
                </c:pt>
                <c:pt idx="2019">
                  <c:v>0.0202598</c:v>
                </c:pt>
                <c:pt idx="2020">
                  <c:v>0.00752224</c:v>
                </c:pt>
                <c:pt idx="2021">
                  <c:v>0.00521537</c:v>
                </c:pt>
                <c:pt idx="2022">
                  <c:v>0.00521537</c:v>
                </c:pt>
                <c:pt idx="2023">
                  <c:v>0.0329974</c:v>
                </c:pt>
                <c:pt idx="2024">
                  <c:v>0.0115842</c:v>
                </c:pt>
                <c:pt idx="2025">
                  <c:v>0.013891</c:v>
                </c:pt>
                <c:pt idx="2026">
                  <c:v>0.731259</c:v>
                </c:pt>
                <c:pt idx="2027">
                  <c:v>0.629358</c:v>
                </c:pt>
                <c:pt idx="2028">
                  <c:v>0.642096</c:v>
                </c:pt>
                <c:pt idx="2029">
                  <c:v>0.622989</c:v>
                </c:pt>
                <c:pt idx="2030">
                  <c:v>0.635727</c:v>
                </c:pt>
                <c:pt idx="2031">
                  <c:v>0.635727</c:v>
                </c:pt>
                <c:pt idx="2032">
                  <c:v>0.635727</c:v>
                </c:pt>
                <c:pt idx="2033">
                  <c:v>0.629358</c:v>
                </c:pt>
                <c:pt idx="2034">
                  <c:v>0.635727</c:v>
                </c:pt>
                <c:pt idx="2035">
                  <c:v>0.629358</c:v>
                </c:pt>
                <c:pt idx="2036">
                  <c:v>0.622989</c:v>
                </c:pt>
                <c:pt idx="2037">
                  <c:v>0.622989</c:v>
                </c:pt>
                <c:pt idx="2038">
                  <c:v>0.622989</c:v>
                </c:pt>
                <c:pt idx="2039">
                  <c:v>0.622989</c:v>
                </c:pt>
                <c:pt idx="2040">
                  <c:v>0.00521537</c:v>
                </c:pt>
                <c:pt idx="2041">
                  <c:v>0.013891</c:v>
                </c:pt>
                <c:pt idx="2042">
                  <c:v>0.013891</c:v>
                </c:pt>
                <c:pt idx="2043">
                  <c:v>0.013891</c:v>
                </c:pt>
                <c:pt idx="2044">
                  <c:v>0.00521537</c:v>
                </c:pt>
                <c:pt idx="2045">
                  <c:v>0.0202598</c:v>
                </c:pt>
                <c:pt idx="2046">
                  <c:v>0.00521537</c:v>
                </c:pt>
                <c:pt idx="2047">
                  <c:v>0.00752224</c:v>
                </c:pt>
                <c:pt idx="2048">
                  <c:v>0.0202598</c:v>
                </c:pt>
                <c:pt idx="2049">
                  <c:v>0.0202598</c:v>
                </c:pt>
                <c:pt idx="2050">
                  <c:v>0.00752224</c:v>
                </c:pt>
                <c:pt idx="2051">
                  <c:v>0.0202598</c:v>
                </c:pt>
                <c:pt idx="2052">
                  <c:v>0.0202598</c:v>
                </c:pt>
                <c:pt idx="2053">
                  <c:v>0.013891</c:v>
                </c:pt>
                <c:pt idx="2054">
                  <c:v>0.013891</c:v>
                </c:pt>
                <c:pt idx="2055">
                  <c:v>0.00115343</c:v>
                </c:pt>
                <c:pt idx="2056">
                  <c:v>0.013891</c:v>
                </c:pt>
                <c:pt idx="2057">
                  <c:v>0.013891</c:v>
                </c:pt>
                <c:pt idx="2058">
                  <c:v>0.00521537</c:v>
                </c:pt>
                <c:pt idx="2059">
                  <c:v>0.00752224</c:v>
                </c:pt>
                <c:pt idx="2060">
                  <c:v>0.0202598</c:v>
                </c:pt>
                <c:pt idx="2061">
                  <c:v>0.0266286</c:v>
                </c:pt>
                <c:pt idx="2062">
                  <c:v>0.00521537</c:v>
                </c:pt>
                <c:pt idx="2063">
                  <c:v>0.00521537</c:v>
                </c:pt>
                <c:pt idx="2064">
                  <c:v>0.00521537</c:v>
                </c:pt>
                <c:pt idx="2065">
                  <c:v>0.00752224</c:v>
                </c:pt>
                <c:pt idx="2066">
                  <c:v>0.0115842</c:v>
                </c:pt>
                <c:pt idx="2067">
                  <c:v>0.00752224</c:v>
                </c:pt>
                <c:pt idx="2068">
                  <c:v>0.0266286</c:v>
                </c:pt>
                <c:pt idx="2069">
                  <c:v>0.00115343</c:v>
                </c:pt>
                <c:pt idx="2070">
                  <c:v>0.00752224</c:v>
                </c:pt>
                <c:pt idx="2071">
                  <c:v>0.0266286</c:v>
                </c:pt>
                <c:pt idx="2072">
                  <c:v>0.0266286</c:v>
                </c:pt>
                <c:pt idx="2073">
                  <c:v>0.00752224</c:v>
                </c:pt>
                <c:pt idx="2074">
                  <c:v>0.0202598</c:v>
                </c:pt>
                <c:pt idx="2075">
                  <c:v>0.00752224</c:v>
                </c:pt>
                <c:pt idx="2076">
                  <c:v>0.013891</c:v>
                </c:pt>
                <c:pt idx="2077">
                  <c:v>0.00115343</c:v>
                </c:pt>
                <c:pt idx="2078">
                  <c:v>0.00752224</c:v>
                </c:pt>
                <c:pt idx="2079">
                  <c:v>0.00752224</c:v>
                </c:pt>
                <c:pt idx="2080">
                  <c:v>0.0202598</c:v>
                </c:pt>
                <c:pt idx="2081">
                  <c:v>0.00752224</c:v>
                </c:pt>
                <c:pt idx="2082">
                  <c:v>0.0202598</c:v>
                </c:pt>
                <c:pt idx="2083">
                  <c:v>0.013891</c:v>
                </c:pt>
                <c:pt idx="2084">
                  <c:v>0.00752224</c:v>
                </c:pt>
                <c:pt idx="2085">
                  <c:v>0.00115343</c:v>
                </c:pt>
                <c:pt idx="2086">
                  <c:v>0.0202598</c:v>
                </c:pt>
                <c:pt idx="2087">
                  <c:v>0.00115343</c:v>
                </c:pt>
                <c:pt idx="2088">
                  <c:v>0.0202598</c:v>
                </c:pt>
                <c:pt idx="2089">
                  <c:v>0.00115343</c:v>
                </c:pt>
                <c:pt idx="2090">
                  <c:v>0.00752224</c:v>
                </c:pt>
                <c:pt idx="2091">
                  <c:v>0.00752224</c:v>
                </c:pt>
                <c:pt idx="2092">
                  <c:v>0.013891</c:v>
                </c:pt>
                <c:pt idx="2093">
                  <c:v>0.00115343</c:v>
                </c:pt>
                <c:pt idx="2094">
                  <c:v>0.00752224</c:v>
                </c:pt>
                <c:pt idx="2095">
                  <c:v>0.00752224</c:v>
                </c:pt>
                <c:pt idx="2096">
                  <c:v>0.00752224</c:v>
                </c:pt>
                <c:pt idx="2097">
                  <c:v>0.00115343</c:v>
                </c:pt>
                <c:pt idx="2098">
                  <c:v>0.00521537</c:v>
                </c:pt>
                <c:pt idx="2099">
                  <c:v>0.0202598</c:v>
                </c:pt>
                <c:pt idx="2100">
                  <c:v>0.013891</c:v>
                </c:pt>
                <c:pt idx="2101">
                  <c:v>0.013891</c:v>
                </c:pt>
                <c:pt idx="2102">
                  <c:v>0.00115343</c:v>
                </c:pt>
                <c:pt idx="2103">
                  <c:v>0.00115343</c:v>
                </c:pt>
                <c:pt idx="2104">
                  <c:v>0.00521537</c:v>
                </c:pt>
                <c:pt idx="2105">
                  <c:v>0.0115842</c:v>
                </c:pt>
                <c:pt idx="2106">
                  <c:v>0.013891</c:v>
                </c:pt>
                <c:pt idx="2107">
                  <c:v>0.0266286</c:v>
                </c:pt>
                <c:pt idx="2108">
                  <c:v>0.013891</c:v>
                </c:pt>
                <c:pt idx="2109">
                  <c:v>0.0329974</c:v>
                </c:pt>
                <c:pt idx="2110">
                  <c:v>0.00115343</c:v>
                </c:pt>
                <c:pt idx="2111">
                  <c:v>0.0115842</c:v>
                </c:pt>
                <c:pt idx="2112">
                  <c:v>0.00752224</c:v>
                </c:pt>
                <c:pt idx="2113">
                  <c:v>0.00115343</c:v>
                </c:pt>
                <c:pt idx="2114">
                  <c:v>0.00115343</c:v>
                </c:pt>
                <c:pt idx="2115">
                  <c:v>0.00752224</c:v>
                </c:pt>
                <c:pt idx="2116">
                  <c:v>0.00752224</c:v>
                </c:pt>
                <c:pt idx="2117">
                  <c:v>0.00752224</c:v>
                </c:pt>
                <c:pt idx="2118">
                  <c:v>0.00752224</c:v>
                </c:pt>
                <c:pt idx="2119">
                  <c:v>0.00752224</c:v>
                </c:pt>
                <c:pt idx="2120">
                  <c:v>0.0202598</c:v>
                </c:pt>
                <c:pt idx="2121">
                  <c:v>0.00521537</c:v>
                </c:pt>
                <c:pt idx="2122">
                  <c:v>0.013891</c:v>
                </c:pt>
                <c:pt idx="2123">
                  <c:v>0.0202598</c:v>
                </c:pt>
                <c:pt idx="2124">
                  <c:v>0.00115343</c:v>
                </c:pt>
                <c:pt idx="2125">
                  <c:v>0.0266286</c:v>
                </c:pt>
                <c:pt idx="2126">
                  <c:v>0.00521537</c:v>
                </c:pt>
                <c:pt idx="2127">
                  <c:v>0.00521537</c:v>
                </c:pt>
                <c:pt idx="2128">
                  <c:v>0.00752224</c:v>
                </c:pt>
                <c:pt idx="2129">
                  <c:v>0.0202598</c:v>
                </c:pt>
                <c:pt idx="2130">
                  <c:v>0.0266286</c:v>
                </c:pt>
                <c:pt idx="2131">
                  <c:v>0.0202598</c:v>
                </c:pt>
                <c:pt idx="2132">
                  <c:v>0.00752224</c:v>
                </c:pt>
                <c:pt idx="2133">
                  <c:v>0.00115343</c:v>
                </c:pt>
                <c:pt idx="2134">
                  <c:v>0.00752224</c:v>
                </c:pt>
                <c:pt idx="2135">
                  <c:v>0.013891</c:v>
                </c:pt>
                <c:pt idx="2136">
                  <c:v>0.00521537</c:v>
                </c:pt>
                <c:pt idx="2137">
                  <c:v>0.0202598</c:v>
                </c:pt>
                <c:pt idx="2138">
                  <c:v>0.013891</c:v>
                </c:pt>
                <c:pt idx="2139">
                  <c:v>0.00521537</c:v>
                </c:pt>
                <c:pt idx="2140">
                  <c:v>0.00752224</c:v>
                </c:pt>
                <c:pt idx="2141">
                  <c:v>0.0266286</c:v>
                </c:pt>
                <c:pt idx="2142">
                  <c:v>0.0202598</c:v>
                </c:pt>
                <c:pt idx="2143">
                  <c:v>0.00115343</c:v>
                </c:pt>
                <c:pt idx="2144">
                  <c:v>0.0266286</c:v>
                </c:pt>
                <c:pt idx="2145">
                  <c:v>0.00752224</c:v>
                </c:pt>
                <c:pt idx="2146">
                  <c:v>0.0115842</c:v>
                </c:pt>
                <c:pt idx="2147">
                  <c:v>0.0202598</c:v>
                </c:pt>
                <c:pt idx="2148">
                  <c:v>0.00752224</c:v>
                </c:pt>
                <c:pt idx="2149">
                  <c:v>0.0329974</c:v>
                </c:pt>
                <c:pt idx="2150">
                  <c:v>0.00752224</c:v>
                </c:pt>
                <c:pt idx="2151">
                  <c:v>0.00752224</c:v>
                </c:pt>
                <c:pt idx="2152">
                  <c:v>0.00115343</c:v>
                </c:pt>
                <c:pt idx="2153">
                  <c:v>0.00521537</c:v>
                </c:pt>
                <c:pt idx="2154">
                  <c:v>0.00521537</c:v>
                </c:pt>
                <c:pt idx="2155">
                  <c:v>0.013891</c:v>
                </c:pt>
                <c:pt idx="2156">
                  <c:v>0.00752224</c:v>
                </c:pt>
                <c:pt idx="2157">
                  <c:v>0.0266286</c:v>
                </c:pt>
                <c:pt idx="2158">
                  <c:v>0.00115343</c:v>
                </c:pt>
                <c:pt idx="2159">
                  <c:v>0.00115343</c:v>
                </c:pt>
                <c:pt idx="2160">
                  <c:v>0.00521537</c:v>
                </c:pt>
                <c:pt idx="2161">
                  <c:v>0.00752224</c:v>
                </c:pt>
                <c:pt idx="2162">
                  <c:v>0.0115842</c:v>
                </c:pt>
                <c:pt idx="2163">
                  <c:v>0.0202598</c:v>
                </c:pt>
                <c:pt idx="2164">
                  <c:v>0.00521537</c:v>
                </c:pt>
                <c:pt idx="2165">
                  <c:v>0.00752224</c:v>
                </c:pt>
                <c:pt idx="2166">
                  <c:v>0.013891</c:v>
                </c:pt>
                <c:pt idx="2167">
                  <c:v>0.00521537</c:v>
                </c:pt>
                <c:pt idx="2168">
                  <c:v>0.00752224</c:v>
                </c:pt>
                <c:pt idx="2169">
                  <c:v>0.0266286</c:v>
                </c:pt>
                <c:pt idx="2170">
                  <c:v>0.00521537</c:v>
                </c:pt>
                <c:pt idx="2171">
                  <c:v>0.013891</c:v>
                </c:pt>
                <c:pt idx="2172">
                  <c:v>0.0115842</c:v>
                </c:pt>
                <c:pt idx="2173">
                  <c:v>0.00752224</c:v>
                </c:pt>
                <c:pt idx="2174">
                  <c:v>0.00752224</c:v>
                </c:pt>
                <c:pt idx="2175">
                  <c:v>0.0202598</c:v>
                </c:pt>
                <c:pt idx="2176">
                  <c:v>0.00752224</c:v>
                </c:pt>
                <c:pt idx="2177">
                  <c:v>0.00752224</c:v>
                </c:pt>
                <c:pt idx="2178">
                  <c:v>0.0266286</c:v>
                </c:pt>
                <c:pt idx="2179">
                  <c:v>0.00752224</c:v>
                </c:pt>
                <c:pt idx="2180">
                  <c:v>0.0202598</c:v>
                </c:pt>
                <c:pt idx="2181">
                  <c:v>0.00752224</c:v>
                </c:pt>
                <c:pt idx="2182">
                  <c:v>0.013891</c:v>
                </c:pt>
                <c:pt idx="2183">
                  <c:v>0.013891</c:v>
                </c:pt>
                <c:pt idx="2184">
                  <c:v>0.0202598</c:v>
                </c:pt>
                <c:pt idx="2185">
                  <c:v>0.0266286</c:v>
                </c:pt>
                <c:pt idx="2186">
                  <c:v>0.00115343</c:v>
                </c:pt>
                <c:pt idx="2187">
                  <c:v>0.00115343</c:v>
                </c:pt>
                <c:pt idx="2188">
                  <c:v>0.0202598</c:v>
                </c:pt>
                <c:pt idx="2189">
                  <c:v>0.013891</c:v>
                </c:pt>
                <c:pt idx="2190">
                  <c:v>0.00752224</c:v>
                </c:pt>
                <c:pt idx="2191">
                  <c:v>0.00115343</c:v>
                </c:pt>
                <c:pt idx="2192">
                  <c:v>0.0202598</c:v>
                </c:pt>
                <c:pt idx="2193">
                  <c:v>0.0202598</c:v>
                </c:pt>
                <c:pt idx="2194">
                  <c:v>0.00521537</c:v>
                </c:pt>
                <c:pt idx="2195">
                  <c:v>0.00752224</c:v>
                </c:pt>
                <c:pt idx="2196">
                  <c:v>0.013891</c:v>
                </c:pt>
                <c:pt idx="2197">
                  <c:v>0.0202598</c:v>
                </c:pt>
                <c:pt idx="2198">
                  <c:v>0.00752224</c:v>
                </c:pt>
                <c:pt idx="2199">
                  <c:v>0.00752224</c:v>
                </c:pt>
                <c:pt idx="2200">
                  <c:v>0.013891</c:v>
                </c:pt>
                <c:pt idx="2201">
                  <c:v>0.00521537</c:v>
                </c:pt>
                <c:pt idx="2202">
                  <c:v>0.0115842</c:v>
                </c:pt>
                <c:pt idx="2203">
                  <c:v>0.013891</c:v>
                </c:pt>
                <c:pt idx="2204">
                  <c:v>0.0202598</c:v>
                </c:pt>
                <c:pt idx="2205">
                  <c:v>0.00115343</c:v>
                </c:pt>
                <c:pt idx="2206">
                  <c:v>0.0202598</c:v>
                </c:pt>
                <c:pt idx="2207">
                  <c:v>0.00752224</c:v>
                </c:pt>
                <c:pt idx="2208">
                  <c:v>0.00115343</c:v>
                </c:pt>
                <c:pt idx="2209">
                  <c:v>0.00115343</c:v>
                </c:pt>
                <c:pt idx="2210">
                  <c:v>0.00115343</c:v>
                </c:pt>
                <c:pt idx="2211">
                  <c:v>0.013891</c:v>
                </c:pt>
                <c:pt idx="2212">
                  <c:v>0.0202598</c:v>
                </c:pt>
                <c:pt idx="2213">
                  <c:v>0.0266286</c:v>
                </c:pt>
                <c:pt idx="2214">
                  <c:v>0.0115842</c:v>
                </c:pt>
                <c:pt idx="2215">
                  <c:v>0.00521537</c:v>
                </c:pt>
                <c:pt idx="2216">
                  <c:v>0.00115343</c:v>
                </c:pt>
                <c:pt idx="2217">
                  <c:v>0.00521537</c:v>
                </c:pt>
                <c:pt idx="2218">
                  <c:v>0.00115343</c:v>
                </c:pt>
                <c:pt idx="2219">
                  <c:v>0.00752224</c:v>
                </c:pt>
                <c:pt idx="2220">
                  <c:v>0.0266286</c:v>
                </c:pt>
                <c:pt idx="2221">
                  <c:v>0.0115842</c:v>
                </c:pt>
                <c:pt idx="2222">
                  <c:v>0.00752224</c:v>
                </c:pt>
                <c:pt idx="2223">
                  <c:v>0.0202598</c:v>
                </c:pt>
                <c:pt idx="2224">
                  <c:v>0.0202598</c:v>
                </c:pt>
                <c:pt idx="2225">
                  <c:v>0.013891</c:v>
                </c:pt>
                <c:pt idx="2226">
                  <c:v>0.0266286</c:v>
                </c:pt>
                <c:pt idx="2227">
                  <c:v>0.0266286</c:v>
                </c:pt>
                <c:pt idx="2228">
                  <c:v>0.00115343</c:v>
                </c:pt>
                <c:pt idx="2229">
                  <c:v>0.00115343</c:v>
                </c:pt>
                <c:pt idx="2230">
                  <c:v>0.00521537</c:v>
                </c:pt>
                <c:pt idx="2231">
                  <c:v>0.00752224</c:v>
                </c:pt>
                <c:pt idx="2232">
                  <c:v>0.0115842</c:v>
                </c:pt>
                <c:pt idx="2233">
                  <c:v>0.00115343</c:v>
                </c:pt>
                <c:pt idx="2234">
                  <c:v>0.00752224</c:v>
                </c:pt>
                <c:pt idx="2235">
                  <c:v>0.013891</c:v>
                </c:pt>
                <c:pt idx="2236">
                  <c:v>0.0202598</c:v>
                </c:pt>
                <c:pt idx="2237">
                  <c:v>0.00115343</c:v>
                </c:pt>
                <c:pt idx="2238">
                  <c:v>0.013891</c:v>
                </c:pt>
                <c:pt idx="2239">
                  <c:v>0.0202598</c:v>
                </c:pt>
                <c:pt idx="2240">
                  <c:v>0.0202598</c:v>
                </c:pt>
                <c:pt idx="2241">
                  <c:v>0.0266286</c:v>
                </c:pt>
                <c:pt idx="2242">
                  <c:v>0.0202598</c:v>
                </c:pt>
                <c:pt idx="2243">
                  <c:v>0.0266286</c:v>
                </c:pt>
                <c:pt idx="2244">
                  <c:v>0.013891</c:v>
                </c:pt>
                <c:pt idx="2245">
                  <c:v>0.0115842</c:v>
                </c:pt>
                <c:pt idx="2246">
                  <c:v>0.013891</c:v>
                </c:pt>
                <c:pt idx="2247">
                  <c:v>0.00752224</c:v>
                </c:pt>
                <c:pt idx="2248">
                  <c:v>0.013891</c:v>
                </c:pt>
                <c:pt idx="2249">
                  <c:v>0.00752224</c:v>
                </c:pt>
                <c:pt idx="2250">
                  <c:v>0.00752224</c:v>
                </c:pt>
                <c:pt idx="2251">
                  <c:v>0.0266286</c:v>
                </c:pt>
                <c:pt idx="2252">
                  <c:v>0.013891</c:v>
                </c:pt>
                <c:pt idx="2253">
                  <c:v>0.00115343</c:v>
                </c:pt>
                <c:pt idx="2254">
                  <c:v>0.00115343</c:v>
                </c:pt>
                <c:pt idx="2255">
                  <c:v>0.0115842</c:v>
                </c:pt>
                <c:pt idx="2256">
                  <c:v>0.0115842</c:v>
                </c:pt>
                <c:pt idx="2257">
                  <c:v>0.0202598</c:v>
                </c:pt>
                <c:pt idx="2258">
                  <c:v>0.00115343</c:v>
                </c:pt>
                <c:pt idx="2259">
                  <c:v>0.0266286</c:v>
                </c:pt>
                <c:pt idx="2260">
                  <c:v>0.00752224</c:v>
                </c:pt>
                <c:pt idx="2261">
                  <c:v>0.0393662</c:v>
                </c:pt>
                <c:pt idx="2262">
                  <c:v>0.00115343</c:v>
                </c:pt>
                <c:pt idx="2263">
                  <c:v>0.0202598</c:v>
                </c:pt>
                <c:pt idx="2264">
                  <c:v>0.00752224</c:v>
                </c:pt>
                <c:pt idx="2265">
                  <c:v>0.00521537</c:v>
                </c:pt>
                <c:pt idx="2266">
                  <c:v>0.0202598</c:v>
                </c:pt>
                <c:pt idx="2267">
                  <c:v>0.0202598</c:v>
                </c:pt>
                <c:pt idx="2268">
                  <c:v>0.0266286</c:v>
                </c:pt>
                <c:pt idx="2269">
                  <c:v>0.013891</c:v>
                </c:pt>
                <c:pt idx="2270">
                  <c:v>0.00521537</c:v>
                </c:pt>
                <c:pt idx="2271">
                  <c:v>0.00115343</c:v>
                </c:pt>
                <c:pt idx="2272">
                  <c:v>0.0202598</c:v>
                </c:pt>
                <c:pt idx="2273">
                  <c:v>0.00752224</c:v>
                </c:pt>
                <c:pt idx="2274">
                  <c:v>0.0202598</c:v>
                </c:pt>
                <c:pt idx="2275">
                  <c:v>0.0202598</c:v>
                </c:pt>
                <c:pt idx="2276">
                  <c:v>0.013891</c:v>
                </c:pt>
                <c:pt idx="2277">
                  <c:v>0.00115343</c:v>
                </c:pt>
                <c:pt idx="2278">
                  <c:v>0.00521537</c:v>
                </c:pt>
                <c:pt idx="2279">
                  <c:v>0.00752224</c:v>
                </c:pt>
                <c:pt idx="2280">
                  <c:v>0.013891</c:v>
                </c:pt>
                <c:pt idx="2281">
                  <c:v>0.00115343</c:v>
                </c:pt>
                <c:pt idx="2282">
                  <c:v>0.00752224</c:v>
                </c:pt>
                <c:pt idx="2283">
                  <c:v>0.00115343</c:v>
                </c:pt>
                <c:pt idx="2284">
                  <c:v>0.013891</c:v>
                </c:pt>
                <c:pt idx="2285">
                  <c:v>0.0202598</c:v>
                </c:pt>
                <c:pt idx="2286">
                  <c:v>0.0115842</c:v>
                </c:pt>
                <c:pt idx="2287">
                  <c:v>0.00752224</c:v>
                </c:pt>
                <c:pt idx="2288">
                  <c:v>0.0202598</c:v>
                </c:pt>
                <c:pt idx="2289">
                  <c:v>0.0266286</c:v>
                </c:pt>
                <c:pt idx="2290">
                  <c:v>0.00752224</c:v>
                </c:pt>
                <c:pt idx="2291">
                  <c:v>0.0202598</c:v>
                </c:pt>
                <c:pt idx="2292">
                  <c:v>0.013891</c:v>
                </c:pt>
                <c:pt idx="2293">
                  <c:v>0.0115842</c:v>
                </c:pt>
                <c:pt idx="2294">
                  <c:v>0.00752224</c:v>
                </c:pt>
                <c:pt idx="2295">
                  <c:v>0.013891</c:v>
                </c:pt>
                <c:pt idx="2296">
                  <c:v>0.0202598</c:v>
                </c:pt>
                <c:pt idx="2297">
                  <c:v>0.013891</c:v>
                </c:pt>
                <c:pt idx="2298">
                  <c:v>0.0202598</c:v>
                </c:pt>
                <c:pt idx="2299">
                  <c:v>0.00752224</c:v>
                </c:pt>
                <c:pt idx="2300">
                  <c:v>0.013891</c:v>
                </c:pt>
                <c:pt idx="2301">
                  <c:v>0.00115343</c:v>
                </c:pt>
                <c:pt idx="2302">
                  <c:v>0.0266286</c:v>
                </c:pt>
                <c:pt idx="2303">
                  <c:v>0.00521537</c:v>
                </c:pt>
                <c:pt idx="2304">
                  <c:v>0.0202598</c:v>
                </c:pt>
                <c:pt idx="2305">
                  <c:v>0.0329974</c:v>
                </c:pt>
                <c:pt idx="2306">
                  <c:v>0.013891</c:v>
                </c:pt>
                <c:pt idx="2307">
                  <c:v>0.00752224</c:v>
                </c:pt>
                <c:pt idx="2308">
                  <c:v>0.0115842</c:v>
                </c:pt>
                <c:pt idx="2309">
                  <c:v>0.0115842</c:v>
                </c:pt>
                <c:pt idx="2310">
                  <c:v>0.0115842</c:v>
                </c:pt>
                <c:pt idx="2311">
                  <c:v>0.0202598</c:v>
                </c:pt>
                <c:pt idx="2312">
                  <c:v>0.0202598</c:v>
                </c:pt>
                <c:pt idx="2313">
                  <c:v>0.0202598</c:v>
                </c:pt>
                <c:pt idx="2314">
                  <c:v>0.0202598</c:v>
                </c:pt>
                <c:pt idx="2315">
                  <c:v>0.0202598</c:v>
                </c:pt>
                <c:pt idx="2316">
                  <c:v>0.00752224</c:v>
                </c:pt>
                <c:pt idx="2317">
                  <c:v>0.013891</c:v>
                </c:pt>
                <c:pt idx="2318">
                  <c:v>0.0115842</c:v>
                </c:pt>
                <c:pt idx="2319">
                  <c:v>0.013891</c:v>
                </c:pt>
                <c:pt idx="2320">
                  <c:v>0.0202598</c:v>
                </c:pt>
                <c:pt idx="2321">
                  <c:v>0.0202598</c:v>
                </c:pt>
                <c:pt idx="2322">
                  <c:v>0.00115343</c:v>
                </c:pt>
                <c:pt idx="2323">
                  <c:v>0.013891</c:v>
                </c:pt>
                <c:pt idx="2324">
                  <c:v>0.0202598</c:v>
                </c:pt>
                <c:pt idx="2325">
                  <c:v>0.013891</c:v>
                </c:pt>
                <c:pt idx="2326">
                  <c:v>0.00115343</c:v>
                </c:pt>
                <c:pt idx="2327">
                  <c:v>0.0202598</c:v>
                </c:pt>
                <c:pt idx="2328">
                  <c:v>0.00521537</c:v>
                </c:pt>
                <c:pt idx="2329">
                  <c:v>0.00115343</c:v>
                </c:pt>
                <c:pt idx="2330">
                  <c:v>0.00115343</c:v>
                </c:pt>
                <c:pt idx="2331">
                  <c:v>0.013891</c:v>
                </c:pt>
                <c:pt idx="2332">
                  <c:v>0.00752224</c:v>
                </c:pt>
                <c:pt idx="2333">
                  <c:v>0.00752224</c:v>
                </c:pt>
                <c:pt idx="2334">
                  <c:v>0.00115343</c:v>
                </c:pt>
                <c:pt idx="2335">
                  <c:v>0.0202598</c:v>
                </c:pt>
                <c:pt idx="2336">
                  <c:v>0.0202598</c:v>
                </c:pt>
                <c:pt idx="2337">
                  <c:v>0.00115343</c:v>
                </c:pt>
                <c:pt idx="2338">
                  <c:v>0.013891</c:v>
                </c:pt>
                <c:pt idx="2339">
                  <c:v>0.0266286</c:v>
                </c:pt>
                <c:pt idx="2340">
                  <c:v>0.0115842</c:v>
                </c:pt>
                <c:pt idx="2341">
                  <c:v>0.00115343</c:v>
                </c:pt>
                <c:pt idx="2342">
                  <c:v>0.013891</c:v>
                </c:pt>
                <c:pt idx="2343">
                  <c:v>0.013891</c:v>
                </c:pt>
                <c:pt idx="2344">
                  <c:v>0.00521537</c:v>
                </c:pt>
                <c:pt idx="2345">
                  <c:v>0.013891</c:v>
                </c:pt>
                <c:pt idx="2346">
                  <c:v>0.00752224</c:v>
                </c:pt>
                <c:pt idx="2347">
                  <c:v>0.0202598</c:v>
                </c:pt>
                <c:pt idx="2348">
                  <c:v>0.0202598</c:v>
                </c:pt>
                <c:pt idx="2349">
                  <c:v>0.0202598</c:v>
                </c:pt>
                <c:pt idx="2350">
                  <c:v>0.00521537</c:v>
                </c:pt>
                <c:pt idx="2351">
                  <c:v>0.013891</c:v>
                </c:pt>
                <c:pt idx="2352">
                  <c:v>0.0115842</c:v>
                </c:pt>
                <c:pt idx="2353">
                  <c:v>0.00752224</c:v>
                </c:pt>
                <c:pt idx="2354">
                  <c:v>0.00752224</c:v>
                </c:pt>
                <c:pt idx="2355">
                  <c:v>0.013891</c:v>
                </c:pt>
                <c:pt idx="2356">
                  <c:v>0.013891</c:v>
                </c:pt>
                <c:pt idx="2357">
                  <c:v>0.00115343</c:v>
                </c:pt>
                <c:pt idx="2358">
                  <c:v>0.0115842</c:v>
                </c:pt>
                <c:pt idx="2359">
                  <c:v>0.0115842</c:v>
                </c:pt>
                <c:pt idx="2360">
                  <c:v>0.013891</c:v>
                </c:pt>
                <c:pt idx="2361">
                  <c:v>0.0202598</c:v>
                </c:pt>
                <c:pt idx="2362">
                  <c:v>0.0266286</c:v>
                </c:pt>
                <c:pt idx="2363">
                  <c:v>0.013891</c:v>
                </c:pt>
                <c:pt idx="2364">
                  <c:v>0.0202598</c:v>
                </c:pt>
                <c:pt idx="2365">
                  <c:v>0.013891</c:v>
                </c:pt>
                <c:pt idx="2366">
                  <c:v>0.00752224</c:v>
                </c:pt>
                <c:pt idx="2367">
                  <c:v>0.00521537</c:v>
                </c:pt>
                <c:pt idx="2368">
                  <c:v>0.00115343</c:v>
                </c:pt>
                <c:pt idx="2369">
                  <c:v>0.00115343</c:v>
                </c:pt>
                <c:pt idx="2370">
                  <c:v>0.00115343</c:v>
                </c:pt>
                <c:pt idx="2371">
                  <c:v>0.013891</c:v>
                </c:pt>
                <c:pt idx="2372">
                  <c:v>0.0202598</c:v>
                </c:pt>
                <c:pt idx="2373">
                  <c:v>0.013891</c:v>
                </c:pt>
                <c:pt idx="2374">
                  <c:v>0.0266286</c:v>
                </c:pt>
                <c:pt idx="2375">
                  <c:v>0.00752224</c:v>
                </c:pt>
                <c:pt idx="2376">
                  <c:v>0.00521537</c:v>
                </c:pt>
                <c:pt idx="2377">
                  <c:v>0.013891</c:v>
                </c:pt>
                <c:pt idx="2378">
                  <c:v>0.0202598</c:v>
                </c:pt>
                <c:pt idx="2379">
                  <c:v>0.0266286</c:v>
                </c:pt>
                <c:pt idx="2380">
                  <c:v>0.013891</c:v>
                </c:pt>
                <c:pt idx="2381">
                  <c:v>0.0202598</c:v>
                </c:pt>
                <c:pt idx="2382">
                  <c:v>0.00752224</c:v>
                </c:pt>
                <c:pt idx="2383">
                  <c:v>0.013891</c:v>
                </c:pt>
                <c:pt idx="2384">
                  <c:v>0.0202598</c:v>
                </c:pt>
                <c:pt idx="2385">
                  <c:v>0.00752224</c:v>
                </c:pt>
                <c:pt idx="2386">
                  <c:v>0.00115343</c:v>
                </c:pt>
                <c:pt idx="2387">
                  <c:v>0.013891</c:v>
                </c:pt>
                <c:pt idx="2388">
                  <c:v>0.00115343</c:v>
                </c:pt>
                <c:pt idx="2389">
                  <c:v>0.013891</c:v>
                </c:pt>
                <c:pt idx="2390">
                  <c:v>0.00752224</c:v>
                </c:pt>
                <c:pt idx="2391">
                  <c:v>0.00115343</c:v>
                </c:pt>
                <c:pt idx="2392">
                  <c:v>0.013891</c:v>
                </c:pt>
                <c:pt idx="2393">
                  <c:v>0.00115343</c:v>
                </c:pt>
                <c:pt idx="2394">
                  <c:v>0.0115842</c:v>
                </c:pt>
                <c:pt idx="2395">
                  <c:v>0.00752224</c:v>
                </c:pt>
                <c:pt idx="2396">
                  <c:v>0.00521537</c:v>
                </c:pt>
                <c:pt idx="2397">
                  <c:v>0.00115343</c:v>
                </c:pt>
                <c:pt idx="2398">
                  <c:v>0.00752224</c:v>
                </c:pt>
                <c:pt idx="2399">
                  <c:v>0.00115343</c:v>
                </c:pt>
                <c:pt idx="2400">
                  <c:v>0.013891</c:v>
                </c:pt>
                <c:pt idx="2401">
                  <c:v>0.013891</c:v>
                </c:pt>
                <c:pt idx="2402">
                  <c:v>0.013891</c:v>
                </c:pt>
                <c:pt idx="2403">
                  <c:v>0.00752224</c:v>
                </c:pt>
                <c:pt idx="2404">
                  <c:v>0.0202598</c:v>
                </c:pt>
                <c:pt idx="2405">
                  <c:v>0.013891</c:v>
                </c:pt>
                <c:pt idx="2406">
                  <c:v>0.013891</c:v>
                </c:pt>
                <c:pt idx="2407">
                  <c:v>0.0202598</c:v>
                </c:pt>
                <c:pt idx="2408">
                  <c:v>0.00521537</c:v>
                </c:pt>
                <c:pt idx="2409">
                  <c:v>0.013891</c:v>
                </c:pt>
                <c:pt idx="2410">
                  <c:v>0.00752224</c:v>
                </c:pt>
                <c:pt idx="2411">
                  <c:v>0.00521537</c:v>
                </c:pt>
                <c:pt idx="2412">
                  <c:v>0.00115343</c:v>
                </c:pt>
                <c:pt idx="2413">
                  <c:v>0.013891</c:v>
                </c:pt>
                <c:pt idx="2414">
                  <c:v>0.0115842</c:v>
                </c:pt>
                <c:pt idx="2415">
                  <c:v>0.00752224</c:v>
                </c:pt>
                <c:pt idx="2416">
                  <c:v>0.0202598</c:v>
                </c:pt>
                <c:pt idx="2417">
                  <c:v>0.00752224</c:v>
                </c:pt>
                <c:pt idx="2418">
                  <c:v>0.0202598</c:v>
                </c:pt>
                <c:pt idx="2419">
                  <c:v>0.0266286</c:v>
                </c:pt>
                <c:pt idx="2420">
                  <c:v>0.013891</c:v>
                </c:pt>
                <c:pt idx="2421">
                  <c:v>0.00115343</c:v>
                </c:pt>
                <c:pt idx="2422">
                  <c:v>0.00752224</c:v>
                </c:pt>
                <c:pt idx="2423">
                  <c:v>0.0202598</c:v>
                </c:pt>
                <c:pt idx="2424">
                  <c:v>0.00752224</c:v>
                </c:pt>
                <c:pt idx="2425">
                  <c:v>0.013891</c:v>
                </c:pt>
                <c:pt idx="2426">
                  <c:v>0.013891</c:v>
                </c:pt>
                <c:pt idx="2427">
                  <c:v>0.013891</c:v>
                </c:pt>
                <c:pt idx="2428">
                  <c:v>0.0202598</c:v>
                </c:pt>
                <c:pt idx="2429">
                  <c:v>0.013891</c:v>
                </c:pt>
                <c:pt idx="2430">
                  <c:v>0.0202598</c:v>
                </c:pt>
                <c:pt idx="2431">
                  <c:v>0.00115343</c:v>
                </c:pt>
                <c:pt idx="2432">
                  <c:v>0.013891</c:v>
                </c:pt>
                <c:pt idx="2433">
                  <c:v>0.013891</c:v>
                </c:pt>
                <c:pt idx="2434">
                  <c:v>0.013891</c:v>
                </c:pt>
                <c:pt idx="2435">
                  <c:v>0.00115343</c:v>
                </c:pt>
                <c:pt idx="2436">
                  <c:v>0.0266286</c:v>
                </c:pt>
                <c:pt idx="2437">
                  <c:v>0.013891</c:v>
                </c:pt>
                <c:pt idx="2438">
                  <c:v>0.00752224</c:v>
                </c:pt>
                <c:pt idx="2439">
                  <c:v>0.00115343</c:v>
                </c:pt>
                <c:pt idx="2440">
                  <c:v>0.0266286</c:v>
                </c:pt>
                <c:pt idx="2441">
                  <c:v>0.00752224</c:v>
                </c:pt>
                <c:pt idx="2442">
                  <c:v>0.013891</c:v>
                </c:pt>
                <c:pt idx="2443">
                  <c:v>0.00752224</c:v>
                </c:pt>
                <c:pt idx="2444">
                  <c:v>0.013891</c:v>
                </c:pt>
                <c:pt idx="2445">
                  <c:v>0.0266286</c:v>
                </c:pt>
                <c:pt idx="2446">
                  <c:v>0.00115343</c:v>
                </c:pt>
                <c:pt idx="2447">
                  <c:v>0.0202598</c:v>
                </c:pt>
                <c:pt idx="2448">
                  <c:v>0.00521537</c:v>
                </c:pt>
                <c:pt idx="2449">
                  <c:v>0.00115343</c:v>
                </c:pt>
                <c:pt idx="2450">
                  <c:v>0.00521537</c:v>
                </c:pt>
                <c:pt idx="2451">
                  <c:v>0.0202598</c:v>
                </c:pt>
                <c:pt idx="2452">
                  <c:v>0.013891</c:v>
                </c:pt>
                <c:pt idx="2453">
                  <c:v>0.0202598</c:v>
                </c:pt>
                <c:pt idx="2454">
                  <c:v>0.00752224</c:v>
                </c:pt>
                <c:pt idx="2455">
                  <c:v>0.00521537</c:v>
                </c:pt>
                <c:pt idx="2456">
                  <c:v>0.00115343</c:v>
                </c:pt>
                <c:pt idx="2457">
                  <c:v>0.0202598</c:v>
                </c:pt>
                <c:pt idx="2458">
                  <c:v>0.0202598</c:v>
                </c:pt>
                <c:pt idx="2459">
                  <c:v>0.0202598</c:v>
                </c:pt>
                <c:pt idx="2460">
                  <c:v>0.013891</c:v>
                </c:pt>
                <c:pt idx="2461">
                  <c:v>0.013891</c:v>
                </c:pt>
                <c:pt idx="2462">
                  <c:v>0.0202598</c:v>
                </c:pt>
                <c:pt idx="2463">
                  <c:v>0.00115343</c:v>
                </c:pt>
                <c:pt idx="2464">
                  <c:v>0.0115842</c:v>
                </c:pt>
                <c:pt idx="2465">
                  <c:v>0.0202598</c:v>
                </c:pt>
                <c:pt idx="2466">
                  <c:v>0.00521537</c:v>
                </c:pt>
                <c:pt idx="2467">
                  <c:v>0.013891</c:v>
                </c:pt>
                <c:pt idx="2468">
                  <c:v>0.00521537</c:v>
                </c:pt>
                <c:pt idx="2469">
                  <c:v>0.0202598</c:v>
                </c:pt>
                <c:pt idx="2470">
                  <c:v>0.013891</c:v>
                </c:pt>
                <c:pt idx="2471">
                  <c:v>0.00752224</c:v>
                </c:pt>
                <c:pt idx="2472">
                  <c:v>0.00752224</c:v>
                </c:pt>
                <c:pt idx="2473">
                  <c:v>0.0202598</c:v>
                </c:pt>
                <c:pt idx="2474">
                  <c:v>0.00115343</c:v>
                </c:pt>
                <c:pt idx="2475">
                  <c:v>0.0202598</c:v>
                </c:pt>
                <c:pt idx="2476">
                  <c:v>0.0266286</c:v>
                </c:pt>
                <c:pt idx="2477">
                  <c:v>0.00752224</c:v>
                </c:pt>
                <c:pt idx="2478">
                  <c:v>0.0202598</c:v>
                </c:pt>
                <c:pt idx="2479">
                  <c:v>0.00752224</c:v>
                </c:pt>
                <c:pt idx="2480">
                  <c:v>0.0202598</c:v>
                </c:pt>
                <c:pt idx="2481">
                  <c:v>0.00752224</c:v>
                </c:pt>
                <c:pt idx="2482">
                  <c:v>0.00521537</c:v>
                </c:pt>
                <c:pt idx="2483">
                  <c:v>0.00115343</c:v>
                </c:pt>
                <c:pt idx="2484">
                  <c:v>0.00115343</c:v>
                </c:pt>
                <c:pt idx="2485">
                  <c:v>0.00752224</c:v>
                </c:pt>
                <c:pt idx="2486">
                  <c:v>0.0202598</c:v>
                </c:pt>
                <c:pt idx="2487">
                  <c:v>0.0202598</c:v>
                </c:pt>
                <c:pt idx="2488">
                  <c:v>0.0115842</c:v>
                </c:pt>
                <c:pt idx="2489">
                  <c:v>0.0202598</c:v>
                </c:pt>
                <c:pt idx="2490">
                  <c:v>0.00521537</c:v>
                </c:pt>
                <c:pt idx="2491">
                  <c:v>0.00752224</c:v>
                </c:pt>
                <c:pt idx="2492">
                  <c:v>0.00752224</c:v>
                </c:pt>
                <c:pt idx="2493">
                  <c:v>0.00115343</c:v>
                </c:pt>
                <c:pt idx="2494">
                  <c:v>0.0202598</c:v>
                </c:pt>
                <c:pt idx="2495">
                  <c:v>0.0202598</c:v>
                </c:pt>
                <c:pt idx="2496">
                  <c:v>0.00115343</c:v>
                </c:pt>
                <c:pt idx="2497">
                  <c:v>0.00752224</c:v>
                </c:pt>
                <c:pt idx="2498">
                  <c:v>0.0202598</c:v>
                </c:pt>
                <c:pt idx="2499">
                  <c:v>0.00521537</c:v>
                </c:pt>
                <c:pt idx="2500">
                  <c:v>0.013891</c:v>
                </c:pt>
                <c:pt idx="2501">
                  <c:v>0.013891</c:v>
                </c:pt>
                <c:pt idx="2502">
                  <c:v>0.00521537</c:v>
                </c:pt>
                <c:pt idx="2503">
                  <c:v>0.00521537</c:v>
                </c:pt>
                <c:pt idx="2504">
                  <c:v>0.00752224</c:v>
                </c:pt>
                <c:pt idx="2505">
                  <c:v>0.00752224</c:v>
                </c:pt>
                <c:pt idx="2506">
                  <c:v>0.0202598</c:v>
                </c:pt>
                <c:pt idx="2507">
                  <c:v>0.00752224</c:v>
                </c:pt>
                <c:pt idx="2508">
                  <c:v>0.00115343</c:v>
                </c:pt>
                <c:pt idx="2509">
                  <c:v>0.0202598</c:v>
                </c:pt>
                <c:pt idx="2510">
                  <c:v>0.013891</c:v>
                </c:pt>
                <c:pt idx="2511">
                  <c:v>0.00115343</c:v>
                </c:pt>
                <c:pt idx="2512">
                  <c:v>0.00115343</c:v>
                </c:pt>
                <c:pt idx="2513">
                  <c:v>0.013891</c:v>
                </c:pt>
                <c:pt idx="2514">
                  <c:v>0.00752224</c:v>
                </c:pt>
                <c:pt idx="2515">
                  <c:v>0.0202598</c:v>
                </c:pt>
                <c:pt idx="2516">
                  <c:v>0.00752224</c:v>
                </c:pt>
                <c:pt idx="2517">
                  <c:v>0.00521537</c:v>
                </c:pt>
                <c:pt idx="2518">
                  <c:v>0.0115842</c:v>
                </c:pt>
                <c:pt idx="2519">
                  <c:v>0.0202598</c:v>
                </c:pt>
                <c:pt idx="2520">
                  <c:v>0.0202598</c:v>
                </c:pt>
                <c:pt idx="2521">
                  <c:v>0.013891</c:v>
                </c:pt>
                <c:pt idx="2522">
                  <c:v>0.00752224</c:v>
                </c:pt>
                <c:pt idx="2523">
                  <c:v>0.0202598</c:v>
                </c:pt>
                <c:pt idx="2524">
                  <c:v>0.00115343</c:v>
                </c:pt>
                <c:pt idx="2525">
                  <c:v>0.00115343</c:v>
                </c:pt>
                <c:pt idx="2526">
                  <c:v>0.00752224</c:v>
                </c:pt>
                <c:pt idx="2527">
                  <c:v>0.00115343</c:v>
                </c:pt>
                <c:pt idx="2528">
                  <c:v>0.00115343</c:v>
                </c:pt>
                <c:pt idx="2529">
                  <c:v>0.0202598</c:v>
                </c:pt>
                <c:pt idx="2530">
                  <c:v>0.0202598</c:v>
                </c:pt>
                <c:pt idx="2531">
                  <c:v>0.00115343</c:v>
                </c:pt>
                <c:pt idx="2532">
                  <c:v>0.0115842</c:v>
                </c:pt>
                <c:pt idx="2533">
                  <c:v>0.013891</c:v>
                </c:pt>
                <c:pt idx="2534">
                  <c:v>0.00752224</c:v>
                </c:pt>
                <c:pt idx="2535">
                  <c:v>0.013891</c:v>
                </c:pt>
                <c:pt idx="2536">
                  <c:v>0.00752224</c:v>
                </c:pt>
                <c:pt idx="2537">
                  <c:v>0.013891</c:v>
                </c:pt>
                <c:pt idx="2538">
                  <c:v>0.0266286</c:v>
                </c:pt>
                <c:pt idx="2539">
                  <c:v>0.00752224</c:v>
                </c:pt>
                <c:pt idx="2540">
                  <c:v>0.0202598</c:v>
                </c:pt>
                <c:pt idx="2541">
                  <c:v>0.0202598</c:v>
                </c:pt>
                <c:pt idx="2542">
                  <c:v>0.0202598</c:v>
                </c:pt>
                <c:pt idx="2543">
                  <c:v>0.00752224</c:v>
                </c:pt>
                <c:pt idx="2544">
                  <c:v>0.0266286</c:v>
                </c:pt>
                <c:pt idx="2545">
                  <c:v>0.0202598</c:v>
                </c:pt>
                <c:pt idx="2546">
                  <c:v>0.00752224</c:v>
                </c:pt>
                <c:pt idx="2547">
                  <c:v>0.00115343</c:v>
                </c:pt>
                <c:pt idx="2548">
                  <c:v>0.00521537</c:v>
                </c:pt>
                <c:pt idx="2549">
                  <c:v>0.00521537</c:v>
                </c:pt>
                <c:pt idx="2550">
                  <c:v>0.00752224</c:v>
                </c:pt>
                <c:pt idx="2551">
                  <c:v>0.013891</c:v>
                </c:pt>
                <c:pt idx="2552">
                  <c:v>0.013891</c:v>
                </c:pt>
                <c:pt idx="2553">
                  <c:v>0.0202598</c:v>
                </c:pt>
                <c:pt idx="2554">
                  <c:v>0.00521537</c:v>
                </c:pt>
                <c:pt idx="2555">
                  <c:v>0.013891</c:v>
                </c:pt>
                <c:pt idx="2556">
                  <c:v>0.0266286</c:v>
                </c:pt>
                <c:pt idx="2557">
                  <c:v>0.00752224</c:v>
                </c:pt>
                <c:pt idx="2558">
                  <c:v>0.0115842</c:v>
                </c:pt>
                <c:pt idx="2559">
                  <c:v>0.00752224</c:v>
                </c:pt>
                <c:pt idx="2560">
                  <c:v>0.0115842</c:v>
                </c:pt>
                <c:pt idx="2561">
                  <c:v>0.0202598</c:v>
                </c:pt>
                <c:pt idx="2562">
                  <c:v>0.0202598</c:v>
                </c:pt>
                <c:pt idx="2563">
                  <c:v>0.00752224</c:v>
                </c:pt>
                <c:pt idx="2564">
                  <c:v>0.0266286</c:v>
                </c:pt>
                <c:pt idx="2565">
                  <c:v>0.00521537</c:v>
                </c:pt>
                <c:pt idx="2566">
                  <c:v>0.00752224</c:v>
                </c:pt>
                <c:pt idx="2567">
                  <c:v>0.0115842</c:v>
                </c:pt>
                <c:pt idx="2568">
                  <c:v>0.00115343</c:v>
                </c:pt>
                <c:pt idx="2569">
                  <c:v>0.00115343</c:v>
                </c:pt>
                <c:pt idx="2570">
                  <c:v>0.00115343</c:v>
                </c:pt>
                <c:pt idx="2571">
                  <c:v>0.00752224</c:v>
                </c:pt>
                <c:pt idx="2572">
                  <c:v>0.00521537</c:v>
                </c:pt>
                <c:pt idx="2573">
                  <c:v>0.00521537</c:v>
                </c:pt>
                <c:pt idx="2574">
                  <c:v>0.00752224</c:v>
                </c:pt>
                <c:pt idx="2575">
                  <c:v>0.00115343</c:v>
                </c:pt>
                <c:pt idx="2576">
                  <c:v>0.0202598</c:v>
                </c:pt>
                <c:pt idx="2577">
                  <c:v>0.00752224</c:v>
                </c:pt>
                <c:pt idx="2578">
                  <c:v>0.0202598</c:v>
                </c:pt>
                <c:pt idx="2579">
                  <c:v>0.013891</c:v>
                </c:pt>
                <c:pt idx="2580">
                  <c:v>0.00521537</c:v>
                </c:pt>
                <c:pt idx="2581">
                  <c:v>0.0266286</c:v>
                </c:pt>
                <c:pt idx="2582">
                  <c:v>0.00521537</c:v>
                </c:pt>
                <c:pt idx="2583">
                  <c:v>0.013891</c:v>
                </c:pt>
                <c:pt idx="2584">
                  <c:v>0.00521537</c:v>
                </c:pt>
                <c:pt idx="2585">
                  <c:v>0.00521537</c:v>
                </c:pt>
                <c:pt idx="2586">
                  <c:v>0.00115343</c:v>
                </c:pt>
                <c:pt idx="2587">
                  <c:v>0.013891</c:v>
                </c:pt>
                <c:pt idx="2588">
                  <c:v>0.00521537</c:v>
                </c:pt>
                <c:pt idx="2589">
                  <c:v>0.0202598</c:v>
                </c:pt>
                <c:pt idx="2590">
                  <c:v>0.0202598</c:v>
                </c:pt>
                <c:pt idx="2591">
                  <c:v>0.013891</c:v>
                </c:pt>
                <c:pt idx="2592">
                  <c:v>0.0266286</c:v>
                </c:pt>
                <c:pt idx="2593">
                  <c:v>0.00115343</c:v>
                </c:pt>
                <c:pt idx="2594">
                  <c:v>0.00115343</c:v>
                </c:pt>
                <c:pt idx="2595">
                  <c:v>0.00752224</c:v>
                </c:pt>
                <c:pt idx="2596">
                  <c:v>0.00115343</c:v>
                </c:pt>
                <c:pt idx="2597">
                  <c:v>0.00521537</c:v>
                </c:pt>
                <c:pt idx="2598">
                  <c:v>0.00521537</c:v>
                </c:pt>
                <c:pt idx="2599">
                  <c:v>0.00521537</c:v>
                </c:pt>
                <c:pt idx="2600">
                  <c:v>0.00115343</c:v>
                </c:pt>
                <c:pt idx="2601">
                  <c:v>0.00521537</c:v>
                </c:pt>
                <c:pt idx="2602">
                  <c:v>0.00752224</c:v>
                </c:pt>
                <c:pt idx="2603">
                  <c:v>0.00115343</c:v>
                </c:pt>
                <c:pt idx="2604">
                  <c:v>0.0266286</c:v>
                </c:pt>
                <c:pt idx="2605">
                  <c:v>0.00115343</c:v>
                </c:pt>
                <c:pt idx="2606">
                  <c:v>0.00115343</c:v>
                </c:pt>
                <c:pt idx="2607">
                  <c:v>0.00752224</c:v>
                </c:pt>
                <c:pt idx="2608">
                  <c:v>0.0115842</c:v>
                </c:pt>
                <c:pt idx="2609">
                  <c:v>0.00752224</c:v>
                </c:pt>
                <c:pt idx="2610">
                  <c:v>0.013891</c:v>
                </c:pt>
                <c:pt idx="2611">
                  <c:v>0.00521537</c:v>
                </c:pt>
                <c:pt idx="2612">
                  <c:v>0.00752224</c:v>
                </c:pt>
                <c:pt idx="2613">
                  <c:v>0.0115842</c:v>
                </c:pt>
                <c:pt idx="2614">
                  <c:v>0.00752224</c:v>
                </c:pt>
                <c:pt idx="2615">
                  <c:v>0.00752224</c:v>
                </c:pt>
                <c:pt idx="2616">
                  <c:v>0.013891</c:v>
                </c:pt>
                <c:pt idx="2617">
                  <c:v>0.0202598</c:v>
                </c:pt>
                <c:pt idx="2618">
                  <c:v>0.0115842</c:v>
                </c:pt>
                <c:pt idx="2619">
                  <c:v>0.0202598</c:v>
                </c:pt>
                <c:pt idx="2620">
                  <c:v>0.00752224</c:v>
                </c:pt>
                <c:pt idx="2621">
                  <c:v>0.013891</c:v>
                </c:pt>
                <c:pt idx="2622">
                  <c:v>0.0202598</c:v>
                </c:pt>
                <c:pt idx="2623">
                  <c:v>0.013891</c:v>
                </c:pt>
                <c:pt idx="2624">
                  <c:v>0.013891</c:v>
                </c:pt>
                <c:pt idx="2625">
                  <c:v>0.00115343</c:v>
                </c:pt>
                <c:pt idx="2626">
                  <c:v>0.0266286</c:v>
                </c:pt>
                <c:pt idx="2627">
                  <c:v>0.00752224</c:v>
                </c:pt>
                <c:pt idx="2628">
                  <c:v>0.013891</c:v>
                </c:pt>
                <c:pt idx="2629">
                  <c:v>0.00115343</c:v>
                </c:pt>
                <c:pt idx="2630">
                  <c:v>0.013891</c:v>
                </c:pt>
                <c:pt idx="2631">
                  <c:v>0.00115343</c:v>
                </c:pt>
                <c:pt idx="2632">
                  <c:v>0.00752224</c:v>
                </c:pt>
                <c:pt idx="2633">
                  <c:v>0.0202598</c:v>
                </c:pt>
                <c:pt idx="2634">
                  <c:v>0.0115842</c:v>
                </c:pt>
                <c:pt idx="2635">
                  <c:v>0.00752224</c:v>
                </c:pt>
                <c:pt idx="2636">
                  <c:v>0.013891</c:v>
                </c:pt>
                <c:pt idx="2637">
                  <c:v>0.0115842</c:v>
                </c:pt>
                <c:pt idx="2638">
                  <c:v>0.00521537</c:v>
                </c:pt>
                <c:pt idx="2639">
                  <c:v>0.00752224</c:v>
                </c:pt>
                <c:pt idx="2640">
                  <c:v>0.0115842</c:v>
                </c:pt>
                <c:pt idx="2641">
                  <c:v>0.013891</c:v>
                </c:pt>
                <c:pt idx="2642">
                  <c:v>0.013891</c:v>
                </c:pt>
                <c:pt idx="2643">
                  <c:v>0.00115343</c:v>
                </c:pt>
                <c:pt idx="2644">
                  <c:v>0.0266286</c:v>
                </c:pt>
                <c:pt idx="2645">
                  <c:v>0.0266286</c:v>
                </c:pt>
                <c:pt idx="2646">
                  <c:v>0.0329974</c:v>
                </c:pt>
                <c:pt idx="2647">
                  <c:v>0.00752224</c:v>
                </c:pt>
                <c:pt idx="2648">
                  <c:v>0.013891</c:v>
                </c:pt>
                <c:pt idx="2649">
                  <c:v>0.00521537</c:v>
                </c:pt>
                <c:pt idx="2650">
                  <c:v>0.00521537</c:v>
                </c:pt>
                <c:pt idx="2651">
                  <c:v>0.013891</c:v>
                </c:pt>
                <c:pt idx="2652">
                  <c:v>0.00115343</c:v>
                </c:pt>
                <c:pt idx="2653">
                  <c:v>0.00752224</c:v>
                </c:pt>
                <c:pt idx="2654">
                  <c:v>0.00752224</c:v>
                </c:pt>
                <c:pt idx="2655">
                  <c:v>0.013891</c:v>
                </c:pt>
                <c:pt idx="2656">
                  <c:v>0.00115343</c:v>
                </c:pt>
                <c:pt idx="2657">
                  <c:v>0.0266286</c:v>
                </c:pt>
                <c:pt idx="2658">
                  <c:v>0.0202598</c:v>
                </c:pt>
                <c:pt idx="2659">
                  <c:v>0.0115842</c:v>
                </c:pt>
                <c:pt idx="2660">
                  <c:v>0.00521537</c:v>
                </c:pt>
                <c:pt idx="2661">
                  <c:v>0.00752224</c:v>
                </c:pt>
                <c:pt idx="2662">
                  <c:v>0.00521537</c:v>
                </c:pt>
                <c:pt idx="2663">
                  <c:v>0.013891</c:v>
                </c:pt>
                <c:pt idx="2664">
                  <c:v>0.00752224</c:v>
                </c:pt>
                <c:pt idx="2665">
                  <c:v>0.0115842</c:v>
                </c:pt>
                <c:pt idx="2666">
                  <c:v>0.00752224</c:v>
                </c:pt>
                <c:pt idx="2667">
                  <c:v>0.0115842</c:v>
                </c:pt>
                <c:pt idx="2668">
                  <c:v>0.0202598</c:v>
                </c:pt>
                <c:pt idx="2669">
                  <c:v>0.00521537</c:v>
                </c:pt>
                <c:pt idx="2670">
                  <c:v>0.0266286</c:v>
                </c:pt>
                <c:pt idx="2671">
                  <c:v>0.0329974</c:v>
                </c:pt>
                <c:pt idx="2672">
                  <c:v>0.00752224</c:v>
                </c:pt>
                <c:pt idx="2673">
                  <c:v>0.0202598</c:v>
                </c:pt>
                <c:pt idx="2674">
                  <c:v>0.0329974</c:v>
                </c:pt>
                <c:pt idx="2675">
                  <c:v>0.00115343</c:v>
                </c:pt>
                <c:pt idx="2676">
                  <c:v>0.00752224</c:v>
                </c:pt>
                <c:pt idx="2677">
                  <c:v>0.00115343</c:v>
                </c:pt>
                <c:pt idx="2678">
                  <c:v>0.00521537</c:v>
                </c:pt>
                <c:pt idx="2679">
                  <c:v>0.0115842</c:v>
                </c:pt>
                <c:pt idx="2680">
                  <c:v>0.013891</c:v>
                </c:pt>
                <c:pt idx="2681">
                  <c:v>0.0202598</c:v>
                </c:pt>
                <c:pt idx="2682">
                  <c:v>0.013891</c:v>
                </c:pt>
                <c:pt idx="2683">
                  <c:v>0.013891</c:v>
                </c:pt>
                <c:pt idx="2684">
                  <c:v>0.0202598</c:v>
                </c:pt>
                <c:pt idx="2685">
                  <c:v>0.00115343</c:v>
                </c:pt>
                <c:pt idx="2686">
                  <c:v>0.00115343</c:v>
                </c:pt>
                <c:pt idx="2687">
                  <c:v>0.00752224</c:v>
                </c:pt>
                <c:pt idx="2688">
                  <c:v>0.0115842</c:v>
                </c:pt>
                <c:pt idx="2689">
                  <c:v>0.00521537</c:v>
                </c:pt>
                <c:pt idx="2690">
                  <c:v>0.0266286</c:v>
                </c:pt>
                <c:pt idx="2691">
                  <c:v>0.00521537</c:v>
                </c:pt>
                <c:pt idx="2692">
                  <c:v>0.00752224</c:v>
                </c:pt>
                <c:pt idx="2693">
                  <c:v>0.0202598</c:v>
                </c:pt>
                <c:pt idx="2694">
                  <c:v>0.00115343</c:v>
                </c:pt>
                <c:pt idx="2695">
                  <c:v>0.00752224</c:v>
                </c:pt>
                <c:pt idx="2696">
                  <c:v>0.00115343</c:v>
                </c:pt>
                <c:pt idx="2697">
                  <c:v>0.00115343</c:v>
                </c:pt>
                <c:pt idx="2698">
                  <c:v>0.00752224</c:v>
                </c:pt>
                <c:pt idx="2699">
                  <c:v>0.00752224</c:v>
                </c:pt>
                <c:pt idx="2700">
                  <c:v>0.00521537</c:v>
                </c:pt>
                <c:pt idx="2701">
                  <c:v>0.00115343</c:v>
                </c:pt>
                <c:pt idx="2702">
                  <c:v>0.013891</c:v>
                </c:pt>
                <c:pt idx="2703">
                  <c:v>0.0266286</c:v>
                </c:pt>
                <c:pt idx="2704">
                  <c:v>0.013891</c:v>
                </c:pt>
                <c:pt idx="2705">
                  <c:v>0.00115343</c:v>
                </c:pt>
                <c:pt idx="2706">
                  <c:v>0.00752224</c:v>
                </c:pt>
                <c:pt idx="2707">
                  <c:v>0.0202598</c:v>
                </c:pt>
                <c:pt idx="2708">
                  <c:v>0.0266286</c:v>
                </c:pt>
                <c:pt idx="2709">
                  <c:v>0.00115343</c:v>
                </c:pt>
                <c:pt idx="2710">
                  <c:v>0.0202598</c:v>
                </c:pt>
                <c:pt idx="2711">
                  <c:v>0.00115343</c:v>
                </c:pt>
                <c:pt idx="2712">
                  <c:v>0.00752224</c:v>
                </c:pt>
                <c:pt idx="2713">
                  <c:v>0.0202598</c:v>
                </c:pt>
                <c:pt idx="2714">
                  <c:v>0.0202598</c:v>
                </c:pt>
                <c:pt idx="2715">
                  <c:v>0.0202598</c:v>
                </c:pt>
                <c:pt idx="2716">
                  <c:v>0.0266286</c:v>
                </c:pt>
                <c:pt idx="2717">
                  <c:v>0.013891</c:v>
                </c:pt>
                <c:pt idx="2718">
                  <c:v>0.00752224</c:v>
                </c:pt>
                <c:pt idx="2719">
                  <c:v>0.00115343</c:v>
                </c:pt>
                <c:pt idx="2720">
                  <c:v>0.00752224</c:v>
                </c:pt>
                <c:pt idx="2721">
                  <c:v>0.0266286</c:v>
                </c:pt>
                <c:pt idx="2722">
                  <c:v>0.00752224</c:v>
                </c:pt>
                <c:pt idx="2723">
                  <c:v>0.0115842</c:v>
                </c:pt>
                <c:pt idx="2724">
                  <c:v>0.013891</c:v>
                </c:pt>
                <c:pt idx="2725">
                  <c:v>0.00115343</c:v>
                </c:pt>
                <c:pt idx="2726">
                  <c:v>0.0202598</c:v>
                </c:pt>
                <c:pt idx="2727">
                  <c:v>0.013891</c:v>
                </c:pt>
                <c:pt idx="2728">
                  <c:v>0.00115343</c:v>
                </c:pt>
                <c:pt idx="2729">
                  <c:v>0.013891</c:v>
                </c:pt>
                <c:pt idx="2730">
                  <c:v>0.013891</c:v>
                </c:pt>
                <c:pt idx="2731">
                  <c:v>0.013891</c:v>
                </c:pt>
                <c:pt idx="2732">
                  <c:v>0.00115343</c:v>
                </c:pt>
                <c:pt idx="2733">
                  <c:v>0.013891</c:v>
                </c:pt>
                <c:pt idx="2734">
                  <c:v>0.00115343</c:v>
                </c:pt>
                <c:pt idx="2735">
                  <c:v>0.013891</c:v>
                </c:pt>
                <c:pt idx="2736">
                  <c:v>0.00115343</c:v>
                </c:pt>
                <c:pt idx="2737">
                  <c:v>0.00115343</c:v>
                </c:pt>
                <c:pt idx="2738">
                  <c:v>0.00752224</c:v>
                </c:pt>
                <c:pt idx="2739">
                  <c:v>0.00521537</c:v>
                </c:pt>
                <c:pt idx="2740">
                  <c:v>0.00521537</c:v>
                </c:pt>
                <c:pt idx="2741">
                  <c:v>0.0266286</c:v>
                </c:pt>
                <c:pt idx="2742">
                  <c:v>0.013891</c:v>
                </c:pt>
                <c:pt idx="2743">
                  <c:v>0.0115842</c:v>
                </c:pt>
                <c:pt idx="2744">
                  <c:v>0.00752224</c:v>
                </c:pt>
                <c:pt idx="2745">
                  <c:v>0.013891</c:v>
                </c:pt>
                <c:pt idx="2746">
                  <c:v>0.00752224</c:v>
                </c:pt>
                <c:pt idx="2747">
                  <c:v>0.00115343</c:v>
                </c:pt>
                <c:pt idx="2748">
                  <c:v>0.013891</c:v>
                </c:pt>
                <c:pt idx="2749">
                  <c:v>0.0202598</c:v>
                </c:pt>
                <c:pt idx="2750">
                  <c:v>0.0115842</c:v>
                </c:pt>
                <c:pt idx="2751">
                  <c:v>0.0115842</c:v>
                </c:pt>
                <c:pt idx="2752">
                  <c:v>0.00752224</c:v>
                </c:pt>
                <c:pt idx="2753">
                  <c:v>0.0202598</c:v>
                </c:pt>
                <c:pt idx="2754">
                  <c:v>0.0202598</c:v>
                </c:pt>
                <c:pt idx="2755">
                  <c:v>0.00752224</c:v>
                </c:pt>
                <c:pt idx="2756">
                  <c:v>0.00752224</c:v>
                </c:pt>
                <c:pt idx="2757">
                  <c:v>0.0202598</c:v>
                </c:pt>
                <c:pt idx="2758">
                  <c:v>0.0202598</c:v>
                </c:pt>
                <c:pt idx="2759">
                  <c:v>0.00521537</c:v>
                </c:pt>
                <c:pt idx="2760">
                  <c:v>0.0202598</c:v>
                </c:pt>
                <c:pt idx="2761">
                  <c:v>0.0202598</c:v>
                </c:pt>
                <c:pt idx="2762">
                  <c:v>0.00752224</c:v>
                </c:pt>
                <c:pt idx="2763">
                  <c:v>0.0202598</c:v>
                </c:pt>
                <c:pt idx="2764">
                  <c:v>0.013891</c:v>
                </c:pt>
                <c:pt idx="2765">
                  <c:v>0.00752224</c:v>
                </c:pt>
                <c:pt idx="2766">
                  <c:v>0.00115343</c:v>
                </c:pt>
                <c:pt idx="2767">
                  <c:v>0.00752224</c:v>
                </c:pt>
                <c:pt idx="2768">
                  <c:v>0.013891</c:v>
                </c:pt>
                <c:pt idx="2769">
                  <c:v>0.0202598</c:v>
                </c:pt>
                <c:pt idx="2770">
                  <c:v>0.0202598</c:v>
                </c:pt>
                <c:pt idx="2771">
                  <c:v>0.0202598</c:v>
                </c:pt>
                <c:pt idx="2772">
                  <c:v>0.00752224</c:v>
                </c:pt>
                <c:pt idx="2773">
                  <c:v>0.00752224</c:v>
                </c:pt>
                <c:pt idx="2774">
                  <c:v>0.00115343</c:v>
                </c:pt>
                <c:pt idx="2775">
                  <c:v>0.00115343</c:v>
                </c:pt>
                <c:pt idx="2776">
                  <c:v>0.0266286</c:v>
                </c:pt>
                <c:pt idx="2777">
                  <c:v>0.0266286</c:v>
                </c:pt>
                <c:pt idx="2778">
                  <c:v>0.013891</c:v>
                </c:pt>
                <c:pt idx="2779">
                  <c:v>0.0202598</c:v>
                </c:pt>
                <c:pt idx="2780">
                  <c:v>0.00752224</c:v>
                </c:pt>
                <c:pt idx="2781">
                  <c:v>0.00752224</c:v>
                </c:pt>
                <c:pt idx="2782">
                  <c:v>0.0115842</c:v>
                </c:pt>
                <c:pt idx="2783">
                  <c:v>0.0266286</c:v>
                </c:pt>
                <c:pt idx="2784">
                  <c:v>0.0202598</c:v>
                </c:pt>
                <c:pt idx="2785">
                  <c:v>0.00115343</c:v>
                </c:pt>
                <c:pt idx="2786">
                  <c:v>0.00521537</c:v>
                </c:pt>
                <c:pt idx="2787">
                  <c:v>0.0115842</c:v>
                </c:pt>
                <c:pt idx="2788">
                  <c:v>0.0266286</c:v>
                </c:pt>
                <c:pt idx="2789">
                  <c:v>0.00752224</c:v>
                </c:pt>
                <c:pt idx="2790">
                  <c:v>0.013891</c:v>
                </c:pt>
                <c:pt idx="2791">
                  <c:v>0.013891</c:v>
                </c:pt>
                <c:pt idx="2792">
                  <c:v>0.00115343</c:v>
                </c:pt>
                <c:pt idx="2793">
                  <c:v>0.00752224</c:v>
                </c:pt>
                <c:pt idx="2794">
                  <c:v>0.00752224</c:v>
                </c:pt>
                <c:pt idx="2795">
                  <c:v>0.00115343</c:v>
                </c:pt>
                <c:pt idx="2796">
                  <c:v>0.013891</c:v>
                </c:pt>
                <c:pt idx="2797">
                  <c:v>0.013891</c:v>
                </c:pt>
                <c:pt idx="2798">
                  <c:v>0.00115343</c:v>
                </c:pt>
                <c:pt idx="2799">
                  <c:v>0.00752224</c:v>
                </c:pt>
                <c:pt idx="2800">
                  <c:v>0.00115343</c:v>
                </c:pt>
                <c:pt idx="2801">
                  <c:v>0.00752224</c:v>
                </c:pt>
                <c:pt idx="2802">
                  <c:v>0.0202598</c:v>
                </c:pt>
                <c:pt idx="2803">
                  <c:v>0.0266286</c:v>
                </c:pt>
                <c:pt idx="2804">
                  <c:v>0.00752224</c:v>
                </c:pt>
                <c:pt idx="2805">
                  <c:v>0.00521537</c:v>
                </c:pt>
                <c:pt idx="2806">
                  <c:v>0.00115343</c:v>
                </c:pt>
                <c:pt idx="2807">
                  <c:v>0.013891</c:v>
                </c:pt>
                <c:pt idx="2808">
                  <c:v>0.00752224</c:v>
                </c:pt>
                <c:pt idx="2809">
                  <c:v>0.0202598</c:v>
                </c:pt>
                <c:pt idx="2810">
                  <c:v>0.013891</c:v>
                </c:pt>
                <c:pt idx="2811">
                  <c:v>0.00752224</c:v>
                </c:pt>
                <c:pt idx="2812">
                  <c:v>0.013891</c:v>
                </c:pt>
                <c:pt idx="2813">
                  <c:v>0.0202598</c:v>
                </c:pt>
                <c:pt idx="2814">
                  <c:v>0.013891</c:v>
                </c:pt>
                <c:pt idx="2815">
                  <c:v>0.00115343</c:v>
                </c:pt>
                <c:pt idx="2816">
                  <c:v>0.00521537</c:v>
                </c:pt>
                <c:pt idx="2817">
                  <c:v>0.013891</c:v>
                </c:pt>
                <c:pt idx="2818">
                  <c:v>0.00752224</c:v>
                </c:pt>
                <c:pt idx="2819">
                  <c:v>0.00521537</c:v>
                </c:pt>
                <c:pt idx="2820">
                  <c:v>0.00115343</c:v>
                </c:pt>
                <c:pt idx="2821">
                  <c:v>0.00752224</c:v>
                </c:pt>
                <c:pt idx="2822">
                  <c:v>0.013891</c:v>
                </c:pt>
                <c:pt idx="2823">
                  <c:v>0.013891</c:v>
                </c:pt>
                <c:pt idx="2824">
                  <c:v>0.00521537</c:v>
                </c:pt>
                <c:pt idx="2825">
                  <c:v>0.013891</c:v>
                </c:pt>
                <c:pt idx="2826">
                  <c:v>0.013891</c:v>
                </c:pt>
                <c:pt idx="2827">
                  <c:v>0.0202598</c:v>
                </c:pt>
                <c:pt idx="2828">
                  <c:v>0.0115842</c:v>
                </c:pt>
                <c:pt idx="2829">
                  <c:v>0.00752224</c:v>
                </c:pt>
                <c:pt idx="2830">
                  <c:v>0.0202598</c:v>
                </c:pt>
                <c:pt idx="2831">
                  <c:v>0.0266286</c:v>
                </c:pt>
                <c:pt idx="2832">
                  <c:v>0.013891</c:v>
                </c:pt>
                <c:pt idx="2833">
                  <c:v>0.00115343</c:v>
                </c:pt>
                <c:pt idx="2834">
                  <c:v>0.013891</c:v>
                </c:pt>
                <c:pt idx="2835">
                  <c:v>0.0202598</c:v>
                </c:pt>
                <c:pt idx="2836">
                  <c:v>0.00115343</c:v>
                </c:pt>
                <c:pt idx="2837">
                  <c:v>0.00521537</c:v>
                </c:pt>
                <c:pt idx="2838">
                  <c:v>0.013891</c:v>
                </c:pt>
                <c:pt idx="2839">
                  <c:v>0.013891</c:v>
                </c:pt>
                <c:pt idx="2840">
                  <c:v>0.00752224</c:v>
                </c:pt>
                <c:pt idx="2841">
                  <c:v>0.00115343</c:v>
                </c:pt>
                <c:pt idx="2842">
                  <c:v>0.00752224</c:v>
                </c:pt>
                <c:pt idx="2843">
                  <c:v>0.00115343</c:v>
                </c:pt>
                <c:pt idx="2844">
                  <c:v>0.00752224</c:v>
                </c:pt>
                <c:pt idx="2845">
                  <c:v>0.013891</c:v>
                </c:pt>
                <c:pt idx="2846">
                  <c:v>0.00115343</c:v>
                </c:pt>
                <c:pt idx="2847">
                  <c:v>0.013891</c:v>
                </c:pt>
                <c:pt idx="2848">
                  <c:v>0.00115343</c:v>
                </c:pt>
                <c:pt idx="2849">
                  <c:v>0.013891</c:v>
                </c:pt>
                <c:pt idx="2850">
                  <c:v>0.0115842</c:v>
                </c:pt>
                <c:pt idx="2851">
                  <c:v>0.00752224</c:v>
                </c:pt>
                <c:pt idx="2852">
                  <c:v>0.013891</c:v>
                </c:pt>
                <c:pt idx="2853">
                  <c:v>0.00752224</c:v>
                </c:pt>
                <c:pt idx="2854">
                  <c:v>0.00752224</c:v>
                </c:pt>
                <c:pt idx="2855">
                  <c:v>0.0202598</c:v>
                </c:pt>
                <c:pt idx="2856">
                  <c:v>0.00752224</c:v>
                </c:pt>
                <c:pt idx="2857">
                  <c:v>0.00752224</c:v>
                </c:pt>
                <c:pt idx="2858">
                  <c:v>0.00521537</c:v>
                </c:pt>
                <c:pt idx="2859">
                  <c:v>0.00752224</c:v>
                </c:pt>
                <c:pt idx="2860">
                  <c:v>0.0115842</c:v>
                </c:pt>
                <c:pt idx="2861">
                  <c:v>0.00521537</c:v>
                </c:pt>
                <c:pt idx="2862">
                  <c:v>0.0202598</c:v>
                </c:pt>
                <c:pt idx="2863">
                  <c:v>0.00115343</c:v>
                </c:pt>
                <c:pt idx="2864">
                  <c:v>0.00521537</c:v>
                </c:pt>
                <c:pt idx="2865">
                  <c:v>0.00521537</c:v>
                </c:pt>
                <c:pt idx="2866">
                  <c:v>0.00115343</c:v>
                </c:pt>
                <c:pt idx="2867">
                  <c:v>0.00752224</c:v>
                </c:pt>
                <c:pt idx="2868">
                  <c:v>0.0202598</c:v>
                </c:pt>
                <c:pt idx="2869">
                  <c:v>0.00521537</c:v>
                </c:pt>
                <c:pt idx="2870">
                  <c:v>0.0266286</c:v>
                </c:pt>
                <c:pt idx="2871">
                  <c:v>0.0202598</c:v>
                </c:pt>
                <c:pt idx="2872">
                  <c:v>0.00752224</c:v>
                </c:pt>
                <c:pt idx="2873">
                  <c:v>0.0202598</c:v>
                </c:pt>
                <c:pt idx="2874">
                  <c:v>0.00115343</c:v>
                </c:pt>
                <c:pt idx="2875">
                  <c:v>0.00752224</c:v>
                </c:pt>
                <c:pt idx="2876">
                  <c:v>0.00521537</c:v>
                </c:pt>
                <c:pt idx="2877">
                  <c:v>0.00521537</c:v>
                </c:pt>
                <c:pt idx="2878">
                  <c:v>0.0202598</c:v>
                </c:pt>
                <c:pt idx="2879">
                  <c:v>0.00752224</c:v>
                </c:pt>
                <c:pt idx="2880">
                  <c:v>0.013891</c:v>
                </c:pt>
                <c:pt idx="2881">
                  <c:v>0.00521537</c:v>
                </c:pt>
                <c:pt idx="2882">
                  <c:v>0.00752224</c:v>
                </c:pt>
                <c:pt idx="2883">
                  <c:v>0.00115343</c:v>
                </c:pt>
                <c:pt idx="2884">
                  <c:v>0.0266286</c:v>
                </c:pt>
                <c:pt idx="2885">
                  <c:v>0.00115343</c:v>
                </c:pt>
                <c:pt idx="2886">
                  <c:v>0.0202598</c:v>
                </c:pt>
                <c:pt idx="2887">
                  <c:v>0.00752224</c:v>
                </c:pt>
                <c:pt idx="2888">
                  <c:v>0.00115343</c:v>
                </c:pt>
                <c:pt idx="2889">
                  <c:v>0.00752224</c:v>
                </c:pt>
                <c:pt idx="2890">
                  <c:v>0.0115842</c:v>
                </c:pt>
                <c:pt idx="2891">
                  <c:v>0.0202598</c:v>
                </c:pt>
                <c:pt idx="2892">
                  <c:v>0.00752224</c:v>
                </c:pt>
                <c:pt idx="2893">
                  <c:v>0.00752224</c:v>
                </c:pt>
                <c:pt idx="2894">
                  <c:v>0.0266286</c:v>
                </c:pt>
                <c:pt idx="2895">
                  <c:v>0.00752224</c:v>
                </c:pt>
                <c:pt idx="2896">
                  <c:v>0.0115842</c:v>
                </c:pt>
                <c:pt idx="2897">
                  <c:v>0.00115343</c:v>
                </c:pt>
                <c:pt idx="2898">
                  <c:v>0.013891</c:v>
                </c:pt>
                <c:pt idx="2899">
                  <c:v>0.00115343</c:v>
                </c:pt>
                <c:pt idx="2900">
                  <c:v>0.00752224</c:v>
                </c:pt>
                <c:pt idx="2901">
                  <c:v>0.0115842</c:v>
                </c:pt>
                <c:pt idx="2902">
                  <c:v>0.00752224</c:v>
                </c:pt>
                <c:pt idx="2903">
                  <c:v>0.0329974</c:v>
                </c:pt>
                <c:pt idx="2904">
                  <c:v>0.00521537</c:v>
                </c:pt>
                <c:pt idx="2905">
                  <c:v>0.00752224</c:v>
                </c:pt>
                <c:pt idx="2906">
                  <c:v>0.0266286</c:v>
                </c:pt>
                <c:pt idx="2907">
                  <c:v>0.013891</c:v>
                </c:pt>
                <c:pt idx="2908">
                  <c:v>0.0202598</c:v>
                </c:pt>
                <c:pt idx="2909">
                  <c:v>0.00115343</c:v>
                </c:pt>
                <c:pt idx="2910">
                  <c:v>0.00752224</c:v>
                </c:pt>
                <c:pt idx="2911">
                  <c:v>0.00752224</c:v>
                </c:pt>
                <c:pt idx="2912">
                  <c:v>0.0202598</c:v>
                </c:pt>
                <c:pt idx="2913">
                  <c:v>0.013891</c:v>
                </c:pt>
                <c:pt idx="2914">
                  <c:v>0.0115842</c:v>
                </c:pt>
                <c:pt idx="2915">
                  <c:v>0.013891</c:v>
                </c:pt>
                <c:pt idx="2916">
                  <c:v>0.00752224</c:v>
                </c:pt>
                <c:pt idx="2917">
                  <c:v>0.0202598</c:v>
                </c:pt>
                <c:pt idx="2918">
                  <c:v>0.00115343</c:v>
                </c:pt>
                <c:pt idx="2919">
                  <c:v>0.013891</c:v>
                </c:pt>
                <c:pt idx="2920">
                  <c:v>0.0202598</c:v>
                </c:pt>
                <c:pt idx="2921">
                  <c:v>0.0266286</c:v>
                </c:pt>
                <c:pt idx="2922">
                  <c:v>0.0266286</c:v>
                </c:pt>
                <c:pt idx="2923">
                  <c:v>0.00752224</c:v>
                </c:pt>
                <c:pt idx="2924">
                  <c:v>0.013891</c:v>
                </c:pt>
                <c:pt idx="2925">
                  <c:v>0.013891</c:v>
                </c:pt>
                <c:pt idx="2926">
                  <c:v>0.00752224</c:v>
                </c:pt>
                <c:pt idx="2927">
                  <c:v>0.00115343</c:v>
                </c:pt>
                <c:pt idx="2928">
                  <c:v>0.0266286</c:v>
                </c:pt>
                <c:pt idx="2929">
                  <c:v>0.00521537</c:v>
                </c:pt>
                <c:pt idx="2930">
                  <c:v>0.00115343</c:v>
                </c:pt>
                <c:pt idx="2931">
                  <c:v>0.00752224</c:v>
                </c:pt>
                <c:pt idx="2932">
                  <c:v>0.00115343</c:v>
                </c:pt>
                <c:pt idx="2933">
                  <c:v>0.00752224</c:v>
                </c:pt>
                <c:pt idx="2934">
                  <c:v>0.0266286</c:v>
                </c:pt>
                <c:pt idx="2935">
                  <c:v>0.013891</c:v>
                </c:pt>
                <c:pt idx="2936">
                  <c:v>0.013891</c:v>
                </c:pt>
                <c:pt idx="2937">
                  <c:v>0.013891</c:v>
                </c:pt>
                <c:pt idx="2938">
                  <c:v>0.0266286</c:v>
                </c:pt>
                <c:pt idx="2939">
                  <c:v>0.0115842</c:v>
                </c:pt>
                <c:pt idx="2940">
                  <c:v>0.00752224</c:v>
                </c:pt>
                <c:pt idx="2941">
                  <c:v>0.00521537</c:v>
                </c:pt>
                <c:pt idx="2942">
                  <c:v>0.013891</c:v>
                </c:pt>
                <c:pt idx="2943">
                  <c:v>0.00521537</c:v>
                </c:pt>
                <c:pt idx="2944">
                  <c:v>0.0202598</c:v>
                </c:pt>
                <c:pt idx="2945">
                  <c:v>0.00115343</c:v>
                </c:pt>
                <c:pt idx="2946">
                  <c:v>0.013891</c:v>
                </c:pt>
                <c:pt idx="2947">
                  <c:v>0.00115343</c:v>
                </c:pt>
                <c:pt idx="2948">
                  <c:v>0.013891</c:v>
                </c:pt>
                <c:pt idx="2949">
                  <c:v>0.00115343</c:v>
                </c:pt>
                <c:pt idx="2950">
                  <c:v>0.013891</c:v>
                </c:pt>
                <c:pt idx="2951">
                  <c:v>0.00115343</c:v>
                </c:pt>
                <c:pt idx="2952">
                  <c:v>0.0202598</c:v>
                </c:pt>
                <c:pt idx="2953">
                  <c:v>0.00521537</c:v>
                </c:pt>
                <c:pt idx="2954">
                  <c:v>0.0202598</c:v>
                </c:pt>
                <c:pt idx="2955">
                  <c:v>0.0266286</c:v>
                </c:pt>
                <c:pt idx="2956">
                  <c:v>0.00115343</c:v>
                </c:pt>
                <c:pt idx="2957">
                  <c:v>0.00752224</c:v>
                </c:pt>
                <c:pt idx="2958">
                  <c:v>0.00115343</c:v>
                </c:pt>
                <c:pt idx="2959">
                  <c:v>0.00752224</c:v>
                </c:pt>
                <c:pt idx="2960">
                  <c:v>0.00115343</c:v>
                </c:pt>
                <c:pt idx="2961">
                  <c:v>0.0202598</c:v>
                </c:pt>
                <c:pt idx="2962">
                  <c:v>0.00115343</c:v>
                </c:pt>
                <c:pt idx="2963">
                  <c:v>0.00752224</c:v>
                </c:pt>
                <c:pt idx="2964">
                  <c:v>0.0202598</c:v>
                </c:pt>
                <c:pt idx="2965">
                  <c:v>0.0266286</c:v>
                </c:pt>
                <c:pt idx="2966">
                  <c:v>0.013891</c:v>
                </c:pt>
                <c:pt idx="2967">
                  <c:v>0.00752224</c:v>
                </c:pt>
                <c:pt idx="2968">
                  <c:v>0.0202598</c:v>
                </c:pt>
                <c:pt idx="2969">
                  <c:v>0.0115842</c:v>
                </c:pt>
                <c:pt idx="2970">
                  <c:v>0.00752224</c:v>
                </c:pt>
                <c:pt idx="2971">
                  <c:v>0.0202598</c:v>
                </c:pt>
                <c:pt idx="2972">
                  <c:v>0.00752224</c:v>
                </c:pt>
                <c:pt idx="2973">
                  <c:v>0.0202598</c:v>
                </c:pt>
                <c:pt idx="2974">
                  <c:v>0.013891</c:v>
                </c:pt>
                <c:pt idx="2975">
                  <c:v>0.0115842</c:v>
                </c:pt>
                <c:pt idx="2976">
                  <c:v>0.00752224</c:v>
                </c:pt>
                <c:pt idx="2977">
                  <c:v>0.0115842</c:v>
                </c:pt>
                <c:pt idx="2978">
                  <c:v>0.013891</c:v>
                </c:pt>
                <c:pt idx="2979">
                  <c:v>0.00752224</c:v>
                </c:pt>
                <c:pt idx="2980">
                  <c:v>0.013891</c:v>
                </c:pt>
                <c:pt idx="2981">
                  <c:v>0.00521537</c:v>
                </c:pt>
                <c:pt idx="2982">
                  <c:v>0.013891</c:v>
                </c:pt>
                <c:pt idx="2983">
                  <c:v>0.0266286</c:v>
                </c:pt>
                <c:pt idx="2984">
                  <c:v>0.00752224</c:v>
                </c:pt>
                <c:pt idx="2985">
                  <c:v>0.0202598</c:v>
                </c:pt>
                <c:pt idx="2986">
                  <c:v>0.00521537</c:v>
                </c:pt>
                <c:pt idx="2987">
                  <c:v>0.00521537</c:v>
                </c:pt>
                <c:pt idx="2988">
                  <c:v>0.0266286</c:v>
                </c:pt>
                <c:pt idx="2989">
                  <c:v>0.0266286</c:v>
                </c:pt>
                <c:pt idx="2990">
                  <c:v>0.013891</c:v>
                </c:pt>
                <c:pt idx="2991">
                  <c:v>0.013891</c:v>
                </c:pt>
                <c:pt idx="2992">
                  <c:v>0.00521537</c:v>
                </c:pt>
                <c:pt idx="2993">
                  <c:v>0.0202598</c:v>
                </c:pt>
                <c:pt idx="2994">
                  <c:v>0.0202598</c:v>
                </c:pt>
                <c:pt idx="2995">
                  <c:v>0.00752224</c:v>
                </c:pt>
                <c:pt idx="2996">
                  <c:v>0.0202598</c:v>
                </c:pt>
                <c:pt idx="2997">
                  <c:v>0.013891</c:v>
                </c:pt>
                <c:pt idx="2998">
                  <c:v>0.00752224</c:v>
                </c:pt>
                <c:pt idx="2999">
                  <c:v>0.00115343</c:v>
                </c:pt>
                <c:pt idx="3000">
                  <c:v>0.00752224</c:v>
                </c:pt>
                <c:pt idx="3001">
                  <c:v>0.0329974</c:v>
                </c:pt>
                <c:pt idx="3002">
                  <c:v>0.00521537</c:v>
                </c:pt>
                <c:pt idx="3003">
                  <c:v>0.013891</c:v>
                </c:pt>
                <c:pt idx="3004">
                  <c:v>0.00752224</c:v>
                </c:pt>
                <c:pt idx="3005">
                  <c:v>0.0202598</c:v>
                </c:pt>
                <c:pt idx="3006">
                  <c:v>0.00752224</c:v>
                </c:pt>
                <c:pt idx="3007">
                  <c:v>0.00752224</c:v>
                </c:pt>
                <c:pt idx="3008">
                  <c:v>0.00521537</c:v>
                </c:pt>
                <c:pt idx="3009">
                  <c:v>0.00115343</c:v>
                </c:pt>
                <c:pt idx="3010">
                  <c:v>0.013891</c:v>
                </c:pt>
                <c:pt idx="3011">
                  <c:v>0.00752224</c:v>
                </c:pt>
                <c:pt idx="3012">
                  <c:v>0.0202598</c:v>
                </c:pt>
                <c:pt idx="3013">
                  <c:v>0.013891</c:v>
                </c:pt>
                <c:pt idx="3014">
                  <c:v>0.013891</c:v>
                </c:pt>
                <c:pt idx="3015">
                  <c:v>0.00521537</c:v>
                </c:pt>
                <c:pt idx="3016">
                  <c:v>0.00521537</c:v>
                </c:pt>
                <c:pt idx="3017">
                  <c:v>0.00752224</c:v>
                </c:pt>
                <c:pt idx="3018">
                  <c:v>0.013891</c:v>
                </c:pt>
                <c:pt idx="3019">
                  <c:v>0.0266286</c:v>
                </c:pt>
                <c:pt idx="3020">
                  <c:v>0.0202598</c:v>
                </c:pt>
                <c:pt idx="3021">
                  <c:v>0.013891</c:v>
                </c:pt>
                <c:pt idx="3022">
                  <c:v>0.013891</c:v>
                </c:pt>
                <c:pt idx="3023">
                  <c:v>0.0202598</c:v>
                </c:pt>
                <c:pt idx="3024">
                  <c:v>0.0266286</c:v>
                </c:pt>
                <c:pt idx="3025">
                  <c:v>0.00752224</c:v>
                </c:pt>
                <c:pt idx="3026">
                  <c:v>0.0266286</c:v>
                </c:pt>
                <c:pt idx="3027">
                  <c:v>0.013891</c:v>
                </c:pt>
                <c:pt idx="3028">
                  <c:v>0.00115343</c:v>
                </c:pt>
                <c:pt idx="3029">
                  <c:v>0.013891</c:v>
                </c:pt>
                <c:pt idx="3030">
                  <c:v>0.00752224</c:v>
                </c:pt>
                <c:pt idx="3031">
                  <c:v>0.00752224</c:v>
                </c:pt>
                <c:pt idx="3032">
                  <c:v>0.00752224</c:v>
                </c:pt>
                <c:pt idx="3033">
                  <c:v>0.0266286</c:v>
                </c:pt>
                <c:pt idx="3034">
                  <c:v>0.00115343</c:v>
                </c:pt>
                <c:pt idx="3035">
                  <c:v>0.0202598</c:v>
                </c:pt>
                <c:pt idx="3036">
                  <c:v>0.00752224</c:v>
                </c:pt>
                <c:pt idx="3037">
                  <c:v>0.013891</c:v>
                </c:pt>
                <c:pt idx="3038">
                  <c:v>0.0115842</c:v>
                </c:pt>
                <c:pt idx="3039">
                  <c:v>0.00115343</c:v>
                </c:pt>
                <c:pt idx="3040">
                  <c:v>0.00752224</c:v>
                </c:pt>
                <c:pt idx="3041">
                  <c:v>0.0266286</c:v>
                </c:pt>
                <c:pt idx="3042">
                  <c:v>0.00752224</c:v>
                </c:pt>
                <c:pt idx="3043">
                  <c:v>0.013891</c:v>
                </c:pt>
                <c:pt idx="3044">
                  <c:v>0.00115343</c:v>
                </c:pt>
                <c:pt idx="3045">
                  <c:v>0.00752224</c:v>
                </c:pt>
                <c:pt idx="3046">
                  <c:v>0.0202598</c:v>
                </c:pt>
                <c:pt idx="3047">
                  <c:v>0.00521537</c:v>
                </c:pt>
                <c:pt idx="3048">
                  <c:v>0.013891</c:v>
                </c:pt>
                <c:pt idx="3049">
                  <c:v>0.0202598</c:v>
                </c:pt>
                <c:pt idx="3050">
                  <c:v>0.00115343</c:v>
                </c:pt>
                <c:pt idx="3051">
                  <c:v>0.0202598</c:v>
                </c:pt>
                <c:pt idx="3052">
                  <c:v>0.00521537</c:v>
                </c:pt>
                <c:pt idx="3053">
                  <c:v>0.013891</c:v>
                </c:pt>
                <c:pt idx="3054">
                  <c:v>0.00752224</c:v>
                </c:pt>
                <c:pt idx="3055">
                  <c:v>0.013891</c:v>
                </c:pt>
                <c:pt idx="3056">
                  <c:v>0.013891</c:v>
                </c:pt>
                <c:pt idx="3057">
                  <c:v>0.0202598</c:v>
                </c:pt>
                <c:pt idx="3058">
                  <c:v>0.0115842</c:v>
                </c:pt>
                <c:pt idx="3059">
                  <c:v>0.00752224</c:v>
                </c:pt>
                <c:pt idx="3060">
                  <c:v>0.013891</c:v>
                </c:pt>
                <c:pt idx="3061">
                  <c:v>0.00752224</c:v>
                </c:pt>
                <c:pt idx="3062">
                  <c:v>0.00521537</c:v>
                </c:pt>
                <c:pt idx="3063">
                  <c:v>0.013891</c:v>
                </c:pt>
                <c:pt idx="3064">
                  <c:v>0.00521537</c:v>
                </c:pt>
                <c:pt idx="3065">
                  <c:v>0.013891</c:v>
                </c:pt>
                <c:pt idx="3066">
                  <c:v>0.00521537</c:v>
                </c:pt>
                <c:pt idx="3067">
                  <c:v>0.0202598</c:v>
                </c:pt>
                <c:pt idx="3068">
                  <c:v>0.0202598</c:v>
                </c:pt>
                <c:pt idx="3069">
                  <c:v>0.013891</c:v>
                </c:pt>
                <c:pt idx="3070">
                  <c:v>0.00521537</c:v>
                </c:pt>
                <c:pt idx="3071">
                  <c:v>0.0115842</c:v>
                </c:pt>
                <c:pt idx="3072">
                  <c:v>0.013891</c:v>
                </c:pt>
                <c:pt idx="3073">
                  <c:v>0.00115343</c:v>
                </c:pt>
                <c:pt idx="3074">
                  <c:v>0.00521537</c:v>
                </c:pt>
                <c:pt idx="3075">
                  <c:v>0.013891</c:v>
                </c:pt>
                <c:pt idx="3076">
                  <c:v>0.00115343</c:v>
                </c:pt>
                <c:pt idx="3077">
                  <c:v>0.0202598</c:v>
                </c:pt>
                <c:pt idx="3078">
                  <c:v>0.00752224</c:v>
                </c:pt>
                <c:pt idx="3079">
                  <c:v>0.00115343</c:v>
                </c:pt>
                <c:pt idx="3080">
                  <c:v>0.0115842</c:v>
                </c:pt>
                <c:pt idx="3081">
                  <c:v>0.00115343</c:v>
                </c:pt>
                <c:pt idx="3082">
                  <c:v>0.013891</c:v>
                </c:pt>
                <c:pt idx="3083">
                  <c:v>0.00752224</c:v>
                </c:pt>
                <c:pt idx="3084">
                  <c:v>0.013891</c:v>
                </c:pt>
                <c:pt idx="3085">
                  <c:v>0.00752224</c:v>
                </c:pt>
                <c:pt idx="3086">
                  <c:v>0.0115842</c:v>
                </c:pt>
                <c:pt idx="3087">
                  <c:v>0.013891</c:v>
                </c:pt>
                <c:pt idx="3088">
                  <c:v>0.00115343</c:v>
                </c:pt>
                <c:pt idx="3089">
                  <c:v>0.013891</c:v>
                </c:pt>
                <c:pt idx="3090">
                  <c:v>0.0115842</c:v>
                </c:pt>
                <c:pt idx="3091">
                  <c:v>0.0266286</c:v>
                </c:pt>
                <c:pt idx="3092">
                  <c:v>0.0202598</c:v>
                </c:pt>
                <c:pt idx="3093">
                  <c:v>0.00752224</c:v>
                </c:pt>
                <c:pt idx="3094">
                  <c:v>0.00115343</c:v>
                </c:pt>
                <c:pt idx="3095">
                  <c:v>0.0202598</c:v>
                </c:pt>
                <c:pt idx="3096">
                  <c:v>0.00752224</c:v>
                </c:pt>
                <c:pt idx="3097">
                  <c:v>0.0202598</c:v>
                </c:pt>
                <c:pt idx="3098">
                  <c:v>0.013891</c:v>
                </c:pt>
                <c:pt idx="3099">
                  <c:v>0.00752224</c:v>
                </c:pt>
                <c:pt idx="3100">
                  <c:v>0.013891</c:v>
                </c:pt>
                <c:pt idx="3101">
                  <c:v>0.0202598</c:v>
                </c:pt>
                <c:pt idx="3102">
                  <c:v>0.0202598</c:v>
                </c:pt>
                <c:pt idx="3103">
                  <c:v>0.00752224</c:v>
                </c:pt>
                <c:pt idx="3104">
                  <c:v>0.0266286</c:v>
                </c:pt>
                <c:pt idx="3105">
                  <c:v>0.0115842</c:v>
                </c:pt>
                <c:pt idx="3106">
                  <c:v>0.00521537</c:v>
                </c:pt>
                <c:pt idx="3107">
                  <c:v>0.013891</c:v>
                </c:pt>
                <c:pt idx="3108">
                  <c:v>0.00115343</c:v>
                </c:pt>
                <c:pt idx="3109">
                  <c:v>0.00115343</c:v>
                </c:pt>
                <c:pt idx="3110">
                  <c:v>0.0115842</c:v>
                </c:pt>
                <c:pt idx="3111">
                  <c:v>0.00752224</c:v>
                </c:pt>
                <c:pt idx="3112">
                  <c:v>0.00752224</c:v>
                </c:pt>
                <c:pt idx="3113">
                  <c:v>0.00752224</c:v>
                </c:pt>
                <c:pt idx="3114">
                  <c:v>0.00752224</c:v>
                </c:pt>
                <c:pt idx="3115">
                  <c:v>0.013891</c:v>
                </c:pt>
                <c:pt idx="3116">
                  <c:v>0.00752224</c:v>
                </c:pt>
                <c:pt idx="3117">
                  <c:v>0.0329974</c:v>
                </c:pt>
                <c:pt idx="3118">
                  <c:v>0.013891</c:v>
                </c:pt>
                <c:pt idx="3119">
                  <c:v>0.00115343</c:v>
                </c:pt>
                <c:pt idx="3120">
                  <c:v>0.0202598</c:v>
                </c:pt>
                <c:pt idx="3121">
                  <c:v>0.00752224</c:v>
                </c:pt>
                <c:pt idx="3122">
                  <c:v>0.0202598</c:v>
                </c:pt>
                <c:pt idx="3123">
                  <c:v>0.00752224</c:v>
                </c:pt>
                <c:pt idx="3124">
                  <c:v>0.013891</c:v>
                </c:pt>
                <c:pt idx="3125">
                  <c:v>0.00752224</c:v>
                </c:pt>
                <c:pt idx="3126">
                  <c:v>0.00521537</c:v>
                </c:pt>
                <c:pt idx="3127">
                  <c:v>0.0202598</c:v>
                </c:pt>
                <c:pt idx="3128">
                  <c:v>0.0202598</c:v>
                </c:pt>
                <c:pt idx="3129">
                  <c:v>0.013891</c:v>
                </c:pt>
                <c:pt idx="3130">
                  <c:v>0.013891</c:v>
                </c:pt>
                <c:pt idx="3131">
                  <c:v>0.0115842</c:v>
                </c:pt>
                <c:pt idx="3132">
                  <c:v>0.013891</c:v>
                </c:pt>
                <c:pt idx="3133">
                  <c:v>0.00115343</c:v>
                </c:pt>
                <c:pt idx="3134">
                  <c:v>0.013891</c:v>
                </c:pt>
                <c:pt idx="3135">
                  <c:v>0.00752224</c:v>
                </c:pt>
                <c:pt idx="3136">
                  <c:v>0.0202598</c:v>
                </c:pt>
                <c:pt idx="3137">
                  <c:v>0.013891</c:v>
                </c:pt>
                <c:pt idx="3138">
                  <c:v>0.00521537</c:v>
                </c:pt>
                <c:pt idx="3139">
                  <c:v>0.0202598</c:v>
                </c:pt>
                <c:pt idx="3140">
                  <c:v>0.00752224</c:v>
                </c:pt>
                <c:pt idx="3141">
                  <c:v>0.00752224</c:v>
                </c:pt>
                <c:pt idx="3142">
                  <c:v>0.013891</c:v>
                </c:pt>
                <c:pt idx="3143">
                  <c:v>0.013891</c:v>
                </c:pt>
                <c:pt idx="3144">
                  <c:v>0.0115842</c:v>
                </c:pt>
                <c:pt idx="3145">
                  <c:v>0.013891</c:v>
                </c:pt>
                <c:pt idx="3146">
                  <c:v>0.013891</c:v>
                </c:pt>
                <c:pt idx="3147">
                  <c:v>0.00115343</c:v>
                </c:pt>
                <c:pt idx="3148">
                  <c:v>0.00752224</c:v>
                </c:pt>
                <c:pt idx="3149">
                  <c:v>0.013891</c:v>
                </c:pt>
                <c:pt idx="3150">
                  <c:v>0.0202598</c:v>
                </c:pt>
                <c:pt idx="3151">
                  <c:v>0.00752224</c:v>
                </c:pt>
                <c:pt idx="3152">
                  <c:v>0.0202598</c:v>
                </c:pt>
                <c:pt idx="3153">
                  <c:v>0.00752224</c:v>
                </c:pt>
                <c:pt idx="3154">
                  <c:v>0.0202598</c:v>
                </c:pt>
                <c:pt idx="3155">
                  <c:v>0.0202598</c:v>
                </c:pt>
                <c:pt idx="3156">
                  <c:v>0.013891</c:v>
                </c:pt>
                <c:pt idx="3157">
                  <c:v>0.013891</c:v>
                </c:pt>
                <c:pt idx="3158">
                  <c:v>0.00752224</c:v>
                </c:pt>
                <c:pt idx="3159">
                  <c:v>0.00752224</c:v>
                </c:pt>
                <c:pt idx="3160">
                  <c:v>0.0202598</c:v>
                </c:pt>
                <c:pt idx="3161">
                  <c:v>0.00115343</c:v>
                </c:pt>
                <c:pt idx="3162">
                  <c:v>0.013891</c:v>
                </c:pt>
                <c:pt idx="3163">
                  <c:v>0.00752224</c:v>
                </c:pt>
                <c:pt idx="3164">
                  <c:v>0.0115842</c:v>
                </c:pt>
                <c:pt idx="3165">
                  <c:v>0.00752224</c:v>
                </c:pt>
                <c:pt idx="3166">
                  <c:v>0.0202598</c:v>
                </c:pt>
                <c:pt idx="3167">
                  <c:v>0.013891</c:v>
                </c:pt>
                <c:pt idx="3168">
                  <c:v>0.00115343</c:v>
                </c:pt>
                <c:pt idx="3169">
                  <c:v>0.013891</c:v>
                </c:pt>
                <c:pt idx="3170">
                  <c:v>0.0202598</c:v>
                </c:pt>
                <c:pt idx="3171">
                  <c:v>0.00752224</c:v>
                </c:pt>
                <c:pt idx="3172">
                  <c:v>0.0266286</c:v>
                </c:pt>
                <c:pt idx="3173">
                  <c:v>0.0202598</c:v>
                </c:pt>
                <c:pt idx="3174">
                  <c:v>0.00752224</c:v>
                </c:pt>
                <c:pt idx="3175">
                  <c:v>0.00752224</c:v>
                </c:pt>
                <c:pt idx="3176">
                  <c:v>0.013891</c:v>
                </c:pt>
                <c:pt idx="3177">
                  <c:v>0.013891</c:v>
                </c:pt>
                <c:pt idx="3178">
                  <c:v>0.0115842</c:v>
                </c:pt>
                <c:pt idx="3179">
                  <c:v>0.013891</c:v>
                </c:pt>
                <c:pt idx="3180">
                  <c:v>0.00521537</c:v>
                </c:pt>
                <c:pt idx="3181">
                  <c:v>0.0266286</c:v>
                </c:pt>
                <c:pt idx="3182">
                  <c:v>0.00115343</c:v>
                </c:pt>
                <c:pt idx="3183">
                  <c:v>0.00115343</c:v>
                </c:pt>
                <c:pt idx="3184">
                  <c:v>0.0115842</c:v>
                </c:pt>
                <c:pt idx="3185">
                  <c:v>0.0202598</c:v>
                </c:pt>
                <c:pt idx="3186">
                  <c:v>0.0115842</c:v>
                </c:pt>
                <c:pt idx="3187">
                  <c:v>0.0115842</c:v>
                </c:pt>
                <c:pt idx="3188">
                  <c:v>0.00752224</c:v>
                </c:pt>
                <c:pt idx="3189">
                  <c:v>0.0202598</c:v>
                </c:pt>
                <c:pt idx="3190">
                  <c:v>0.0202598</c:v>
                </c:pt>
                <c:pt idx="3191">
                  <c:v>0.00115343</c:v>
                </c:pt>
                <c:pt idx="3192">
                  <c:v>0.00521537</c:v>
                </c:pt>
                <c:pt idx="3193">
                  <c:v>0.0202598</c:v>
                </c:pt>
                <c:pt idx="3194">
                  <c:v>0.00521537</c:v>
                </c:pt>
                <c:pt idx="3195">
                  <c:v>0.013891</c:v>
                </c:pt>
                <c:pt idx="3196">
                  <c:v>0.00115343</c:v>
                </c:pt>
                <c:pt idx="3197">
                  <c:v>0.013891</c:v>
                </c:pt>
                <c:pt idx="3198">
                  <c:v>0.00521537</c:v>
                </c:pt>
                <c:pt idx="3199">
                  <c:v>0.00115343</c:v>
                </c:pt>
                <c:pt idx="3200">
                  <c:v>0.0202598</c:v>
                </c:pt>
                <c:pt idx="3201">
                  <c:v>0.00521537</c:v>
                </c:pt>
                <c:pt idx="3202">
                  <c:v>0.00521537</c:v>
                </c:pt>
                <c:pt idx="3203">
                  <c:v>0.013891</c:v>
                </c:pt>
                <c:pt idx="3204">
                  <c:v>0.013891</c:v>
                </c:pt>
                <c:pt idx="3205">
                  <c:v>0.0266286</c:v>
                </c:pt>
                <c:pt idx="3206">
                  <c:v>0.00521537</c:v>
                </c:pt>
                <c:pt idx="3207">
                  <c:v>0.00115343</c:v>
                </c:pt>
                <c:pt idx="3208">
                  <c:v>0.0266286</c:v>
                </c:pt>
                <c:pt idx="3209">
                  <c:v>0.00115343</c:v>
                </c:pt>
                <c:pt idx="3210">
                  <c:v>0.013891</c:v>
                </c:pt>
                <c:pt idx="3211">
                  <c:v>0.0202598</c:v>
                </c:pt>
                <c:pt idx="3212">
                  <c:v>0.00521537</c:v>
                </c:pt>
                <c:pt idx="3213">
                  <c:v>0.0202598</c:v>
                </c:pt>
                <c:pt idx="3214">
                  <c:v>0.00521537</c:v>
                </c:pt>
                <c:pt idx="3215">
                  <c:v>0.0266286</c:v>
                </c:pt>
                <c:pt idx="3216">
                  <c:v>0.00752224</c:v>
                </c:pt>
                <c:pt idx="3217">
                  <c:v>0.013891</c:v>
                </c:pt>
                <c:pt idx="3218">
                  <c:v>0.00521537</c:v>
                </c:pt>
                <c:pt idx="3219">
                  <c:v>0.00115343</c:v>
                </c:pt>
                <c:pt idx="3220">
                  <c:v>0.013891</c:v>
                </c:pt>
                <c:pt idx="3221">
                  <c:v>0.013891</c:v>
                </c:pt>
                <c:pt idx="3222">
                  <c:v>0.0266286</c:v>
                </c:pt>
                <c:pt idx="3223">
                  <c:v>0.013891</c:v>
                </c:pt>
                <c:pt idx="3224">
                  <c:v>0.00752224</c:v>
                </c:pt>
                <c:pt idx="3225">
                  <c:v>0.013891</c:v>
                </c:pt>
                <c:pt idx="3226">
                  <c:v>0.0202598</c:v>
                </c:pt>
                <c:pt idx="3227">
                  <c:v>0.00115343</c:v>
                </c:pt>
                <c:pt idx="3228">
                  <c:v>0.00752224</c:v>
                </c:pt>
                <c:pt idx="3229">
                  <c:v>0.00752224</c:v>
                </c:pt>
                <c:pt idx="3230">
                  <c:v>0.0266286</c:v>
                </c:pt>
                <c:pt idx="3231">
                  <c:v>0.00752224</c:v>
                </c:pt>
                <c:pt idx="3232">
                  <c:v>0.0202598</c:v>
                </c:pt>
                <c:pt idx="3233">
                  <c:v>0.0202598</c:v>
                </c:pt>
                <c:pt idx="3234">
                  <c:v>0.0266286</c:v>
                </c:pt>
                <c:pt idx="3235">
                  <c:v>0.00521537</c:v>
                </c:pt>
                <c:pt idx="3236">
                  <c:v>0.00752224</c:v>
                </c:pt>
                <c:pt idx="3237">
                  <c:v>0.0202598</c:v>
                </c:pt>
                <c:pt idx="3238">
                  <c:v>0.00752224</c:v>
                </c:pt>
                <c:pt idx="3239">
                  <c:v>0.0266286</c:v>
                </c:pt>
                <c:pt idx="3240">
                  <c:v>0.0266286</c:v>
                </c:pt>
                <c:pt idx="3241">
                  <c:v>0.00521537</c:v>
                </c:pt>
                <c:pt idx="3242">
                  <c:v>0.00752224</c:v>
                </c:pt>
                <c:pt idx="3243">
                  <c:v>0.00115343</c:v>
                </c:pt>
                <c:pt idx="3244">
                  <c:v>0.00115343</c:v>
                </c:pt>
                <c:pt idx="3245">
                  <c:v>0.00115343</c:v>
                </c:pt>
                <c:pt idx="3246">
                  <c:v>0.00115343</c:v>
                </c:pt>
                <c:pt idx="3247">
                  <c:v>0.013891</c:v>
                </c:pt>
                <c:pt idx="3248">
                  <c:v>0.00752224</c:v>
                </c:pt>
                <c:pt idx="3249">
                  <c:v>0.013891</c:v>
                </c:pt>
                <c:pt idx="3250">
                  <c:v>0.00752224</c:v>
                </c:pt>
                <c:pt idx="3251">
                  <c:v>0.00752224</c:v>
                </c:pt>
                <c:pt idx="3252">
                  <c:v>0.00115343</c:v>
                </c:pt>
                <c:pt idx="3253">
                  <c:v>0.013891</c:v>
                </c:pt>
                <c:pt idx="3254">
                  <c:v>0.0266286</c:v>
                </c:pt>
                <c:pt idx="3255">
                  <c:v>0.00115343</c:v>
                </c:pt>
                <c:pt idx="3256">
                  <c:v>0.00752224</c:v>
                </c:pt>
                <c:pt idx="3257">
                  <c:v>0.013891</c:v>
                </c:pt>
                <c:pt idx="3258">
                  <c:v>0.00521537</c:v>
                </c:pt>
                <c:pt idx="3259">
                  <c:v>0.0266286</c:v>
                </c:pt>
                <c:pt idx="3260">
                  <c:v>0.0115842</c:v>
                </c:pt>
                <c:pt idx="3261">
                  <c:v>0.0266286</c:v>
                </c:pt>
                <c:pt idx="3262">
                  <c:v>0.00115343</c:v>
                </c:pt>
                <c:pt idx="3263">
                  <c:v>0.0202598</c:v>
                </c:pt>
                <c:pt idx="3264">
                  <c:v>0.0202598</c:v>
                </c:pt>
                <c:pt idx="3265">
                  <c:v>0.0115842</c:v>
                </c:pt>
                <c:pt idx="3266">
                  <c:v>0.00115343</c:v>
                </c:pt>
                <c:pt idx="3267">
                  <c:v>0.0266286</c:v>
                </c:pt>
                <c:pt idx="3268">
                  <c:v>0.00521537</c:v>
                </c:pt>
                <c:pt idx="3269">
                  <c:v>0.013891</c:v>
                </c:pt>
                <c:pt idx="3270">
                  <c:v>0.00521537</c:v>
                </c:pt>
                <c:pt idx="3271">
                  <c:v>0.00752224</c:v>
                </c:pt>
                <c:pt idx="3272">
                  <c:v>0.013891</c:v>
                </c:pt>
                <c:pt idx="3273">
                  <c:v>0.00521537</c:v>
                </c:pt>
                <c:pt idx="3274">
                  <c:v>0.0115842</c:v>
                </c:pt>
                <c:pt idx="3275">
                  <c:v>0.0202598</c:v>
                </c:pt>
                <c:pt idx="3276">
                  <c:v>0.00752224</c:v>
                </c:pt>
                <c:pt idx="3277">
                  <c:v>0.00115343</c:v>
                </c:pt>
                <c:pt idx="3278">
                  <c:v>0.013891</c:v>
                </c:pt>
                <c:pt idx="3279">
                  <c:v>0.013891</c:v>
                </c:pt>
                <c:pt idx="3280">
                  <c:v>0.00752224</c:v>
                </c:pt>
                <c:pt idx="3281">
                  <c:v>0.00115343</c:v>
                </c:pt>
                <c:pt idx="3282">
                  <c:v>0.00752224</c:v>
                </c:pt>
                <c:pt idx="3283">
                  <c:v>0.0202598</c:v>
                </c:pt>
                <c:pt idx="3284">
                  <c:v>0.013891</c:v>
                </c:pt>
                <c:pt idx="3285">
                  <c:v>0.0266286</c:v>
                </c:pt>
                <c:pt idx="3286">
                  <c:v>0.0266286</c:v>
                </c:pt>
                <c:pt idx="3287">
                  <c:v>0.00752224</c:v>
                </c:pt>
                <c:pt idx="3288">
                  <c:v>0.0266286</c:v>
                </c:pt>
                <c:pt idx="3289">
                  <c:v>0.00521537</c:v>
                </c:pt>
                <c:pt idx="3290">
                  <c:v>0.00115343</c:v>
                </c:pt>
                <c:pt idx="3291">
                  <c:v>0.00752224</c:v>
                </c:pt>
                <c:pt idx="3292">
                  <c:v>0.00115343</c:v>
                </c:pt>
                <c:pt idx="3293">
                  <c:v>0.00752224</c:v>
                </c:pt>
                <c:pt idx="3294">
                  <c:v>0.00115343</c:v>
                </c:pt>
                <c:pt idx="3295">
                  <c:v>0.00115343</c:v>
                </c:pt>
                <c:pt idx="3296">
                  <c:v>0.0266286</c:v>
                </c:pt>
                <c:pt idx="3297">
                  <c:v>0.00115343</c:v>
                </c:pt>
                <c:pt idx="3298">
                  <c:v>0.0202598</c:v>
                </c:pt>
                <c:pt idx="3299">
                  <c:v>0.013891</c:v>
                </c:pt>
                <c:pt idx="3300">
                  <c:v>0.00752224</c:v>
                </c:pt>
                <c:pt idx="3301">
                  <c:v>0.00115343</c:v>
                </c:pt>
                <c:pt idx="3302">
                  <c:v>0.00115343</c:v>
                </c:pt>
                <c:pt idx="3303">
                  <c:v>0.00752224</c:v>
                </c:pt>
                <c:pt idx="3304">
                  <c:v>0.013891</c:v>
                </c:pt>
                <c:pt idx="3305">
                  <c:v>0.00521537</c:v>
                </c:pt>
                <c:pt idx="3306">
                  <c:v>0.00115343</c:v>
                </c:pt>
                <c:pt idx="3307">
                  <c:v>0.0115842</c:v>
                </c:pt>
                <c:pt idx="3308">
                  <c:v>0.013891</c:v>
                </c:pt>
                <c:pt idx="3309">
                  <c:v>0.00115343</c:v>
                </c:pt>
                <c:pt idx="3310">
                  <c:v>0.0266286</c:v>
                </c:pt>
                <c:pt idx="3311">
                  <c:v>0.013891</c:v>
                </c:pt>
                <c:pt idx="3312">
                  <c:v>0.00115343</c:v>
                </c:pt>
                <c:pt idx="3313">
                  <c:v>0.00115343</c:v>
                </c:pt>
                <c:pt idx="3314">
                  <c:v>0.00752224</c:v>
                </c:pt>
                <c:pt idx="3315">
                  <c:v>0.00115343</c:v>
                </c:pt>
                <c:pt idx="3316">
                  <c:v>0.0115842</c:v>
                </c:pt>
                <c:pt idx="3317">
                  <c:v>0.013891</c:v>
                </c:pt>
                <c:pt idx="3318">
                  <c:v>0.0115842</c:v>
                </c:pt>
                <c:pt idx="3319">
                  <c:v>0.0115842</c:v>
                </c:pt>
                <c:pt idx="3320">
                  <c:v>0.0115842</c:v>
                </c:pt>
                <c:pt idx="3321">
                  <c:v>0.00521537</c:v>
                </c:pt>
                <c:pt idx="3322">
                  <c:v>0.013891</c:v>
                </c:pt>
                <c:pt idx="3323">
                  <c:v>0.00115343</c:v>
                </c:pt>
                <c:pt idx="3324">
                  <c:v>0.013891</c:v>
                </c:pt>
                <c:pt idx="3325">
                  <c:v>0.013891</c:v>
                </c:pt>
                <c:pt idx="3326">
                  <c:v>0.00521537</c:v>
                </c:pt>
                <c:pt idx="3327">
                  <c:v>0.0202598</c:v>
                </c:pt>
                <c:pt idx="3328">
                  <c:v>0.00521537</c:v>
                </c:pt>
                <c:pt idx="3329">
                  <c:v>0.00521537</c:v>
                </c:pt>
                <c:pt idx="3330">
                  <c:v>0.00115343</c:v>
                </c:pt>
                <c:pt idx="3331">
                  <c:v>0.00115343</c:v>
                </c:pt>
                <c:pt idx="3332">
                  <c:v>0.0115842</c:v>
                </c:pt>
                <c:pt idx="3333">
                  <c:v>0.00752224</c:v>
                </c:pt>
                <c:pt idx="3334">
                  <c:v>0.00752224</c:v>
                </c:pt>
                <c:pt idx="3335">
                  <c:v>0.00752224</c:v>
                </c:pt>
                <c:pt idx="3336">
                  <c:v>0.00115343</c:v>
                </c:pt>
                <c:pt idx="3337">
                  <c:v>0.00521537</c:v>
                </c:pt>
                <c:pt idx="3338">
                  <c:v>0.0202598</c:v>
                </c:pt>
                <c:pt idx="3339">
                  <c:v>0.00115343</c:v>
                </c:pt>
                <c:pt idx="3340">
                  <c:v>0.00115343</c:v>
                </c:pt>
                <c:pt idx="3341">
                  <c:v>0.013891</c:v>
                </c:pt>
                <c:pt idx="3342">
                  <c:v>0.00115343</c:v>
                </c:pt>
                <c:pt idx="3343">
                  <c:v>0.00752224</c:v>
                </c:pt>
                <c:pt idx="3344">
                  <c:v>0.0115842</c:v>
                </c:pt>
                <c:pt idx="3345">
                  <c:v>0.013891</c:v>
                </c:pt>
                <c:pt idx="3346">
                  <c:v>0.0202598</c:v>
                </c:pt>
                <c:pt idx="3347">
                  <c:v>0.00521537</c:v>
                </c:pt>
                <c:pt idx="3348">
                  <c:v>0.013891</c:v>
                </c:pt>
                <c:pt idx="3349">
                  <c:v>0.0115842</c:v>
                </c:pt>
                <c:pt idx="3350">
                  <c:v>0.00752224</c:v>
                </c:pt>
                <c:pt idx="3351">
                  <c:v>0.0202598</c:v>
                </c:pt>
                <c:pt idx="3352">
                  <c:v>0.00752224</c:v>
                </c:pt>
                <c:pt idx="3353">
                  <c:v>0.00521537</c:v>
                </c:pt>
                <c:pt idx="3354">
                  <c:v>0.0202598</c:v>
                </c:pt>
                <c:pt idx="3355">
                  <c:v>0.013891</c:v>
                </c:pt>
                <c:pt idx="3356">
                  <c:v>0.013891</c:v>
                </c:pt>
                <c:pt idx="3357">
                  <c:v>0.013891</c:v>
                </c:pt>
                <c:pt idx="3358">
                  <c:v>0.00521537</c:v>
                </c:pt>
                <c:pt idx="3359">
                  <c:v>0.00521537</c:v>
                </c:pt>
                <c:pt idx="3360">
                  <c:v>0.013891</c:v>
                </c:pt>
                <c:pt idx="3361">
                  <c:v>0.0202598</c:v>
                </c:pt>
                <c:pt idx="3362">
                  <c:v>0.00752224</c:v>
                </c:pt>
                <c:pt idx="3363">
                  <c:v>0.0202598</c:v>
                </c:pt>
                <c:pt idx="3364">
                  <c:v>0.00521537</c:v>
                </c:pt>
                <c:pt idx="3365">
                  <c:v>0.0266286</c:v>
                </c:pt>
                <c:pt idx="3366">
                  <c:v>0.013891</c:v>
                </c:pt>
                <c:pt idx="3367">
                  <c:v>0.00752224</c:v>
                </c:pt>
                <c:pt idx="3368">
                  <c:v>0.00521537</c:v>
                </c:pt>
                <c:pt idx="3369">
                  <c:v>0.00521537</c:v>
                </c:pt>
                <c:pt idx="3370">
                  <c:v>0.0202598</c:v>
                </c:pt>
                <c:pt idx="3371">
                  <c:v>0.00115343</c:v>
                </c:pt>
                <c:pt idx="3372">
                  <c:v>0.0202598</c:v>
                </c:pt>
                <c:pt idx="3373">
                  <c:v>0.00521537</c:v>
                </c:pt>
                <c:pt idx="3374">
                  <c:v>0.0202598</c:v>
                </c:pt>
                <c:pt idx="3375">
                  <c:v>0.00521537</c:v>
                </c:pt>
                <c:pt idx="3376">
                  <c:v>0.00752224</c:v>
                </c:pt>
                <c:pt idx="3377">
                  <c:v>0.0202598</c:v>
                </c:pt>
                <c:pt idx="3378">
                  <c:v>0.013891</c:v>
                </c:pt>
                <c:pt idx="3379">
                  <c:v>0.00521537</c:v>
                </c:pt>
                <c:pt idx="3380">
                  <c:v>0.013891</c:v>
                </c:pt>
                <c:pt idx="3381">
                  <c:v>0.013891</c:v>
                </c:pt>
                <c:pt idx="3382">
                  <c:v>0.0115842</c:v>
                </c:pt>
                <c:pt idx="3383">
                  <c:v>0.00752224</c:v>
                </c:pt>
                <c:pt idx="3384">
                  <c:v>0.00521537</c:v>
                </c:pt>
                <c:pt idx="3385">
                  <c:v>0.0202598</c:v>
                </c:pt>
                <c:pt idx="3386">
                  <c:v>0.00752224</c:v>
                </c:pt>
                <c:pt idx="3387">
                  <c:v>0.0115842</c:v>
                </c:pt>
                <c:pt idx="3388">
                  <c:v>0.013891</c:v>
                </c:pt>
                <c:pt idx="3389">
                  <c:v>0.00752224</c:v>
                </c:pt>
                <c:pt idx="3390">
                  <c:v>0.00521537</c:v>
                </c:pt>
                <c:pt idx="3391">
                  <c:v>0.00115343</c:v>
                </c:pt>
                <c:pt idx="3392">
                  <c:v>0.00752224</c:v>
                </c:pt>
                <c:pt idx="3393">
                  <c:v>0.0115842</c:v>
                </c:pt>
                <c:pt idx="3394">
                  <c:v>0.00115343</c:v>
                </c:pt>
                <c:pt idx="3395">
                  <c:v>0.00752224</c:v>
                </c:pt>
                <c:pt idx="3396">
                  <c:v>0.0202598</c:v>
                </c:pt>
                <c:pt idx="3397">
                  <c:v>0.00752224</c:v>
                </c:pt>
                <c:pt idx="3398">
                  <c:v>0.00752224</c:v>
                </c:pt>
                <c:pt idx="3399">
                  <c:v>0.0115842</c:v>
                </c:pt>
                <c:pt idx="3400">
                  <c:v>0.0202598</c:v>
                </c:pt>
                <c:pt idx="3401">
                  <c:v>0.0115842</c:v>
                </c:pt>
                <c:pt idx="3402">
                  <c:v>0.013891</c:v>
                </c:pt>
                <c:pt idx="3403">
                  <c:v>0.00521537</c:v>
                </c:pt>
                <c:pt idx="3404">
                  <c:v>0.0115842</c:v>
                </c:pt>
                <c:pt idx="3405">
                  <c:v>0.0266286</c:v>
                </c:pt>
                <c:pt idx="3406">
                  <c:v>0.013891</c:v>
                </c:pt>
                <c:pt idx="3407">
                  <c:v>0.00752224</c:v>
                </c:pt>
                <c:pt idx="3408">
                  <c:v>0.0115842</c:v>
                </c:pt>
                <c:pt idx="3409">
                  <c:v>0.013891</c:v>
                </c:pt>
                <c:pt idx="3410">
                  <c:v>0.013891</c:v>
                </c:pt>
                <c:pt idx="3411">
                  <c:v>0.0202598</c:v>
                </c:pt>
                <c:pt idx="3412">
                  <c:v>0.00115343</c:v>
                </c:pt>
                <c:pt idx="3413">
                  <c:v>0.00115343</c:v>
                </c:pt>
                <c:pt idx="3414">
                  <c:v>0.013891</c:v>
                </c:pt>
                <c:pt idx="3415">
                  <c:v>0.00115343</c:v>
                </c:pt>
                <c:pt idx="3416">
                  <c:v>0.013891</c:v>
                </c:pt>
                <c:pt idx="3417">
                  <c:v>0.013891</c:v>
                </c:pt>
                <c:pt idx="3418">
                  <c:v>0.013891</c:v>
                </c:pt>
                <c:pt idx="3419">
                  <c:v>0.00115343</c:v>
                </c:pt>
                <c:pt idx="3420">
                  <c:v>0.013891</c:v>
                </c:pt>
                <c:pt idx="3421">
                  <c:v>0.00752224</c:v>
                </c:pt>
                <c:pt idx="3422">
                  <c:v>0.013891</c:v>
                </c:pt>
                <c:pt idx="3423">
                  <c:v>0.00521537</c:v>
                </c:pt>
                <c:pt idx="3424">
                  <c:v>0.00115343</c:v>
                </c:pt>
                <c:pt idx="3425">
                  <c:v>0.0202598</c:v>
                </c:pt>
                <c:pt idx="3426">
                  <c:v>0.00115343</c:v>
                </c:pt>
                <c:pt idx="3427">
                  <c:v>0.0115842</c:v>
                </c:pt>
                <c:pt idx="3428">
                  <c:v>0.013891</c:v>
                </c:pt>
                <c:pt idx="3429">
                  <c:v>0.00521537</c:v>
                </c:pt>
                <c:pt idx="3430">
                  <c:v>0.00752224</c:v>
                </c:pt>
                <c:pt idx="3431">
                  <c:v>0.013891</c:v>
                </c:pt>
                <c:pt idx="3432">
                  <c:v>0.00115343</c:v>
                </c:pt>
                <c:pt idx="3433">
                  <c:v>0.0115842</c:v>
                </c:pt>
                <c:pt idx="3434">
                  <c:v>0.0202598</c:v>
                </c:pt>
                <c:pt idx="3435">
                  <c:v>0.00752224</c:v>
                </c:pt>
                <c:pt idx="3436">
                  <c:v>0.013891</c:v>
                </c:pt>
                <c:pt idx="3437">
                  <c:v>0.00115343</c:v>
                </c:pt>
                <c:pt idx="3438">
                  <c:v>0.013891</c:v>
                </c:pt>
                <c:pt idx="3439">
                  <c:v>0.00115343</c:v>
                </c:pt>
                <c:pt idx="3440">
                  <c:v>0.0266286</c:v>
                </c:pt>
                <c:pt idx="3441">
                  <c:v>0.00521537</c:v>
                </c:pt>
                <c:pt idx="3442">
                  <c:v>0.00115343</c:v>
                </c:pt>
                <c:pt idx="3443">
                  <c:v>0.013891</c:v>
                </c:pt>
                <c:pt idx="3444">
                  <c:v>0.0202598</c:v>
                </c:pt>
                <c:pt idx="3445">
                  <c:v>0.0202598</c:v>
                </c:pt>
                <c:pt idx="3446">
                  <c:v>0.00115343</c:v>
                </c:pt>
                <c:pt idx="3447">
                  <c:v>0.00752224</c:v>
                </c:pt>
                <c:pt idx="3448">
                  <c:v>0.013891</c:v>
                </c:pt>
                <c:pt idx="3449">
                  <c:v>0.013891</c:v>
                </c:pt>
                <c:pt idx="3450">
                  <c:v>0.013891</c:v>
                </c:pt>
                <c:pt idx="3451">
                  <c:v>0.00115343</c:v>
                </c:pt>
                <c:pt idx="3452">
                  <c:v>0.013891</c:v>
                </c:pt>
                <c:pt idx="3453">
                  <c:v>0.0115842</c:v>
                </c:pt>
                <c:pt idx="3454">
                  <c:v>0.0202598</c:v>
                </c:pt>
                <c:pt idx="3455">
                  <c:v>0.00752224</c:v>
                </c:pt>
                <c:pt idx="3456">
                  <c:v>0.00115343</c:v>
                </c:pt>
                <c:pt idx="3457">
                  <c:v>0.00752224</c:v>
                </c:pt>
                <c:pt idx="3458">
                  <c:v>0.0202598</c:v>
                </c:pt>
                <c:pt idx="3459">
                  <c:v>0.013891</c:v>
                </c:pt>
                <c:pt idx="3460">
                  <c:v>0.013891</c:v>
                </c:pt>
                <c:pt idx="3461">
                  <c:v>0.00115343</c:v>
                </c:pt>
                <c:pt idx="3462">
                  <c:v>0.0202598</c:v>
                </c:pt>
                <c:pt idx="3463">
                  <c:v>0.00521537</c:v>
                </c:pt>
                <c:pt idx="3464">
                  <c:v>0.013891</c:v>
                </c:pt>
                <c:pt idx="3465">
                  <c:v>0.00521537</c:v>
                </c:pt>
                <c:pt idx="3466">
                  <c:v>0.00752224</c:v>
                </c:pt>
                <c:pt idx="3467">
                  <c:v>0.00521537</c:v>
                </c:pt>
                <c:pt idx="3468">
                  <c:v>0.0115842</c:v>
                </c:pt>
                <c:pt idx="3469">
                  <c:v>0.0202598</c:v>
                </c:pt>
                <c:pt idx="3470">
                  <c:v>0.0202598</c:v>
                </c:pt>
                <c:pt idx="3471">
                  <c:v>0.00115343</c:v>
                </c:pt>
                <c:pt idx="3472">
                  <c:v>0.0202598</c:v>
                </c:pt>
                <c:pt idx="3473">
                  <c:v>0.0115842</c:v>
                </c:pt>
                <c:pt idx="3474">
                  <c:v>0.013891</c:v>
                </c:pt>
                <c:pt idx="3475">
                  <c:v>0.00115343</c:v>
                </c:pt>
                <c:pt idx="3476">
                  <c:v>0.00115343</c:v>
                </c:pt>
                <c:pt idx="3477">
                  <c:v>0.0202598</c:v>
                </c:pt>
                <c:pt idx="3478">
                  <c:v>0.00115343</c:v>
                </c:pt>
                <c:pt idx="3479">
                  <c:v>0.00115343</c:v>
                </c:pt>
                <c:pt idx="3480">
                  <c:v>0.00115343</c:v>
                </c:pt>
                <c:pt idx="3481">
                  <c:v>0.0266286</c:v>
                </c:pt>
                <c:pt idx="3482">
                  <c:v>0.00115343</c:v>
                </c:pt>
                <c:pt idx="3483">
                  <c:v>0.0202598</c:v>
                </c:pt>
                <c:pt idx="3484">
                  <c:v>0.00115343</c:v>
                </c:pt>
                <c:pt idx="3485">
                  <c:v>0.00115343</c:v>
                </c:pt>
                <c:pt idx="3486">
                  <c:v>0.0266286</c:v>
                </c:pt>
                <c:pt idx="3487">
                  <c:v>0.0202598</c:v>
                </c:pt>
                <c:pt idx="3488">
                  <c:v>0.013891</c:v>
                </c:pt>
                <c:pt idx="3489">
                  <c:v>0.00115343</c:v>
                </c:pt>
                <c:pt idx="3490">
                  <c:v>0.00752224</c:v>
                </c:pt>
                <c:pt idx="3491">
                  <c:v>0.0202598</c:v>
                </c:pt>
                <c:pt idx="3492">
                  <c:v>0.00115343</c:v>
                </c:pt>
                <c:pt idx="3493">
                  <c:v>0.0202598</c:v>
                </c:pt>
                <c:pt idx="3494">
                  <c:v>0.00521537</c:v>
                </c:pt>
                <c:pt idx="3495">
                  <c:v>0.00521537</c:v>
                </c:pt>
                <c:pt idx="3496">
                  <c:v>0.0202598</c:v>
                </c:pt>
                <c:pt idx="3497">
                  <c:v>0.0202598</c:v>
                </c:pt>
                <c:pt idx="3498">
                  <c:v>0.013891</c:v>
                </c:pt>
                <c:pt idx="3499">
                  <c:v>0.013891</c:v>
                </c:pt>
                <c:pt idx="3500">
                  <c:v>0.013891</c:v>
                </c:pt>
                <c:pt idx="3501">
                  <c:v>0.00752224</c:v>
                </c:pt>
                <c:pt idx="3502">
                  <c:v>0.013891</c:v>
                </c:pt>
                <c:pt idx="3503">
                  <c:v>0.013891</c:v>
                </c:pt>
                <c:pt idx="3504">
                  <c:v>0.013891</c:v>
                </c:pt>
                <c:pt idx="3505">
                  <c:v>0.0266286</c:v>
                </c:pt>
                <c:pt idx="3506">
                  <c:v>0.00752224</c:v>
                </c:pt>
                <c:pt idx="3507">
                  <c:v>0.00115343</c:v>
                </c:pt>
                <c:pt idx="3508">
                  <c:v>0.0202598</c:v>
                </c:pt>
                <c:pt idx="3509">
                  <c:v>0.00752224</c:v>
                </c:pt>
                <c:pt idx="3510">
                  <c:v>0.00752224</c:v>
                </c:pt>
                <c:pt idx="3511">
                  <c:v>0.00115343</c:v>
                </c:pt>
                <c:pt idx="3512">
                  <c:v>0.0266286</c:v>
                </c:pt>
                <c:pt idx="3513">
                  <c:v>0.00521537</c:v>
                </c:pt>
                <c:pt idx="3514">
                  <c:v>0.013891</c:v>
                </c:pt>
                <c:pt idx="3515">
                  <c:v>0.013891</c:v>
                </c:pt>
                <c:pt idx="3516">
                  <c:v>0.00521537</c:v>
                </c:pt>
                <c:pt idx="3517">
                  <c:v>0.00115343</c:v>
                </c:pt>
                <c:pt idx="3518">
                  <c:v>0.00752224</c:v>
                </c:pt>
                <c:pt idx="3519">
                  <c:v>0.013891</c:v>
                </c:pt>
                <c:pt idx="3520">
                  <c:v>0.0115842</c:v>
                </c:pt>
                <c:pt idx="3521">
                  <c:v>0.00752224</c:v>
                </c:pt>
                <c:pt idx="3522">
                  <c:v>0.00752224</c:v>
                </c:pt>
                <c:pt idx="3523">
                  <c:v>0.00752224</c:v>
                </c:pt>
                <c:pt idx="3524">
                  <c:v>0.013891</c:v>
                </c:pt>
                <c:pt idx="3525">
                  <c:v>0.00752224</c:v>
                </c:pt>
                <c:pt idx="3526">
                  <c:v>0.00115343</c:v>
                </c:pt>
                <c:pt idx="3527">
                  <c:v>0.013891</c:v>
                </c:pt>
                <c:pt idx="3528">
                  <c:v>0.00115343</c:v>
                </c:pt>
                <c:pt idx="3529">
                  <c:v>0.00521537</c:v>
                </c:pt>
                <c:pt idx="3530">
                  <c:v>0.0202598</c:v>
                </c:pt>
                <c:pt idx="3531">
                  <c:v>0.00752224</c:v>
                </c:pt>
                <c:pt idx="3532">
                  <c:v>0.013891</c:v>
                </c:pt>
                <c:pt idx="3533">
                  <c:v>0.0202598</c:v>
                </c:pt>
                <c:pt idx="3534">
                  <c:v>0.00115343</c:v>
                </c:pt>
                <c:pt idx="3535">
                  <c:v>0.0202598</c:v>
                </c:pt>
                <c:pt idx="3536">
                  <c:v>0.0202598</c:v>
                </c:pt>
                <c:pt idx="3537">
                  <c:v>0.00115343</c:v>
                </c:pt>
                <c:pt idx="3538">
                  <c:v>0.0202598</c:v>
                </c:pt>
                <c:pt idx="3539">
                  <c:v>0.013891</c:v>
                </c:pt>
                <c:pt idx="3540">
                  <c:v>0.00752224</c:v>
                </c:pt>
                <c:pt idx="3541">
                  <c:v>0.013891</c:v>
                </c:pt>
                <c:pt idx="3542">
                  <c:v>0.00115343</c:v>
                </c:pt>
                <c:pt idx="3543">
                  <c:v>0.0266286</c:v>
                </c:pt>
                <c:pt idx="3544">
                  <c:v>0.0266286</c:v>
                </c:pt>
                <c:pt idx="3545">
                  <c:v>0.00752224</c:v>
                </c:pt>
                <c:pt idx="3546">
                  <c:v>0.00115343</c:v>
                </c:pt>
                <c:pt idx="3547">
                  <c:v>0.00752224</c:v>
                </c:pt>
                <c:pt idx="3548">
                  <c:v>0.013891</c:v>
                </c:pt>
                <c:pt idx="3549">
                  <c:v>0.013891</c:v>
                </c:pt>
                <c:pt idx="3550">
                  <c:v>0.0202598</c:v>
                </c:pt>
                <c:pt idx="3551">
                  <c:v>0.00752224</c:v>
                </c:pt>
                <c:pt idx="3552">
                  <c:v>0.00752224</c:v>
                </c:pt>
                <c:pt idx="3553">
                  <c:v>0.00115343</c:v>
                </c:pt>
                <c:pt idx="3554">
                  <c:v>0.013891</c:v>
                </c:pt>
                <c:pt idx="3555">
                  <c:v>0.00752224</c:v>
                </c:pt>
                <c:pt idx="3556">
                  <c:v>0.013891</c:v>
                </c:pt>
                <c:pt idx="3557">
                  <c:v>0.013891</c:v>
                </c:pt>
                <c:pt idx="3558">
                  <c:v>0.00752224</c:v>
                </c:pt>
                <c:pt idx="3559">
                  <c:v>0.00752224</c:v>
                </c:pt>
                <c:pt idx="3560">
                  <c:v>0.00115343</c:v>
                </c:pt>
                <c:pt idx="3561">
                  <c:v>0.0329974</c:v>
                </c:pt>
                <c:pt idx="3562">
                  <c:v>0.00521537</c:v>
                </c:pt>
                <c:pt idx="3563">
                  <c:v>0.00115343</c:v>
                </c:pt>
                <c:pt idx="3564">
                  <c:v>0.00115343</c:v>
                </c:pt>
                <c:pt idx="3565">
                  <c:v>0.00752224</c:v>
                </c:pt>
                <c:pt idx="3566">
                  <c:v>0.00752224</c:v>
                </c:pt>
                <c:pt idx="3567">
                  <c:v>0.00752224</c:v>
                </c:pt>
                <c:pt idx="3568">
                  <c:v>0.00752224</c:v>
                </c:pt>
                <c:pt idx="3569">
                  <c:v>0.00521537</c:v>
                </c:pt>
                <c:pt idx="3570">
                  <c:v>0.00115343</c:v>
                </c:pt>
                <c:pt idx="3571">
                  <c:v>0.0115842</c:v>
                </c:pt>
                <c:pt idx="3572">
                  <c:v>0.00752224</c:v>
                </c:pt>
                <c:pt idx="3573">
                  <c:v>0.00752224</c:v>
                </c:pt>
                <c:pt idx="3574">
                  <c:v>0.00115343</c:v>
                </c:pt>
                <c:pt idx="3575">
                  <c:v>0.013891</c:v>
                </c:pt>
                <c:pt idx="3576">
                  <c:v>0.00115343</c:v>
                </c:pt>
                <c:pt idx="3577">
                  <c:v>0.013891</c:v>
                </c:pt>
                <c:pt idx="3578">
                  <c:v>0.00521537</c:v>
                </c:pt>
                <c:pt idx="3579">
                  <c:v>0.00115343</c:v>
                </c:pt>
                <c:pt idx="3580">
                  <c:v>0.0202598</c:v>
                </c:pt>
                <c:pt idx="3581">
                  <c:v>0.013891</c:v>
                </c:pt>
                <c:pt idx="3582">
                  <c:v>0.00115343</c:v>
                </c:pt>
                <c:pt idx="3583">
                  <c:v>0.00752224</c:v>
                </c:pt>
                <c:pt idx="3584">
                  <c:v>0.00752224</c:v>
                </c:pt>
                <c:pt idx="3585">
                  <c:v>0.00521537</c:v>
                </c:pt>
                <c:pt idx="3586">
                  <c:v>0.00115343</c:v>
                </c:pt>
                <c:pt idx="3587">
                  <c:v>0.0202598</c:v>
                </c:pt>
                <c:pt idx="3588">
                  <c:v>0.0202598</c:v>
                </c:pt>
                <c:pt idx="3589">
                  <c:v>0.013891</c:v>
                </c:pt>
                <c:pt idx="3590">
                  <c:v>0.00752224</c:v>
                </c:pt>
                <c:pt idx="3591">
                  <c:v>0.0115842</c:v>
                </c:pt>
                <c:pt idx="3592">
                  <c:v>0.0202598</c:v>
                </c:pt>
                <c:pt idx="3593">
                  <c:v>0.0202598</c:v>
                </c:pt>
                <c:pt idx="3594">
                  <c:v>0.013891</c:v>
                </c:pt>
                <c:pt idx="3595">
                  <c:v>0.0202598</c:v>
                </c:pt>
                <c:pt idx="3596">
                  <c:v>0.013891</c:v>
                </c:pt>
                <c:pt idx="3597">
                  <c:v>0.013891</c:v>
                </c:pt>
                <c:pt idx="3598">
                  <c:v>0.013891</c:v>
                </c:pt>
                <c:pt idx="3599">
                  <c:v>0.0202598</c:v>
                </c:pt>
                <c:pt idx="3600">
                  <c:v>0.013891</c:v>
                </c:pt>
                <c:pt idx="3601">
                  <c:v>0.00115343</c:v>
                </c:pt>
                <c:pt idx="3602">
                  <c:v>0.00521537</c:v>
                </c:pt>
                <c:pt idx="3603">
                  <c:v>0.0202598</c:v>
                </c:pt>
                <c:pt idx="3604">
                  <c:v>0.00752224</c:v>
                </c:pt>
                <c:pt idx="3605">
                  <c:v>0.00521537</c:v>
                </c:pt>
                <c:pt idx="3606">
                  <c:v>0.00752224</c:v>
                </c:pt>
                <c:pt idx="3607">
                  <c:v>0.013891</c:v>
                </c:pt>
                <c:pt idx="3608">
                  <c:v>0.013891</c:v>
                </c:pt>
                <c:pt idx="3609">
                  <c:v>0.0115842</c:v>
                </c:pt>
                <c:pt idx="3610">
                  <c:v>0.00521537</c:v>
                </c:pt>
                <c:pt idx="3611">
                  <c:v>0.00752224</c:v>
                </c:pt>
                <c:pt idx="3612">
                  <c:v>0.0115842</c:v>
                </c:pt>
                <c:pt idx="3613">
                  <c:v>0.00752224</c:v>
                </c:pt>
                <c:pt idx="3614">
                  <c:v>0.00521537</c:v>
                </c:pt>
                <c:pt idx="3615">
                  <c:v>0.00115343</c:v>
                </c:pt>
                <c:pt idx="3616">
                  <c:v>0.00115343</c:v>
                </c:pt>
                <c:pt idx="3617">
                  <c:v>0.0202598</c:v>
                </c:pt>
                <c:pt idx="3618">
                  <c:v>0.0202598</c:v>
                </c:pt>
                <c:pt idx="3619">
                  <c:v>0.00115343</c:v>
                </c:pt>
                <c:pt idx="3620">
                  <c:v>0.00115343</c:v>
                </c:pt>
                <c:pt idx="3621">
                  <c:v>0.013891</c:v>
                </c:pt>
                <c:pt idx="3622">
                  <c:v>0.0329974</c:v>
                </c:pt>
                <c:pt idx="3623">
                  <c:v>0.00521537</c:v>
                </c:pt>
                <c:pt idx="3624">
                  <c:v>0.00521537</c:v>
                </c:pt>
                <c:pt idx="3625">
                  <c:v>0.00115343</c:v>
                </c:pt>
                <c:pt idx="3626">
                  <c:v>0.00752224</c:v>
                </c:pt>
                <c:pt idx="3627">
                  <c:v>0.0202598</c:v>
                </c:pt>
                <c:pt idx="3628">
                  <c:v>0.013891</c:v>
                </c:pt>
                <c:pt idx="3629">
                  <c:v>0.0266286</c:v>
                </c:pt>
                <c:pt idx="3630">
                  <c:v>0.00752224</c:v>
                </c:pt>
                <c:pt idx="3631">
                  <c:v>0.00752224</c:v>
                </c:pt>
                <c:pt idx="3632">
                  <c:v>0.00521537</c:v>
                </c:pt>
                <c:pt idx="3633">
                  <c:v>0.0202598</c:v>
                </c:pt>
                <c:pt idx="3634">
                  <c:v>0.0266286</c:v>
                </c:pt>
                <c:pt idx="3635">
                  <c:v>0.0266286</c:v>
                </c:pt>
                <c:pt idx="3636">
                  <c:v>0.0115842</c:v>
                </c:pt>
                <c:pt idx="3637">
                  <c:v>0.00521537</c:v>
                </c:pt>
                <c:pt idx="3638">
                  <c:v>0.0202598</c:v>
                </c:pt>
                <c:pt idx="3639">
                  <c:v>0.013891</c:v>
                </c:pt>
                <c:pt idx="3640">
                  <c:v>0.013891</c:v>
                </c:pt>
                <c:pt idx="3641">
                  <c:v>0.013891</c:v>
                </c:pt>
                <c:pt idx="3642">
                  <c:v>0.00752224</c:v>
                </c:pt>
                <c:pt idx="3643">
                  <c:v>0.0266286</c:v>
                </c:pt>
                <c:pt idx="3644">
                  <c:v>0.0115842</c:v>
                </c:pt>
                <c:pt idx="3645">
                  <c:v>0.00115343</c:v>
                </c:pt>
                <c:pt idx="3646">
                  <c:v>0.00752224</c:v>
                </c:pt>
                <c:pt idx="3647">
                  <c:v>0.00752224</c:v>
                </c:pt>
                <c:pt idx="3648">
                  <c:v>0.00752224</c:v>
                </c:pt>
                <c:pt idx="3649">
                  <c:v>0.00115343</c:v>
                </c:pt>
                <c:pt idx="3650">
                  <c:v>0.00521537</c:v>
                </c:pt>
                <c:pt idx="3651">
                  <c:v>0.0202598</c:v>
                </c:pt>
                <c:pt idx="3652">
                  <c:v>0.00752224</c:v>
                </c:pt>
                <c:pt idx="3653">
                  <c:v>0.00752224</c:v>
                </c:pt>
                <c:pt idx="3654">
                  <c:v>0.013891</c:v>
                </c:pt>
                <c:pt idx="3655">
                  <c:v>0.013891</c:v>
                </c:pt>
                <c:pt idx="3656">
                  <c:v>0.00521537</c:v>
                </c:pt>
                <c:pt idx="3657">
                  <c:v>0.0115842</c:v>
                </c:pt>
                <c:pt idx="3658">
                  <c:v>0.013891</c:v>
                </c:pt>
                <c:pt idx="3659">
                  <c:v>0.00521537</c:v>
                </c:pt>
                <c:pt idx="3660">
                  <c:v>0.0266286</c:v>
                </c:pt>
                <c:pt idx="3661">
                  <c:v>0.013891</c:v>
                </c:pt>
                <c:pt idx="3662">
                  <c:v>0.00752224</c:v>
                </c:pt>
                <c:pt idx="3663">
                  <c:v>0.013891</c:v>
                </c:pt>
                <c:pt idx="3664">
                  <c:v>0.0266286</c:v>
                </c:pt>
                <c:pt idx="3665">
                  <c:v>0.00115343</c:v>
                </c:pt>
                <c:pt idx="3666">
                  <c:v>0.00752224</c:v>
                </c:pt>
                <c:pt idx="3667">
                  <c:v>0.0266286</c:v>
                </c:pt>
                <c:pt idx="3668">
                  <c:v>0.00752224</c:v>
                </c:pt>
                <c:pt idx="3669">
                  <c:v>0.00521537</c:v>
                </c:pt>
                <c:pt idx="3670">
                  <c:v>0.00521537</c:v>
                </c:pt>
                <c:pt idx="3671">
                  <c:v>0.0266286</c:v>
                </c:pt>
                <c:pt idx="3672">
                  <c:v>0.0202598</c:v>
                </c:pt>
                <c:pt idx="3673">
                  <c:v>0.00752224</c:v>
                </c:pt>
                <c:pt idx="3674">
                  <c:v>0.00752224</c:v>
                </c:pt>
                <c:pt idx="3675">
                  <c:v>0.00521537</c:v>
                </c:pt>
                <c:pt idx="3676">
                  <c:v>0.0202598</c:v>
                </c:pt>
                <c:pt idx="3677">
                  <c:v>0.0202598</c:v>
                </c:pt>
                <c:pt idx="3678">
                  <c:v>0.0115842</c:v>
                </c:pt>
                <c:pt idx="3679">
                  <c:v>0.00752224</c:v>
                </c:pt>
                <c:pt idx="3680">
                  <c:v>0.00752224</c:v>
                </c:pt>
                <c:pt idx="3681">
                  <c:v>0.0329974</c:v>
                </c:pt>
                <c:pt idx="3682">
                  <c:v>0.013891</c:v>
                </c:pt>
                <c:pt idx="3683">
                  <c:v>0.00115343</c:v>
                </c:pt>
                <c:pt idx="3684">
                  <c:v>0.00752224</c:v>
                </c:pt>
                <c:pt idx="3685">
                  <c:v>0.00521537</c:v>
                </c:pt>
                <c:pt idx="3686">
                  <c:v>0.0202598</c:v>
                </c:pt>
                <c:pt idx="3687">
                  <c:v>0.013891</c:v>
                </c:pt>
                <c:pt idx="3688">
                  <c:v>0.0202598</c:v>
                </c:pt>
                <c:pt idx="3689">
                  <c:v>0.00521537</c:v>
                </c:pt>
                <c:pt idx="3690">
                  <c:v>0.00115343</c:v>
                </c:pt>
                <c:pt idx="3691">
                  <c:v>0.00115343</c:v>
                </c:pt>
                <c:pt idx="3692">
                  <c:v>0.00115343</c:v>
                </c:pt>
                <c:pt idx="3693">
                  <c:v>0.00752224</c:v>
                </c:pt>
                <c:pt idx="3694">
                  <c:v>0.0202598</c:v>
                </c:pt>
                <c:pt idx="3695">
                  <c:v>0.00115343</c:v>
                </c:pt>
                <c:pt idx="3696">
                  <c:v>0.0202598</c:v>
                </c:pt>
                <c:pt idx="3697">
                  <c:v>0.013891</c:v>
                </c:pt>
                <c:pt idx="3698">
                  <c:v>0.00752224</c:v>
                </c:pt>
                <c:pt idx="3699">
                  <c:v>0.00521537</c:v>
                </c:pt>
                <c:pt idx="3700">
                  <c:v>0.013891</c:v>
                </c:pt>
                <c:pt idx="3701">
                  <c:v>0.00752224</c:v>
                </c:pt>
                <c:pt idx="3702">
                  <c:v>0.0266286</c:v>
                </c:pt>
                <c:pt idx="3703">
                  <c:v>0.00521537</c:v>
                </c:pt>
                <c:pt idx="3704">
                  <c:v>0.0202598</c:v>
                </c:pt>
                <c:pt idx="3705">
                  <c:v>0.013891</c:v>
                </c:pt>
                <c:pt idx="3706">
                  <c:v>0.00752224</c:v>
                </c:pt>
                <c:pt idx="3707">
                  <c:v>0.0115842</c:v>
                </c:pt>
                <c:pt idx="3708">
                  <c:v>0.00115343</c:v>
                </c:pt>
                <c:pt idx="3709">
                  <c:v>0.013891</c:v>
                </c:pt>
                <c:pt idx="3710">
                  <c:v>0.0266286</c:v>
                </c:pt>
                <c:pt idx="3711">
                  <c:v>0.013891</c:v>
                </c:pt>
                <c:pt idx="3712">
                  <c:v>0.013891</c:v>
                </c:pt>
                <c:pt idx="3713">
                  <c:v>0.00752224</c:v>
                </c:pt>
                <c:pt idx="3714">
                  <c:v>0.0266286</c:v>
                </c:pt>
                <c:pt idx="3715">
                  <c:v>0.0202598</c:v>
                </c:pt>
                <c:pt idx="3716">
                  <c:v>0.00752224</c:v>
                </c:pt>
                <c:pt idx="3717">
                  <c:v>0.00115343</c:v>
                </c:pt>
                <c:pt idx="3718">
                  <c:v>0.00521537</c:v>
                </c:pt>
                <c:pt idx="3719">
                  <c:v>0.013891</c:v>
                </c:pt>
                <c:pt idx="3720">
                  <c:v>0.0266286</c:v>
                </c:pt>
                <c:pt idx="3721">
                  <c:v>0.00115343</c:v>
                </c:pt>
                <c:pt idx="3722">
                  <c:v>0.0115842</c:v>
                </c:pt>
                <c:pt idx="3723">
                  <c:v>0.013891</c:v>
                </c:pt>
                <c:pt idx="3724">
                  <c:v>0.013891</c:v>
                </c:pt>
                <c:pt idx="3725">
                  <c:v>0.0266286</c:v>
                </c:pt>
                <c:pt idx="3726">
                  <c:v>0.00752224</c:v>
                </c:pt>
                <c:pt idx="3727">
                  <c:v>0.0202598</c:v>
                </c:pt>
                <c:pt idx="3728">
                  <c:v>0.00752224</c:v>
                </c:pt>
                <c:pt idx="3729">
                  <c:v>0.0202598</c:v>
                </c:pt>
                <c:pt idx="3730">
                  <c:v>0.0202598</c:v>
                </c:pt>
                <c:pt idx="3731">
                  <c:v>0.00752224</c:v>
                </c:pt>
                <c:pt idx="3732">
                  <c:v>0.0202598</c:v>
                </c:pt>
                <c:pt idx="3733">
                  <c:v>0.013891</c:v>
                </c:pt>
                <c:pt idx="3734">
                  <c:v>0.00752224</c:v>
                </c:pt>
                <c:pt idx="3735">
                  <c:v>0.013891</c:v>
                </c:pt>
                <c:pt idx="3736">
                  <c:v>0.0202598</c:v>
                </c:pt>
                <c:pt idx="3737">
                  <c:v>0.0202598</c:v>
                </c:pt>
                <c:pt idx="3738">
                  <c:v>0.0202598</c:v>
                </c:pt>
                <c:pt idx="3739">
                  <c:v>0.0115842</c:v>
                </c:pt>
                <c:pt idx="3740">
                  <c:v>0.00115343</c:v>
                </c:pt>
                <c:pt idx="3741">
                  <c:v>0.00115343</c:v>
                </c:pt>
                <c:pt idx="3742">
                  <c:v>0.00752224</c:v>
                </c:pt>
                <c:pt idx="3743">
                  <c:v>0.00521537</c:v>
                </c:pt>
                <c:pt idx="3744">
                  <c:v>0.0202598</c:v>
                </c:pt>
                <c:pt idx="3745">
                  <c:v>0.0202598</c:v>
                </c:pt>
                <c:pt idx="3746">
                  <c:v>0.013891</c:v>
                </c:pt>
                <c:pt idx="3747">
                  <c:v>0.013891</c:v>
                </c:pt>
                <c:pt idx="3748">
                  <c:v>0.0202598</c:v>
                </c:pt>
                <c:pt idx="3749">
                  <c:v>0.0115842</c:v>
                </c:pt>
                <c:pt idx="3750">
                  <c:v>0.00752224</c:v>
                </c:pt>
                <c:pt idx="3751">
                  <c:v>0.013891</c:v>
                </c:pt>
                <c:pt idx="3752">
                  <c:v>0.00752224</c:v>
                </c:pt>
                <c:pt idx="3753">
                  <c:v>0.00521537</c:v>
                </c:pt>
                <c:pt idx="3754">
                  <c:v>0.013891</c:v>
                </c:pt>
                <c:pt idx="3755">
                  <c:v>0.00752224</c:v>
                </c:pt>
                <c:pt idx="3756">
                  <c:v>0.00521537</c:v>
                </c:pt>
                <c:pt idx="3757">
                  <c:v>0.00521537</c:v>
                </c:pt>
                <c:pt idx="3758">
                  <c:v>0.00521537</c:v>
                </c:pt>
                <c:pt idx="3759">
                  <c:v>0.013891</c:v>
                </c:pt>
                <c:pt idx="3760">
                  <c:v>0.00752224</c:v>
                </c:pt>
                <c:pt idx="3761">
                  <c:v>0.00521537</c:v>
                </c:pt>
                <c:pt idx="3762">
                  <c:v>0.00115343</c:v>
                </c:pt>
                <c:pt idx="3763">
                  <c:v>0.013891</c:v>
                </c:pt>
                <c:pt idx="3764">
                  <c:v>0.00115343</c:v>
                </c:pt>
                <c:pt idx="3765">
                  <c:v>0.00521537</c:v>
                </c:pt>
                <c:pt idx="3766">
                  <c:v>0.00752224</c:v>
                </c:pt>
                <c:pt idx="3767">
                  <c:v>0.0202598</c:v>
                </c:pt>
                <c:pt idx="3768">
                  <c:v>0.0266286</c:v>
                </c:pt>
                <c:pt idx="3769">
                  <c:v>0.00115343</c:v>
                </c:pt>
                <c:pt idx="3770">
                  <c:v>0.013891</c:v>
                </c:pt>
                <c:pt idx="3771">
                  <c:v>0.00752224</c:v>
                </c:pt>
                <c:pt idx="3772">
                  <c:v>0.00115343</c:v>
                </c:pt>
                <c:pt idx="3773">
                  <c:v>0.00115343</c:v>
                </c:pt>
                <c:pt idx="3774">
                  <c:v>0.00752224</c:v>
                </c:pt>
                <c:pt idx="3775">
                  <c:v>0.013891</c:v>
                </c:pt>
                <c:pt idx="3776">
                  <c:v>0.00521537</c:v>
                </c:pt>
                <c:pt idx="3777">
                  <c:v>0.0202598</c:v>
                </c:pt>
                <c:pt idx="3778">
                  <c:v>0.0202598</c:v>
                </c:pt>
                <c:pt idx="3779">
                  <c:v>0.00752224</c:v>
                </c:pt>
                <c:pt idx="3780">
                  <c:v>0.013891</c:v>
                </c:pt>
                <c:pt idx="3781">
                  <c:v>0.00521537</c:v>
                </c:pt>
                <c:pt idx="3782">
                  <c:v>0.00752224</c:v>
                </c:pt>
                <c:pt idx="3783">
                  <c:v>0.013891</c:v>
                </c:pt>
                <c:pt idx="3784">
                  <c:v>0.00115343</c:v>
                </c:pt>
                <c:pt idx="3785">
                  <c:v>0.00752224</c:v>
                </c:pt>
                <c:pt idx="3786">
                  <c:v>0.0202598</c:v>
                </c:pt>
                <c:pt idx="3787">
                  <c:v>0.00521537</c:v>
                </c:pt>
                <c:pt idx="3788">
                  <c:v>0.00115343</c:v>
                </c:pt>
                <c:pt idx="3789">
                  <c:v>0.0202598</c:v>
                </c:pt>
                <c:pt idx="3790">
                  <c:v>0.0202598</c:v>
                </c:pt>
                <c:pt idx="3791">
                  <c:v>0.0115842</c:v>
                </c:pt>
                <c:pt idx="3792">
                  <c:v>0.00115343</c:v>
                </c:pt>
                <c:pt idx="3793">
                  <c:v>0.013891</c:v>
                </c:pt>
                <c:pt idx="3794">
                  <c:v>0.00752224</c:v>
                </c:pt>
                <c:pt idx="3795">
                  <c:v>0.00752224</c:v>
                </c:pt>
                <c:pt idx="3796">
                  <c:v>0.00752224</c:v>
                </c:pt>
                <c:pt idx="3797">
                  <c:v>0.00521537</c:v>
                </c:pt>
                <c:pt idx="3798">
                  <c:v>0.00115343</c:v>
                </c:pt>
                <c:pt idx="3799">
                  <c:v>0.00752224</c:v>
                </c:pt>
                <c:pt idx="3800">
                  <c:v>0.00521537</c:v>
                </c:pt>
                <c:pt idx="3801">
                  <c:v>0.00521537</c:v>
                </c:pt>
                <c:pt idx="3802">
                  <c:v>0.0266286</c:v>
                </c:pt>
                <c:pt idx="3803">
                  <c:v>0.00752224</c:v>
                </c:pt>
                <c:pt idx="3804">
                  <c:v>0.00521537</c:v>
                </c:pt>
                <c:pt idx="3805">
                  <c:v>0.00752224</c:v>
                </c:pt>
                <c:pt idx="3806">
                  <c:v>0.00752224</c:v>
                </c:pt>
                <c:pt idx="3807">
                  <c:v>0.0266286</c:v>
                </c:pt>
                <c:pt idx="3808">
                  <c:v>0.0266286</c:v>
                </c:pt>
                <c:pt idx="3809">
                  <c:v>0.0115842</c:v>
                </c:pt>
                <c:pt idx="3810">
                  <c:v>0.0202598</c:v>
                </c:pt>
                <c:pt idx="3811">
                  <c:v>0.00521537</c:v>
                </c:pt>
                <c:pt idx="3812">
                  <c:v>0.00115343</c:v>
                </c:pt>
                <c:pt idx="3813">
                  <c:v>0.00115343</c:v>
                </c:pt>
                <c:pt idx="3814">
                  <c:v>0.0202598</c:v>
                </c:pt>
                <c:pt idx="3815">
                  <c:v>0.00521537</c:v>
                </c:pt>
                <c:pt idx="3816">
                  <c:v>0.00521537</c:v>
                </c:pt>
                <c:pt idx="3817">
                  <c:v>0.0266286</c:v>
                </c:pt>
                <c:pt idx="3818">
                  <c:v>0.013891</c:v>
                </c:pt>
                <c:pt idx="3819">
                  <c:v>0.013891</c:v>
                </c:pt>
                <c:pt idx="3820">
                  <c:v>0.00115343</c:v>
                </c:pt>
                <c:pt idx="3821">
                  <c:v>0.00752224</c:v>
                </c:pt>
                <c:pt idx="3822">
                  <c:v>0.0202598</c:v>
                </c:pt>
                <c:pt idx="3823">
                  <c:v>0.0202598</c:v>
                </c:pt>
                <c:pt idx="3824">
                  <c:v>0.00752224</c:v>
                </c:pt>
                <c:pt idx="3825">
                  <c:v>0.0115842</c:v>
                </c:pt>
                <c:pt idx="3826">
                  <c:v>0.0266286</c:v>
                </c:pt>
                <c:pt idx="3827">
                  <c:v>0.013891</c:v>
                </c:pt>
                <c:pt idx="3828">
                  <c:v>0.013891</c:v>
                </c:pt>
                <c:pt idx="3829">
                  <c:v>0.013891</c:v>
                </c:pt>
                <c:pt idx="3830">
                  <c:v>0.0202598</c:v>
                </c:pt>
                <c:pt idx="3831">
                  <c:v>0.0115842</c:v>
                </c:pt>
                <c:pt idx="3832">
                  <c:v>0.013891</c:v>
                </c:pt>
                <c:pt idx="3833">
                  <c:v>0.00521537</c:v>
                </c:pt>
                <c:pt idx="3834">
                  <c:v>0.00752224</c:v>
                </c:pt>
                <c:pt idx="3835">
                  <c:v>0.00115343</c:v>
                </c:pt>
                <c:pt idx="3836">
                  <c:v>0.00115343</c:v>
                </c:pt>
                <c:pt idx="3837">
                  <c:v>0.0202598</c:v>
                </c:pt>
                <c:pt idx="3838">
                  <c:v>0.00752224</c:v>
                </c:pt>
                <c:pt idx="3839">
                  <c:v>0.0202598</c:v>
                </c:pt>
                <c:pt idx="3840">
                  <c:v>0.00115343</c:v>
                </c:pt>
                <c:pt idx="3841">
                  <c:v>0.00752224</c:v>
                </c:pt>
                <c:pt idx="3842">
                  <c:v>0.00752224</c:v>
                </c:pt>
                <c:pt idx="3843">
                  <c:v>0.013891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33413624"/>
        <c:axId val="-2133420024"/>
      </c:scatterChart>
      <c:valAx>
        <c:axId val="-2133435928"/>
        <c:scaling>
          <c:orientation val="minMax"/>
          <c:max val="5.0"/>
          <c:min val="0.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dirty="0"/>
                  <a:t>time</a:t>
                </a:r>
                <a:r>
                  <a:rPr lang="en-US" sz="1400" baseline="0" dirty="0"/>
                  <a:t> [s]</a:t>
                </a:r>
                <a:endParaRPr lang="en-US" sz="1400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133426984"/>
        <c:crosses val="autoZero"/>
        <c:crossBetween val="midCat"/>
      </c:valAx>
      <c:valAx>
        <c:axId val="-2133426984"/>
        <c:scaling>
          <c:orientation val="minMax"/>
          <c:max val="90.0"/>
          <c:min val="3.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/>
                  <a:t>spectra</a:t>
                </a:r>
                <a:r>
                  <a:rPr lang="en-US" sz="1400" baseline="0"/>
                  <a:t>l shift [GHz]</a:t>
                </a:r>
                <a:endParaRPr lang="en-US" sz="1400"/>
              </a:p>
            </c:rich>
          </c:tx>
          <c:layout>
            <c:manualLayout>
              <c:xMode val="edge"/>
              <c:yMode val="edge"/>
              <c:x val="0.0216707286589176"/>
              <c:y val="0.213844816272966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133435928"/>
        <c:crosses val="autoZero"/>
        <c:crossBetween val="midCat"/>
      </c:valAx>
      <c:valAx>
        <c:axId val="-2133420024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200" dirty="0" smtClean="0"/>
                  <a:t>Heater voltage [not to scale]</a:t>
                </a:r>
                <a:endParaRPr lang="en-US" sz="1200" dirty="0"/>
              </a:p>
            </c:rich>
          </c:tx>
          <c:layout>
            <c:manualLayout>
              <c:xMode val="edge"/>
              <c:yMode val="edge"/>
              <c:x val="0.965991185064131"/>
              <c:y val="0.152676071741032"/>
            </c:manualLayout>
          </c:layout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133413624"/>
        <c:crosses val="max"/>
        <c:crossBetween val="midCat"/>
      </c:valAx>
      <c:valAx>
        <c:axId val="-2133413624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-213342002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Time evolution of hottest </a:t>
            </a:r>
            <a:r>
              <a:rPr lang="en-US" dirty="0"/>
              <a:t>spot </a:t>
            </a:r>
            <a:r>
              <a:rPr lang="en-US" dirty="0" smtClean="0"/>
              <a:t>location</a:t>
            </a:r>
            <a:endParaRPr lang="en-US" dirty="0"/>
          </a:p>
        </c:rich>
      </c:tx>
      <c:layout>
        <c:manualLayout>
          <c:xMode val="edge"/>
          <c:yMode val="edge"/>
          <c:x val="0.407985415175376"/>
          <c:y val="0.0103457349096866"/>
        </c:manualLayout>
      </c:layout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136921826533047"/>
          <c:y val="0.12832"/>
          <c:w val="0.845530153901217"/>
          <c:h val="0.664193446911973"/>
        </c:manualLayout>
      </c:layout>
      <c:scatterChart>
        <c:scatterStyle val="lineMarker"/>
        <c:varyColors val="0"/>
        <c:ser>
          <c:idx val="0"/>
          <c:order val="0"/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Sheet1!$AI$2:$AI$3845</c:f>
              <c:numCache>
                <c:formatCode>General</c:formatCode>
                <c:ptCount val="3844"/>
                <c:pt idx="0">
                  <c:v>-60.5</c:v>
                </c:pt>
                <c:pt idx="1">
                  <c:v>-60.47</c:v>
                </c:pt>
                <c:pt idx="2">
                  <c:v>-60.44</c:v>
                </c:pt>
                <c:pt idx="3">
                  <c:v>-60.41</c:v>
                </c:pt>
                <c:pt idx="4">
                  <c:v>-60.38</c:v>
                </c:pt>
                <c:pt idx="5">
                  <c:v>-60.35</c:v>
                </c:pt>
                <c:pt idx="6">
                  <c:v>-60.32</c:v>
                </c:pt>
                <c:pt idx="7">
                  <c:v>-60.29</c:v>
                </c:pt>
                <c:pt idx="8">
                  <c:v>-60.26</c:v>
                </c:pt>
                <c:pt idx="9">
                  <c:v>-60.23</c:v>
                </c:pt>
                <c:pt idx="10">
                  <c:v>-60.2</c:v>
                </c:pt>
                <c:pt idx="11">
                  <c:v>-60.17</c:v>
                </c:pt>
                <c:pt idx="12">
                  <c:v>-60.14</c:v>
                </c:pt>
                <c:pt idx="13">
                  <c:v>-60.11</c:v>
                </c:pt>
                <c:pt idx="14">
                  <c:v>-60.08</c:v>
                </c:pt>
                <c:pt idx="15">
                  <c:v>-60.05</c:v>
                </c:pt>
                <c:pt idx="16">
                  <c:v>-60.02</c:v>
                </c:pt>
                <c:pt idx="17">
                  <c:v>-59.99</c:v>
                </c:pt>
                <c:pt idx="18">
                  <c:v>-59.96</c:v>
                </c:pt>
                <c:pt idx="19">
                  <c:v>-59.93</c:v>
                </c:pt>
                <c:pt idx="20">
                  <c:v>-59.9</c:v>
                </c:pt>
                <c:pt idx="21">
                  <c:v>-59.87</c:v>
                </c:pt>
                <c:pt idx="22">
                  <c:v>-59.84</c:v>
                </c:pt>
                <c:pt idx="23">
                  <c:v>-59.81</c:v>
                </c:pt>
                <c:pt idx="24">
                  <c:v>-59.78</c:v>
                </c:pt>
                <c:pt idx="25">
                  <c:v>-59.75</c:v>
                </c:pt>
                <c:pt idx="26">
                  <c:v>-59.72</c:v>
                </c:pt>
                <c:pt idx="27">
                  <c:v>-59.69</c:v>
                </c:pt>
                <c:pt idx="28">
                  <c:v>-59.66</c:v>
                </c:pt>
                <c:pt idx="29">
                  <c:v>-59.63</c:v>
                </c:pt>
                <c:pt idx="30">
                  <c:v>-59.6</c:v>
                </c:pt>
                <c:pt idx="31">
                  <c:v>-59.57</c:v>
                </c:pt>
                <c:pt idx="32">
                  <c:v>-59.54</c:v>
                </c:pt>
                <c:pt idx="33">
                  <c:v>-59.51</c:v>
                </c:pt>
                <c:pt idx="34">
                  <c:v>-59.48</c:v>
                </c:pt>
                <c:pt idx="35">
                  <c:v>-59.45</c:v>
                </c:pt>
                <c:pt idx="36">
                  <c:v>-59.42</c:v>
                </c:pt>
                <c:pt idx="37">
                  <c:v>-59.39</c:v>
                </c:pt>
                <c:pt idx="38">
                  <c:v>-59.36</c:v>
                </c:pt>
                <c:pt idx="39">
                  <c:v>-59.33</c:v>
                </c:pt>
                <c:pt idx="40">
                  <c:v>-59.3</c:v>
                </c:pt>
                <c:pt idx="41">
                  <c:v>-59.27</c:v>
                </c:pt>
                <c:pt idx="42">
                  <c:v>-59.24</c:v>
                </c:pt>
                <c:pt idx="43">
                  <c:v>-59.21</c:v>
                </c:pt>
                <c:pt idx="44">
                  <c:v>-59.18</c:v>
                </c:pt>
                <c:pt idx="45">
                  <c:v>-59.15</c:v>
                </c:pt>
                <c:pt idx="46">
                  <c:v>-59.12</c:v>
                </c:pt>
                <c:pt idx="47">
                  <c:v>-59.09</c:v>
                </c:pt>
                <c:pt idx="48">
                  <c:v>-59.06</c:v>
                </c:pt>
                <c:pt idx="49">
                  <c:v>-59.03</c:v>
                </c:pt>
                <c:pt idx="50">
                  <c:v>-59.0</c:v>
                </c:pt>
                <c:pt idx="51">
                  <c:v>-58.97</c:v>
                </c:pt>
                <c:pt idx="52">
                  <c:v>-58.94</c:v>
                </c:pt>
                <c:pt idx="53">
                  <c:v>-58.91</c:v>
                </c:pt>
                <c:pt idx="54">
                  <c:v>-58.88</c:v>
                </c:pt>
                <c:pt idx="55">
                  <c:v>-58.85</c:v>
                </c:pt>
                <c:pt idx="56">
                  <c:v>-58.82</c:v>
                </c:pt>
                <c:pt idx="57">
                  <c:v>-58.79</c:v>
                </c:pt>
                <c:pt idx="58">
                  <c:v>-58.76</c:v>
                </c:pt>
                <c:pt idx="59">
                  <c:v>-58.73</c:v>
                </c:pt>
                <c:pt idx="60">
                  <c:v>-58.7</c:v>
                </c:pt>
                <c:pt idx="61">
                  <c:v>-58.67</c:v>
                </c:pt>
                <c:pt idx="62">
                  <c:v>-58.64</c:v>
                </c:pt>
                <c:pt idx="63">
                  <c:v>-58.61</c:v>
                </c:pt>
                <c:pt idx="64">
                  <c:v>-58.58</c:v>
                </c:pt>
                <c:pt idx="65">
                  <c:v>-58.55</c:v>
                </c:pt>
                <c:pt idx="66">
                  <c:v>-58.52</c:v>
                </c:pt>
                <c:pt idx="67">
                  <c:v>-58.49</c:v>
                </c:pt>
                <c:pt idx="68">
                  <c:v>-58.46</c:v>
                </c:pt>
                <c:pt idx="69">
                  <c:v>-58.43</c:v>
                </c:pt>
                <c:pt idx="70">
                  <c:v>-58.4</c:v>
                </c:pt>
                <c:pt idx="71">
                  <c:v>-58.37</c:v>
                </c:pt>
                <c:pt idx="72">
                  <c:v>-58.34</c:v>
                </c:pt>
                <c:pt idx="73">
                  <c:v>-58.31</c:v>
                </c:pt>
                <c:pt idx="74">
                  <c:v>-58.28</c:v>
                </c:pt>
                <c:pt idx="75">
                  <c:v>-58.25</c:v>
                </c:pt>
                <c:pt idx="76">
                  <c:v>-58.22</c:v>
                </c:pt>
                <c:pt idx="77">
                  <c:v>-58.19</c:v>
                </c:pt>
                <c:pt idx="78">
                  <c:v>-58.16</c:v>
                </c:pt>
                <c:pt idx="79">
                  <c:v>-58.13</c:v>
                </c:pt>
                <c:pt idx="80">
                  <c:v>-58.1</c:v>
                </c:pt>
                <c:pt idx="81">
                  <c:v>-58.07</c:v>
                </c:pt>
                <c:pt idx="82">
                  <c:v>-58.04</c:v>
                </c:pt>
                <c:pt idx="83">
                  <c:v>-58.01</c:v>
                </c:pt>
                <c:pt idx="84">
                  <c:v>-57.98</c:v>
                </c:pt>
                <c:pt idx="85">
                  <c:v>-57.95</c:v>
                </c:pt>
                <c:pt idx="86">
                  <c:v>-57.92</c:v>
                </c:pt>
                <c:pt idx="87">
                  <c:v>-57.89</c:v>
                </c:pt>
                <c:pt idx="88">
                  <c:v>-57.86</c:v>
                </c:pt>
                <c:pt idx="89">
                  <c:v>-57.83</c:v>
                </c:pt>
                <c:pt idx="90">
                  <c:v>-57.8</c:v>
                </c:pt>
                <c:pt idx="91">
                  <c:v>-57.77</c:v>
                </c:pt>
                <c:pt idx="92">
                  <c:v>-57.74</c:v>
                </c:pt>
                <c:pt idx="93">
                  <c:v>-57.71</c:v>
                </c:pt>
                <c:pt idx="94">
                  <c:v>-57.68</c:v>
                </c:pt>
                <c:pt idx="95">
                  <c:v>-57.65</c:v>
                </c:pt>
                <c:pt idx="96">
                  <c:v>-57.62</c:v>
                </c:pt>
                <c:pt idx="97">
                  <c:v>-57.59</c:v>
                </c:pt>
                <c:pt idx="98">
                  <c:v>-57.56</c:v>
                </c:pt>
                <c:pt idx="99">
                  <c:v>-57.53</c:v>
                </c:pt>
                <c:pt idx="100">
                  <c:v>-57.5</c:v>
                </c:pt>
                <c:pt idx="101">
                  <c:v>-57.47</c:v>
                </c:pt>
                <c:pt idx="102">
                  <c:v>-57.44</c:v>
                </c:pt>
                <c:pt idx="103">
                  <c:v>-57.41</c:v>
                </c:pt>
                <c:pt idx="104">
                  <c:v>-57.38</c:v>
                </c:pt>
                <c:pt idx="105">
                  <c:v>-57.35</c:v>
                </c:pt>
                <c:pt idx="106">
                  <c:v>-57.32</c:v>
                </c:pt>
                <c:pt idx="107">
                  <c:v>-57.29</c:v>
                </c:pt>
                <c:pt idx="108">
                  <c:v>-57.26</c:v>
                </c:pt>
                <c:pt idx="109">
                  <c:v>-57.23</c:v>
                </c:pt>
                <c:pt idx="110">
                  <c:v>-57.2</c:v>
                </c:pt>
                <c:pt idx="111">
                  <c:v>-57.17</c:v>
                </c:pt>
                <c:pt idx="112">
                  <c:v>-57.14</c:v>
                </c:pt>
                <c:pt idx="113">
                  <c:v>-57.11</c:v>
                </c:pt>
                <c:pt idx="114">
                  <c:v>-57.08</c:v>
                </c:pt>
                <c:pt idx="115">
                  <c:v>-57.05</c:v>
                </c:pt>
                <c:pt idx="116">
                  <c:v>-57.02</c:v>
                </c:pt>
                <c:pt idx="117">
                  <c:v>-56.99</c:v>
                </c:pt>
                <c:pt idx="118">
                  <c:v>-56.96</c:v>
                </c:pt>
                <c:pt idx="119">
                  <c:v>-56.93</c:v>
                </c:pt>
                <c:pt idx="120">
                  <c:v>-56.9</c:v>
                </c:pt>
                <c:pt idx="121">
                  <c:v>-56.87</c:v>
                </c:pt>
                <c:pt idx="122">
                  <c:v>-56.84</c:v>
                </c:pt>
                <c:pt idx="123">
                  <c:v>-56.81</c:v>
                </c:pt>
                <c:pt idx="124">
                  <c:v>-56.78</c:v>
                </c:pt>
                <c:pt idx="125">
                  <c:v>-56.75</c:v>
                </c:pt>
                <c:pt idx="126">
                  <c:v>-56.72</c:v>
                </c:pt>
                <c:pt idx="127">
                  <c:v>-56.69</c:v>
                </c:pt>
                <c:pt idx="128">
                  <c:v>-56.66</c:v>
                </c:pt>
                <c:pt idx="129">
                  <c:v>-56.63</c:v>
                </c:pt>
                <c:pt idx="130">
                  <c:v>-56.6</c:v>
                </c:pt>
                <c:pt idx="131">
                  <c:v>-56.57</c:v>
                </c:pt>
                <c:pt idx="132">
                  <c:v>-56.54</c:v>
                </c:pt>
                <c:pt idx="133">
                  <c:v>-56.51</c:v>
                </c:pt>
                <c:pt idx="134">
                  <c:v>-56.48</c:v>
                </c:pt>
                <c:pt idx="135">
                  <c:v>-56.45</c:v>
                </c:pt>
                <c:pt idx="136">
                  <c:v>-56.42</c:v>
                </c:pt>
                <c:pt idx="137">
                  <c:v>-56.39</c:v>
                </c:pt>
                <c:pt idx="138">
                  <c:v>-56.36</c:v>
                </c:pt>
                <c:pt idx="139">
                  <c:v>-56.33</c:v>
                </c:pt>
                <c:pt idx="140">
                  <c:v>-56.3</c:v>
                </c:pt>
                <c:pt idx="141">
                  <c:v>-56.27</c:v>
                </c:pt>
                <c:pt idx="142">
                  <c:v>-56.24</c:v>
                </c:pt>
                <c:pt idx="143">
                  <c:v>-56.21</c:v>
                </c:pt>
                <c:pt idx="144">
                  <c:v>-56.18</c:v>
                </c:pt>
                <c:pt idx="145">
                  <c:v>-56.15</c:v>
                </c:pt>
                <c:pt idx="146">
                  <c:v>-56.12</c:v>
                </c:pt>
                <c:pt idx="147">
                  <c:v>-56.09</c:v>
                </c:pt>
                <c:pt idx="148">
                  <c:v>-56.06</c:v>
                </c:pt>
                <c:pt idx="149">
                  <c:v>-56.03</c:v>
                </c:pt>
                <c:pt idx="150">
                  <c:v>-56.0</c:v>
                </c:pt>
                <c:pt idx="151">
                  <c:v>-55.97</c:v>
                </c:pt>
                <c:pt idx="152">
                  <c:v>-55.94</c:v>
                </c:pt>
                <c:pt idx="153">
                  <c:v>-55.91</c:v>
                </c:pt>
                <c:pt idx="154">
                  <c:v>-55.88</c:v>
                </c:pt>
                <c:pt idx="155">
                  <c:v>-55.85</c:v>
                </c:pt>
                <c:pt idx="156">
                  <c:v>-55.82</c:v>
                </c:pt>
                <c:pt idx="157">
                  <c:v>-55.79</c:v>
                </c:pt>
                <c:pt idx="158">
                  <c:v>-55.76</c:v>
                </c:pt>
                <c:pt idx="159">
                  <c:v>-55.73000000000001</c:v>
                </c:pt>
                <c:pt idx="160">
                  <c:v>-55.7</c:v>
                </c:pt>
                <c:pt idx="161">
                  <c:v>-55.67</c:v>
                </c:pt>
                <c:pt idx="162">
                  <c:v>-55.64</c:v>
                </c:pt>
                <c:pt idx="163">
                  <c:v>-55.61</c:v>
                </c:pt>
                <c:pt idx="164">
                  <c:v>-55.58</c:v>
                </c:pt>
                <c:pt idx="165">
                  <c:v>-55.55</c:v>
                </c:pt>
                <c:pt idx="166">
                  <c:v>-55.52</c:v>
                </c:pt>
                <c:pt idx="167">
                  <c:v>-55.49</c:v>
                </c:pt>
                <c:pt idx="168">
                  <c:v>-55.46</c:v>
                </c:pt>
                <c:pt idx="169">
                  <c:v>-55.43</c:v>
                </c:pt>
                <c:pt idx="170">
                  <c:v>-55.4</c:v>
                </c:pt>
                <c:pt idx="171">
                  <c:v>-55.37</c:v>
                </c:pt>
                <c:pt idx="172">
                  <c:v>-55.34</c:v>
                </c:pt>
                <c:pt idx="173">
                  <c:v>-55.31</c:v>
                </c:pt>
                <c:pt idx="174">
                  <c:v>-55.28</c:v>
                </c:pt>
                <c:pt idx="175">
                  <c:v>-55.25</c:v>
                </c:pt>
                <c:pt idx="176">
                  <c:v>-55.22</c:v>
                </c:pt>
                <c:pt idx="177">
                  <c:v>-55.19</c:v>
                </c:pt>
                <c:pt idx="178">
                  <c:v>-55.16</c:v>
                </c:pt>
                <c:pt idx="179">
                  <c:v>-55.13</c:v>
                </c:pt>
                <c:pt idx="180">
                  <c:v>-55.1</c:v>
                </c:pt>
                <c:pt idx="181">
                  <c:v>-55.07</c:v>
                </c:pt>
                <c:pt idx="182">
                  <c:v>-55.04</c:v>
                </c:pt>
                <c:pt idx="183">
                  <c:v>-55.01</c:v>
                </c:pt>
                <c:pt idx="184">
                  <c:v>-54.98</c:v>
                </c:pt>
                <c:pt idx="185">
                  <c:v>-54.95</c:v>
                </c:pt>
                <c:pt idx="186">
                  <c:v>-54.92</c:v>
                </c:pt>
                <c:pt idx="187">
                  <c:v>-54.89</c:v>
                </c:pt>
                <c:pt idx="188">
                  <c:v>-54.86</c:v>
                </c:pt>
                <c:pt idx="189">
                  <c:v>-54.83</c:v>
                </c:pt>
                <c:pt idx="190">
                  <c:v>-54.8</c:v>
                </c:pt>
                <c:pt idx="191">
                  <c:v>-54.77</c:v>
                </c:pt>
                <c:pt idx="192">
                  <c:v>-54.74</c:v>
                </c:pt>
                <c:pt idx="193">
                  <c:v>-54.71</c:v>
                </c:pt>
                <c:pt idx="194">
                  <c:v>-54.68</c:v>
                </c:pt>
                <c:pt idx="195">
                  <c:v>-54.65</c:v>
                </c:pt>
                <c:pt idx="196">
                  <c:v>-54.62</c:v>
                </c:pt>
                <c:pt idx="197">
                  <c:v>-54.59</c:v>
                </c:pt>
                <c:pt idx="198">
                  <c:v>-54.56</c:v>
                </c:pt>
                <c:pt idx="199">
                  <c:v>-54.53</c:v>
                </c:pt>
                <c:pt idx="200">
                  <c:v>-54.5</c:v>
                </c:pt>
                <c:pt idx="201">
                  <c:v>-54.47</c:v>
                </c:pt>
                <c:pt idx="202">
                  <c:v>-54.44</c:v>
                </c:pt>
                <c:pt idx="203">
                  <c:v>-54.41</c:v>
                </c:pt>
                <c:pt idx="204">
                  <c:v>-54.38</c:v>
                </c:pt>
                <c:pt idx="205">
                  <c:v>-54.35</c:v>
                </c:pt>
                <c:pt idx="206">
                  <c:v>-54.32</c:v>
                </c:pt>
                <c:pt idx="207">
                  <c:v>-54.29</c:v>
                </c:pt>
                <c:pt idx="208">
                  <c:v>-54.26</c:v>
                </c:pt>
                <c:pt idx="209">
                  <c:v>-54.23000000000001</c:v>
                </c:pt>
                <c:pt idx="210">
                  <c:v>-54.2</c:v>
                </c:pt>
                <c:pt idx="211">
                  <c:v>-54.17</c:v>
                </c:pt>
                <c:pt idx="212">
                  <c:v>-54.14</c:v>
                </c:pt>
                <c:pt idx="213">
                  <c:v>-54.11</c:v>
                </c:pt>
                <c:pt idx="214">
                  <c:v>-54.08</c:v>
                </c:pt>
                <c:pt idx="215">
                  <c:v>-54.05</c:v>
                </c:pt>
                <c:pt idx="216">
                  <c:v>-54.02</c:v>
                </c:pt>
                <c:pt idx="217">
                  <c:v>-53.99</c:v>
                </c:pt>
                <c:pt idx="218">
                  <c:v>-53.96</c:v>
                </c:pt>
                <c:pt idx="219">
                  <c:v>-53.93</c:v>
                </c:pt>
                <c:pt idx="220">
                  <c:v>-53.9</c:v>
                </c:pt>
                <c:pt idx="221">
                  <c:v>-53.87</c:v>
                </c:pt>
                <c:pt idx="222">
                  <c:v>-53.84</c:v>
                </c:pt>
                <c:pt idx="223">
                  <c:v>-53.81</c:v>
                </c:pt>
                <c:pt idx="224">
                  <c:v>-53.78</c:v>
                </c:pt>
                <c:pt idx="225">
                  <c:v>-53.75</c:v>
                </c:pt>
                <c:pt idx="226">
                  <c:v>-53.72</c:v>
                </c:pt>
                <c:pt idx="227">
                  <c:v>-53.69</c:v>
                </c:pt>
                <c:pt idx="228">
                  <c:v>-53.66</c:v>
                </c:pt>
                <c:pt idx="229">
                  <c:v>-53.63</c:v>
                </c:pt>
                <c:pt idx="230">
                  <c:v>-53.6</c:v>
                </c:pt>
                <c:pt idx="231">
                  <c:v>-53.57</c:v>
                </c:pt>
                <c:pt idx="232">
                  <c:v>-53.54</c:v>
                </c:pt>
                <c:pt idx="233">
                  <c:v>-53.51</c:v>
                </c:pt>
                <c:pt idx="234">
                  <c:v>-53.48</c:v>
                </c:pt>
                <c:pt idx="235">
                  <c:v>-53.45</c:v>
                </c:pt>
                <c:pt idx="236">
                  <c:v>-53.42</c:v>
                </c:pt>
                <c:pt idx="237">
                  <c:v>-53.39</c:v>
                </c:pt>
                <c:pt idx="238">
                  <c:v>-53.36</c:v>
                </c:pt>
                <c:pt idx="239">
                  <c:v>-53.33</c:v>
                </c:pt>
                <c:pt idx="240">
                  <c:v>-53.3</c:v>
                </c:pt>
                <c:pt idx="241">
                  <c:v>-53.27</c:v>
                </c:pt>
                <c:pt idx="242">
                  <c:v>-53.24</c:v>
                </c:pt>
                <c:pt idx="243">
                  <c:v>-53.21</c:v>
                </c:pt>
                <c:pt idx="244">
                  <c:v>-53.18</c:v>
                </c:pt>
                <c:pt idx="245">
                  <c:v>-53.15</c:v>
                </c:pt>
                <c:pt idx="246">
                  <c:v>-53.12</c:v>
                </c:pt>
                <c:pt idx="247">
                  <c:v>-53.09</c:v>
                </c:pt>
                <c:pt idx="248">
                  <c:v>-53.06</c:v>
                </c:pt>
                <c:pt idx="249">
                  <c:v>-53.03</c:v>
                </c:pt>
                <c:pt idx="250">
                  <c:v>-53.0</c:v>
                </c:pt>
                <c:pt idx="251">
                  <c:v>-52.97</c:v>
                </c:pt>
                <c:pt idx="252">
                  <c:v>-52.94</c:v>
                </c:pt>
                <c:pt idx="253">
                  <c:v>-52.91</c:v>
                </c:pt>
                <c:pt idx="254">
                  <c:v>-52.88</c:v>
                </c:pt>
                <c:pt idx="255">
                  <c:v>-52.85</c:v>
                </c:pt>
                <c:pt idx="256">
                  <c:v>-52.82</c:v>
                </c:pt>
                <c:pt idx="257">
                  <c:v>-52.79</c:v>
                </c:pt>
                <c:pt idx="258">
                  <c:v>-52.76</c:v>
                </c:pt>
                <c:pt idx="259">
                  <c:v>-52.73000000000001</c:v>
                </c:pt>
                <c:pt idx="260">
                  <c:v>-52.7</c:v>
                </c:pt>
                <c:pt idx="261">
                  <c:v>-52.67</c:v>
                </c:pt>
                <c:pt idx="262">
                  <c:v>-52.64</c:v>
                </c:pt>
                <c:pt idx="263">
                  <c:v>-52.61</c:v>
                </c:pt>
                <c:pt idx="264">
                  <c:v>-52.58</c:v>
                </c:pt>
                <c:pt idx="265">
                  <c:v>-52.55</c:v>
                </c:pt>
                <c:pt idx="266">
                  <c:v>-52.52</c:v>
                </c:pt>
                <c:pt idx="267">
                  <c:v>-52.49</c:v>
                </c:pt>
                <c:pt idx="268">
                  <c:v>-52.46</c:v>
                </c:pt>
                <c:pt idx="269">
                  <c:v>-52.43</c:v>
                </c:pt>
                <c:pt idx="270">
                  <c:v>-52.4</c:v>
                </c:pt>
                <c:pt idx="271">
                  <c:v>-52.37</c:v>
                </c:pt>
                <c:pt idx="272">
                  <c:v>-52.34</c:v>
                </c:pt>
                <c:pt idx="273">
                  <c:v>-52.31</c:v>
                </c:pt>
                <c:pt idx="274">
                  <c:v>-52.28</c:v>
                </c:pt>
                <c:pt idx="275">
                  <c:v>-52.25</c:v>
                </c:pt>
                <c:pt idx="276">
                  <c:v>-52.22</c:v>
                </c:pt>
                <c:pt idx="277">
                  <c:v>-52.19</c:v>
                </c:pt>
                <c:pt idx="278">
                  <c:v>-52.16</c:v>
                </c:pt>
                <c:pt idx="279">
                  <c:v>-52.13</c:v>
                </c:pt>
                <c:pt idx="280">
                  <c:v>-52.1</c:v>
                </c:pt>
                <c:pt idx="281">
                  <c:v>-52.07</c:v>
                </c:pt>
                <c:pt idx="282">
                  <c:v>-52.04</c:v>
                </c:pt>
                <c:pt idx="283">
                  <c:v>-52.01</c:v>
                </c:pt>
                <c:pt idx="284">
                  <c:v>-51.98</c:v>
                </c:pt>
                <c:pt idx="285">
                  <c:v>-51.95</c:v>
                </c:pt>
                <c:pt idx="286">
                  <c:v>-51.92</c:v>
                </c:pt>
                <c:pt idx="287">
                  <c:v>-51.89</c:v>
                </c:pt>
                <c:pt idx="288">
                  <c:v>-51.86</c:v>
                </c:pt>
                <c:pt idx="289">
                  <c:v>-51.83</c:v>
                </c:pt>
                <c:pt idx="290">
                  <c:v>-51.8</c:v>
                </c:pt>
                <c:pt idx="291">
                  <c:v>-51.77000000000001</c:v>
                </c:pt>
                <c:pt idx="292">
                  <c:v>-51.74</c:v>
                </c:pt>
                <c:pt idx="293">
                  <c:v>-51.71</c:v>
                </c:pt>
                <c:pt idx="294">
                  <c:v>-51.68</c:v>
                </c:pt>
                <c:pt idx="295">
                  <c:v>-51.65</c:v>
                </c:pt>
                <c:pt idx="296">
                  <c:v>-51.62000000000001</c:v>
                </c:pt>
                <c:pt idx="297">
                  <c:v>-51.59</c:v>
                </c:pt>
                <c:pt idx="298">
                  <c:v>-51.56</c:v>
                </c:pt>
                <c:pt idx="299">
                  <c:v>-51.53</c:v>
                </c:pt>
                <c:pt idx="300">
                  <c:v>-51.5</c:v>
                </c:pt>
                <c:pt idx="301">
                  <c:v>-51.47</c:v>
                </c:pt>
                <c:pt idx="302">
                  <c:v>-51.44</c:v>
                </c:pt>
                <c:pt idx="303">
                  <c:v>-51.41</c:v>
                </c:pt>
                <c:pt idx="304">
                  <c:v>-51.38</c:v>
                </c:pt>
                <c:pt idx="305">
                  <c:v>-51.35</c:v>
                </c:pt>
                <c:pt idx="306">
                  <c:v>-51.32</c:v>
                </c:pt>
                <c:pt idx="307">
                  <c:v>-51.29</c:v>
                </c:pt>
                <c:pt idx="308">
                  <c:v>-51.26</c:v>
                </c:pt>
                <c:pt idx="309">
                  <c:v>-51.23000000000001</c:v>
                </c:pt>
                <c:pt idx="310">
                  <c:v>-51.2</c:v>
                </c:pt>
                <c:pt idx="311">
                  <c:v>-51.17</c:v>
                </c:pt>
                <c:pt idx="312">
                  <c:v>-51.14</c:v>
                </c:pt>
                <c:pt idx="313">
                  <c:v>-51.11</c:v>
                </c:pt>
                <c:pt idx="314">
                  <c:v>-51.08</c:v>
                </c:pt>
                <c:pt idx="315">
                  <c:v>-51.05</c:v>
                </c:pt>
                <c:pt idx="316">
                  <c:v>-51.02</c:v>
                </c:pt>
                <c:pt idx="317">
                  <c:v>-50.99</c:v>
                </c:pt>
                <c:pt idx="318">
                  <c:v>-50.96</c:v>
                </c:pt>
                <c:pt idx="319">
                  <c:v>-50.93</c:v>
                </c:pt>
                <c:pt idx="320">
                  <c:v>-50.9</c:v>
                </c:pt>
                <c:pt idx="321">
                  <c:v>-50.87</c:v>
                </c:pt>
                <c:pt idx="322">
                  <c:v>-50.84</c:v>
                </c:pt>
                <c:pt idx="323">
                  <c:v>-50.81</c:v>
                </c:pt>
                <c:pt idx="324">
                  <c:v>-50.78</c:v>
                </c:pt>
                <c:pt idx="325">
                  <c:v>-50.75</c:v>
                </c:pt>
                <c:pt idx="326">
                  <c:v>-50.72</c:v>
                </c:pt>
                <c:pt idx="327">
                  <c:v>-50.69</c:v>
                </c:pt>
                <c:pt idx="328">
                  <c:v>-50.66</c:v>
                </c:pt>
                <c:pt idx="329">
                  <c:v>-50.63</c:v>
                </c:pt>
                <c:pt idx="330">
                  <c:v>-50.6</c:v>
                </c:pt>
                <c:pt idx="331">
                  <c:v>-50.57</c:v>
                </c:pt>
                <c:pt idx="332">
                  <c:v>-50.54</c:v>
                </c:pt>
                <c:pt idx="333">
                  <c:v>-50.51</c:v>
                </c:pt>
                <c:pt idx="334">
                  <c:v>-50.48</c:v>
                </c:pt>
                <c:pt idx="335">
                  <c:v>-50.45</c:v>
                </c:pt>
                <c:pt idx="336">
                  <c:v>-50.42</c:v>
                </c:pt>
                <c:pt idx="337">
                  <c:v>-50.39</c:v>
                </c:pt>
                <c:pt idx="338">
                  <c:v>-50.36</c:v>
                </c:pt>
                <c:pt idx="339">
                  <c:v>-50.33</c:v>
                </c:pt>
                <c:pt idx="340">
                  <c:v>-50.3</c:v>
                </c:pt>
                <c:pt idx="341">
                  <c:v>-50.27000000000001</c:v>
                </c:pt>
                <c:pt idx="342">
                  <c:v>-50.24</c:v>
                </c:pt>
                <c:pt idx="343">
                  <c:v>-50.21</c:v>
                </c:pt>
                <c:pt idx="344">
                  <c:v>-50.18</c:v>
                </c:pt>
                <c:pt idx="345">
                  <c:v>-50.15</c:v>
                </c:pt>
                <c:pt idx="346">
                  <c:v>-50.12000000000001</c:v>
                </c:pt>
                <c:pt idx="347">
                  <c:v>-50.09</c:v>
                </c:pt>
                <c:pt idx="348">
                  <c:v>-50.06</c:v>
                </c:pt>
                <c:pt idx="349">
                  <c:v>-50.03</c:v>
                </c:pt>
                <c:pt idx="350">
                  <c:v>-50.0</c:v>
                </c:pt>
                <c:pt idx="351">
                  <c:v>-49.97</c:v>
                </c:pt>
                <c:pt idx="352">
                  <c:v>-49.94</c:v>
                </c:pt>
                <c:pt idx="353">
                  <c:v>-49.91</c:v>
                </c:pt>
                <c:pt idx="354">
                  <c:v>-49.88</c:v>
                </c:pt>
                <c:pt idx="355">
                  <c:v>-49.85</c:v>
                </c:pt>
                <c:pt idx="356">
                  <c:v>-49.82</c:v>
                </c:pt>
                <c:pt idx="357">
                  <c:v>-49.79</c:v>
                </c:pt>
                <c:pt idx="358">
                  <c:v>-49.76</c:v>
                </c:pt>
                <c:pt idx="359">
                  <c:v>-49.73000000000001</c:v>
                </c:pt>
                <c:pt idx="360">
                  <c:v>-49.7</c:v>
                </c:pt>
                <c:pt idx="361">
                  <c:v>-49.67</c:v>
                </c:pt>
                <c:pt idx="362">
                  <c:v>-49.64</c:v>
                </c:pt>
                <c:pt idx="363">
                  <c:v>-49.61</c:v>
                </c:pt>
                <c:pt idx="364">
                  <c:v>-49.58</c:v>
                </c:pt>
                <c:pt idx="365">
                  <c:v>-49.55</c:v>
                </c:pt>
                <c:pt idx="366">
                  <c:v>-49.52</c:v>
                </c:pt>
                <c:pt idx="367">
                  <c:v>-49.49</c:v>
                </c:pt>
                <c:pt idx="368">
                  <c:v>-49.46</c:v>
                </c:pt>
                <c:pt idx="369">
                  <c:v>-49.43</c:v>
                </c:pt>
                <c:pt idx="370">
                  <c:v>-49.4</c:v>
                </c:pt>
                <c:pt idx="371">
                  <c:v>-49.37</c:v>
                </c:pt>
                <c:pt idx="372">
                  <c:v>-49.34</c:v>
                </c:pt>
                <c:pt idx="373">
                  <c:v>-49.31</c:v>
                </c:pt>
                <c:pt idx="374">
                  <c:v>-49.28</c:v>
                </c:pt>
                <c:pt idx="375">
                  <c:v>-49.25</c:v>
                </c:pt>
                <c:pt idx="376">
                  <c:v>-49.22</c:v>
                </c:pt>
                <c:pt idx="377">
                  <c:v>-49.19</c:v>
                </c:pt>
                <c:pt idx="378">
                  <c:v>-49.16</c:v>
                </c:pt>
                <c:pt idx="379">
                  <c:v>-49.13</c:v>
                </c:pt>
                <c:pt idx="380">
                  <c:v>-49.1</c:v>
                </c:pt>
                <c:pt idx="381">
                  <c:v>-49.07</c:v>
                </c:pt>
                <c:pt idx="382">
                  <c:v>-49.04</c:v>
                </c:pt>
                <c:pt idx="383">
                  <c:v>-49.01</c:v>
                </c:pt>
                <c:pt idx="384">
                  <c:v>-48.98</c:v>
                </c:pt>
                <c:pt idx="385">
                  <c:v>-48.95</c:v>
                </c:pt>
                <c:pt idx="386">
                  <c:v>-48.92</c:v>
                </c:pt>
                <c:pt idx="387">
                  <c:v>-48.89</c:v>
                </c:pt>
                <c:pt idx="388">
                  <c:v>-48.86</c:v>
                </c:pt>
                <c:pt idx="389">
                  <c:v>-48.83</c:v>
                </c:pt>
                <c:pt idx="390">
                  <c:v>-48.8</c:v>
                </c:pt>
                <c:pt idx="391">
                  <c:v>-48.77000000000001</c:v>
                </c:pt>
                <c:pt idx="392">
                  <c:v>-48.74</c:v>
                </c:pt>
                <c:pt idx="393">
                  <c:v>-48.71</c:v>
                </c:pt>
                <c:pt idx="394">
                  <c:v>-48.68</c:v>
                </c:pt>
                <c:pt idx="395">
                  <c:v>-48.65</c:v>
                </c:pt>
                <c:pt idx="396">
                  <c:v>-48.62000000000001</c:v>
                </c:pt>
                <c:pt idx="397">
                  <c:v>-48.59</c:v>
                </c:pt>
                <c:pt idx="398">
                  <c:v>-48.56</c:v>
                </c:pt>
                <c:pt idx="399">
                  <c:v>-48.53</c:v>
                </c:pt>
                <c:pt idx="400">
                  <c:v>-48.5</c:v>
                </c:pt>
                <c:pt idx="401">
                  <c:v>-48.47</c:v>
                </c:pt>
                <c:pt idx="402">
                  <c:v>-48.44</c:v>
                </c:pt>
                <c:pt idx="403">
                  <c:v>-48.41</c:v>
                </c:pt>
                <c:pt idx="404">
                  <c:v>-48.38</c:v>
                </c:pt>
                <c:pt idx="405">
                  <c:v>-48.35</c:v>
                </c:pt>
                <c:pt idx="406">
                  <c:v>-48.32</c:v>
                </c:pt>
                <c:pt idx="407">
                  <c:v>-48.29</c:v>
                </c:pt>
                <c:pt idx="408">
                  <c:v>-48.26</c:v>
                </c:pt>
                <c:pt idx="409">
                  <c:v>-48.23000000000001</c:v>
                </c:pt>
                <c:pt idx="410">
                  <c:v>-48.2</c:v>
                </c:pt>
                <c:pt idx="411">
                  <c:v>-48.17</c:v>
                </c:pt>
                <c:pt idx="412">
                  <c:v>-48.14</c:v>
                </c:pt>
                <c:pt idx="413">
                  <c:v>-48.11</c:v>
                </c:pt>
                <c:pt idx="414">
                  <c:v>-48.08</c:v>
                </c:pt>
                <c:pt idx="415">
                  <c:v>-48.05</c:v>
                </c:pt>
                <c:pt idx="416">
                  <c:v>-48.02</c:v>
                </c:pt>
                <c:pt idx="417">
                  <c:v>-47.99</c:v>
                </c:pt>
                <c:pt idx="418">
                  <c:v>-47.96</c:v>
                </c:pt>
                <c:pt idx="419">
                  <c:v>-47.93</c:v>
                </c:pt>
                <c:pt idx="420">
                  <c:v>-47.9</c:v>
                </c:pt>
                <c:pt idx="421">
                  <c:v>-47.87</c:v>
                </c:pt>
                <c:pt idx="422">
                  <c:v>-47.84</c:v>
                </c:pt>
                <c:pt idx="423">
                  <c:v>-47.81</c:v>
                </c:pt>
                <c:pt idx="424">
                  <c:v>-47.78</c:v>
                </c:pt>
                <c:pt idx="425">
                  <c:v>-47.75</c:v>
                </c:pt>
                <c:pt idx="426">
                  <c:v>-47.72</c:v>
                </c:pt>
                <c:pt idx="427">
                  <c:v>-47.69</c:v>
                </c:pt>
                <c:pt idx="428">
                  <c:v>-47.66</c:v>
                </c:pt>
                <c:pt idx="429">
                  <c:v>-47.63</c:v>
                </c:pt>
                <c:pt idx="430">
                  <c:v>-47.6</c:v>
                </c:pt>
                <c:pt idx="431">
                  <c:v>-47.57</c:v>
                </c:pt>
                <c:pt idx="432">
                  <c:v>-47.54</c:v>
                </c:pt>
                <c:pt idx="433">
                  <c:v>-47.51</c:v>
                </c:pt>
                <c:pt idx="434">
                  <c:v>-47.48</c:v>
                </c:pt>
                <c:pt idx="435">
                  <c:v>-47.45</c:v>
                </c:pt>
                <c:pt idx="436">
                  <c:v>-47.42</c:v>
                </c:pt>
                <c:pt idx="437">
                  <c:v>-47.39</c:v>
                </c:pt>
                <c:pt idx="438">
                  <c:v>-47.36</c:v>
                </c:pt>
                <c:pt idx="439">
                  <c:v>-47.33</c:v>
                </c:pt>
                <c:pt idx="440">
                  <c:v>-47.3</c:v>
                </c:pt>
                <c:pt idx="441">
                  <c:v>-47.27</c:v>
                </c:pt>
                <c:pt idx="442">
                  <c:v>-47.24</c:v>
                </c:pt>
                <c:pt idx="443">
                  <c:v>-47.21</c:v>
                </c:pt>
                <c:pt idx="444">
                  <c:v>-47.18</c:v>
                </c:pt>
                <c:pt idx="445">
                  <c:v>-47.15</c:v>
                </c:pt>
                <c:pt idx="446">
                  <c:v>-47.12000000000001</c:v>
                </c:pt>
                <c:pt idx="447">
                  <c:v>-47.09</c:v>
                </c:pt>
                <c:pt idx="448">
                  <c:v>-47.06</c:v>
                </c:pt>
                <c:pt idx="449">
                  <c:v>-47.03</c:v>
                </c:pt>
                <c:pt idx="450">
                  <c:v>-47.0</c:v>
                </c:pt>
                <c:pt idx="451">
                  <c:v>-46.97</c:v>
                </c:pt>
                <c:pt idx="452">
                  <c:v>-46.94</c:v>
                </c:pt>
                <c:pt idx="453">
                  <c:v>-46.91</c:v>
                </c:pt>
                <c:pt idx="454">
                  <c:v>-46.88</c:v>
                </c:pt>
                <c:pt idx="455">
                  <c:v>-46.85</c:v>
                </c:pt>
                <c:pt idx="456">
                  <c:v>-46.82</c:v>
                </c:pt>
                <c:pt idx="457">
                  <c:v>-46.79</c:v>
                </c:pt>
                <c:pt idx="458">
                  <c:v>-46.76</c:v>
                </c:pt>
                <c:pt idx="459">
                  <c:v>-46.73000000000001</c:v>
                </c:pt>
                <c:pt idx="460">
                  <c:v>-46.7</c:v>
                </c:pt>
                <c:pt idx="461">
                  <c:v>-46.67</c:v>
                </c:pt>
                <c:pt idx="462">
                  <c:v>-46.64</c:v>
                </c:pt>
                <c:pt idx="463">
                  <c:v>-46.61</c:v>
                </c:pt>
                <c:pt idx="464">
                  <c:v>-46.58</c:v>
                </c:pt>
                <c:pt idx="465">
                  <c:v>-46.55</c:v>
                </c:pt>
                <c:pt idx="466">
                  <c:v>-46.52</c:v>
                </c:pt>
                <c:pt idx="467">
                  <c:v>-46.49</c:v>
                </c:pt>
                <c:pt idx="468">
                  <c:v>-46.46</c:v>
                </c:pt>
                <c:pt idx="469">
                  <c:v>-46.43</c:v>
                </c:pt>
                <c:pt idx="470">
                  <c:v>-46.4</c:v>
                </c:pt>
                <c:pt idx="471">
                  <c:v>-46.37</c:v>
                </c:pt>
                <c:pt idx="472">
                  <c:v>-46.34</c:v>
                </c:pt>
                <c:pt idx="473">
                  <c:v>-46.31</c:v>
                </c:pt>
                <c:pt idx="474">
                  <c:v>-46.28</c:v>
                </c:pt>
                <c:pt idx="475">
                  <c:v>-46.25</c:v>
                </c:pt>
                <c:pt idx="476">
                  <c:v>-46.22</c:v>
                </c:pt>
                <c:pt idx="477">
                  <c:v>-46.19</c:v>
                </c:pt>
                <c:pt idx="478">
                  <c:v>-46.16</c:v>
                </c:pt>
                <c:pt idx="479">
                  <c:v>-46.13</c:v>
                </c:pt>
                <c:pt idx="480">
                  <c:v>-46.1</c:v>
                </c:pt>
                <c:pt idx="481">
                  <c:v>-46.07</c:v>
                </c:pt>
                <c:pt idx="482">
                  <c:v>-46.04</c:v>
                </c:pt>
                <c:pt idx="483">
                  <c:v>-46.01</c:v>
                </c:pt>
                <c:pt idx="484">
                  <c:v>-45.98</c:v>
                </c:pt>
                <c:pt idx="485">
                  <c:v>-45.95</c:v>
                </c:pt>
                <c:pt idx="486">
                  <c:v>-45.92</c:v>
                </c:pt>
                <c:pt idx="487">
                  <c:v>-45.89</c:v>
                </c:pt>
                <c:pt idx="488">
                  <c:v>-45.86</c:v>
                </c:pt>
                <c:pt idx="489">
                  <c:v>-45.83</c:v>
                </c:pt>
                <c:pt idx="490">
                  <c:v>-45.8</c:v>
                </c:pt>
                <c:pt idx="491">
                  <c:v>-45.77</c:v>
                </c:pt>
                <c:pt idx="492">
                  <c:v>-45.74</c:v>
                </c:pt>
                <c:pt idx="493">
                  <c:v>-45.71</c:v>
                </c:pt>
                <c:pt idx="494">
                  <c:v>-45.68</c:v>
                </c:pt>
                <c:pt idx="495">
                  <c:v>-45.65</c:v>
                </c:pt>
                <c:pt idx="496">
                  <c:v>-45.62000000000001</c:v>
                </c:pt>
                <c:pt idx="497">
                  <c:v>-45.59</c:v>
                </c:pt>
                <c:pt idx="498">
                  <c:v>-45.56</c:v>
                </c:pt>
                <c:pt idx="499">
                  <c:v>-45.53</c:v>
                </c:pt>
                <c:pt idx="500">
                  <c:v>-45.5</c:v>
                </c:pt>
                <c:pt idx="501">
                  <c:v>-45.47</c:v>
                </c:pt>
                <c:pt idx="502">
                  <c:v>-45.44</c:v>
                </c:pt>
                <c:pt idx="503">
                  <c:v>-45.41</c:v>
                </c:pt>
                <c:pt idx="504">
                  <c:v>-45.38</c:v>
                </c:pt>
                <c:pt idx="505">
                  <c:v>-45.35</c:v>
                </c:pt>
                <c:pt idx="506">
                  <c:v>-45.32</c:v>
                </c:pt>
                <c:pt idx="507">
                  <c:v>-45.29</c:v>
                </c:pt>
                <c:pt idx="508">
                  <c:v>-45.26</c:v>
                </c:pt>
                <c:pt idx="509">
                  <c:v>-45.23000000000001</c:v>
                </c:pt>
                <c:pt idx="510">
                  <c:v>-45.2</c:v>
                </c:pt>
                <c:pt idx="511">
                  <c:v>-45.17</c:v>
                </c:pt>
                <c:pt idx="512">
                  <c:v>-45.14</c:v>
                </c:pt>
                <c:pt idx="513">
                  <c:v>-45.11</c:v>
                </c:pt>
                <c:pt idx="514">
                  <c:v>-45.08</c:v>
                </c:pt>
                <c:pt idx="515">
                  <c:v>-45.05</c:v>
                </c:pt>
                <c:pt idx="516">
                  <c:v>-45.02</c:v>
                </c:pt>
                <c:pt idx="517">
                  <c:v>-44.99</c:v>
                </c:pt>
                <c:pt idx="518">
                  <c:v>-44.96</c:v>
                </c:pt>
                <c:pt idx="519">
                  <c:v>-44.93</c:v>
                </c:pt>
                <c:pt idx="520">
                  <c:v>-44.9</c:v>
                </c:pt>
                <c:pt idx="521">
                  <c:v>-44.87</c:v>
                </c:pt>
                <c:pt idx="522">
                  <c:v>-44.84</c:v>
                </c:pt>
                <c:pt idx="523">
                  <c:v>-44.81</c:v>
                </c:pt>
                <c:pt idx="524">
                  <c:v>-44.78</c:v>
                </c:pt>
                <c:pt idx="525">
                  <c:v>-44.75</c:v>
                </c:pt>
                <c:pt idx="526">
                  <c:v>-44.72</c:v>
                </c:pt>
                <c:pt idx="527">
                  <c:v>-44.69</c:v>
                </c:pt>
                <c:pt idx="528">
                  <c:v>-44.66</c:v>
                </c:pt>
                <c:pt idx="529">
                  <c:v>-44.63</c:v>
                </c:pt>
                <c:pt idx="530">
                  <c:v>-44.6</c:v>
                </c:pt>
                <c:pt idx="531">
                  <c:v>-44.57</c:v>
                </c:pt>
                <c:pt idx="532">
                  <c:v>-44.54</c:v>
                </c:pt>
                <c:pt idx="533">
                  <c:v>-44.51</c:v>
                </c:pt>
                <c:pt idx="534">
                  <c:v>-44.48</c:v>
                </c:pt>
                <c:pt idx="535">
                  <c:v>-44.45</c:v>
                </c:pt>
                <c:pt idx="536">
                  <c:v>-44.42</c:v>
                </c:pt>
                <c:pt idx="537">
                  <c:v>-44.39</c:v>
                </c:pt>
                <c:pt idx="538">
                  <c:v>-44.36</c:v>
                </c:pt>
                <c:pt idx="539">
                  <c:v>-44.33</c:v>
                </c:pt>
                <c:pt idx="540">
                  <c:v>-44.3</c:v>
                </c:pt>
                <c:pt idx="541">
                  <c:v>-44.27000000000001</c:v>
                </c:pt>
                <c:pt idx="542">
                  <c:v>-44.24</c:v>
                </c:pt>
                <c:pt idx="543">
                  <c:v>-44.21</c:v>
                </c:pt>
                <c:pt idx="544">
                  <c:v>-44.18</c:v>
                </c:pt>
                <c:pt idx="545">
                  <c:v>-44.15000000000001</c:v>
                </c:pt>
                <c:pt idx="546">
                  <c:v>-44.12000000000001</c:v>
                </c:pt>
                <c:pt idx="547">
                  <c:v>-44.09</c:v>
                </c:pt>
                <c:pt idx="548">
                  <c:v>-44.06</c:v>
                </c:pt>
                <c:pt idx="549">
                  <c:v>-44.03</c:v>
                </c:pt>
                <c:pt idx="550">
                  <c:v>-44.0</c:v>
                </c:pt>
                <c:pt idx="551">
                  <c:v>-43.97</c:v>
                </c:pt>
                <c:pt idx="552">
                  <c:v>-43.94</c:v>
                </c:pt>
                <c:pt idx="553">
                  <c:v>-43.91</c:v>
                </c:pt>
                <c:pt idx="554">
                  <c:v>-43.88</c:v>
                </c:pt>
                <c:pt idx="555">
                  <c:v>-43.85</c:v>
                </c:pt>
                <c:pt idx="556">
                  <c:v>-43.82</c:v>
                </c:pt>
                <c:pt idx="557">
                  <c:v>-43.79</c:v>
                </c:pt>
                <c:pt idx="558">
                  <c:v>-43.76000000000001</c:v>
                </c:pt>
                <c:pt idx="559">
                  <c:v>-43.73000000000001</c:v>
                </c:pt>
                <c:pt idx="560">
                  <c:v>-43.7</c:v>
                </c:pt>
                <c:pt idx="561">
                  <c:v>-43.67</c:v>
                </c:pt>
                <c:pt idx="562">
                  <c:v>-43.64</c:v>
                </c:pt>
                <c:pt idx="563">
                  <c:v>-43.61</c:v>
                </c:pt>
                <c:pt idx="564">
                  <c:v>-43.58</c:v>
                </c:pt>
                <c:pt idx="565">
                  <c:v>-43.55</c:v>
                </c:pt>
                <c:pt idx="566">
                  <c:v>-43.52</c:v>
                </c:pt>
                <c:pt idx="567">
                  <c:v>-43.49</c:v>
                </c:pt>
                <c:pt idx="568">
                  <c:v>-43.46</c:v>
                </c:pt>
                <c:pt idx="569">
                  <c:v>-43.43</c:v>
                </c:pt>
                <c:pt idx="570">
                  <c:v>-43.40000000000001</c:v>
                </c:pt>
                <c:pt idx="571">
                  <c:v>-43.37</c:v>
                </c:pt>
                <c:pt idx="572">
                  <c:v>-43.34</c:v>
                </c:pt>
                <c:pt idx="573">
                  <c:v>-43.31</c:v>
                </c:pt>
                <c:pt idx="574">
                  <c:v>-43.28</c:v>
                </c:pt>
                <c:pt idx="575">
                  <c:v>-43.25</c:v>
                </c:pt>
                <c:pt idx="576">
                  <c:v>-43.22</c:v>
                </c:pt>
                <c:pt idx="577">
                  <c:v>-43.19</c:v>
                </c:pt>
                <c:pt idx="578">
                  <c:v>-43.16</c:v>
                </c:pt>
                <c:pt idx="579">
                  <c:v>-43.13000000000001</c:v>
                </c:pt>
                <c:pt idx="580">
                  <c:v>-43.1</c:v>
                </c:pt>
                <c:pt idx="581">
                  <c:v>-43.07</c:v>
                </c:pt>
                <c:pt idx="582">
                  <c:v>-43.04</c:v>
                </c:pt>
                <c:pt idx="583">
                  <c:v>-43.01000000000001</c:v>
                </c:pt>
                <c:pt idx="584">
                  <c:v>-42.98</c:v>
                </c:pt>
                <c:pt idx="585">
                  <c:v>-42.95</c:v>
                </c:pt>
                <c:pt idx="586">
                  <c:v>-42.92</c:v>
                </c:pt>
                <c:pt idx="587">
                  <c:v>-42.89</c:v>
                </c:pt>
                <c:pt idx="588">
                  <c:v>-42.86</c:v>
                </c:pt>
                <c:pt idx="589">
                  <c:v>-42.83</c:v>
                </c:pt>
                <c:pt idx="590">
                  <c:v>-42.8</c:v>
                </c:pt>
                <c:pt idx="591">
                  <c:v>-42.77000000000001</c:v>
                </c:pt>
                <c:pt idx="592">
                  <c:v>-42.74</c:v>
                </c:pt>
                <c:pt idx="593">
                  <c:v>-42.71</c:v>
                </c:pt>
                <c:pt idx="594">
                  <c:v>-42.68</c:v>
                </c:pt>
                <c:pt idx="595">
                  <c:v>-42.65000000000001</c:v>
                </c:pt>
                <c:pt idx="596">
                  <c:v>-42.62000000000001</c:v>
                </c:pt>
                <c:pt idx="597">
                  <c:v>-42.59</c:v>
                </c:pt>
                <c:pt idx="598">
                  <c:v>-42.56</c:v>
                </c:pt>
                <c:pt idx="599">
                  <c:v>-42.53</c:v>
                </c:pt>
                <c:pt idx="600">
                  <c:v>-42.5</c:v>
                </c:pt>
                <c:pt idx="601">
                  <c:v>-42.47</c:v>
                </c:pt>
                <c:pt idx="602">
                  <c:v>-42.44</c:v>
                </c:pt>
                <c:pt idx="603">
                  <c:v>-42.41</c:v>
                </c:pt>
                <c:pt idx="604">
                  <c:v>-42.38</c:v>
                </c:pt>
                <c:pt idx="605">
                  <c:v>-42.35</c:v>
                </c:pt>
                <c:pt idx="606">
                  <c:v>-42.32</c:v>
                </c:pt>
                <c:pt idx="607">
                  <c:v>-42.29</c:v>
                </c:pt>
                <c:pt idx="608">
                  <c:v>-42.26000000000001</c:v>
                </c:pt>
                <c:pt idx="609">
                  <c:v>-42.23000000000001</c:v>
                </c:pt>
                <c:pt idx="610">
                  <c:v>-42.2</c:v>
                </c:pt>
                <c:pt idx="611">
                  <c:v>-42.17</c:v>
                </c:pt>
                <c:pt idx="612">
                  <c:v>-42.14</c:v>
                </c:pt>
                <c:pt idx="613">
                  <c:v>-42.11</c:v>
                </c:pt>
                <c:pt idx="614">
                  <c:v>-42.08</c:v>
                </c:pt>
                <c:pt idx="615">
                  <c:v>-42.05</c:v>
                </c:pt>
                <c:pt idx="616">
                  <c:v>-42.02</c:v>
                </c:pt>
                <c:pt idx="617">
                  <c:v>-41.99</c:v>
                </c:pt>
                <c:pt idx="618">
                  <c:v>-41.96</c:v>
                </c:pt>
                <c:pt idx="619">
                  <c:v>-41.93</c:v>
                </c:pt>
                <c:pt idx="620">
                  <c:v>-41.90000000000001</c:v>
                </c:pt>
                <c:pt idx="621">
                  <c:v>-41.87</c:v>
                </c:pt>
                <c:pt idx="622">
                  <c:v>-41.84</c:v>
                </c:pt>
                <c:pt idx="623">
                  <c:v>-41.81</c:v>
                </c:pt>
                <c:pt idx="624">
                  <c:v>-41.78</c:v>
                </c:pt>
                <c:pt idx="625">
                  <c:v>-41.75</c:v>
                </c:pt>
                <c:pt idx="626">
                  <c:v>-41.72</c:v>
                </c:pt>
                <c:pt idx="627">
                  <c:v>-41.69</c:v>
                </c:pt>
                <c:pt idx="628">
                  <c:v>-41.66</c:v>
                </c:pt>
                <c:pt idx="629">
                  <c:v>-41.63000000000001</c:v>
                </c:pt>
                <c:pt idx="630">
                  <c:v>-41.6</c:v>
                </c:pt>
                <c:pt idx="631">
                  <c:v>-41.57</c:v>
                </c:pt>
                <c:pt idx="632">
                  <c:v>-41.54</c:v>
                </c:pt>
                <c:pt idx="633">
                  <c:v>-41.51000000000001</c:v>
                </c:pt>
                <c:pt idx="634">
                  <c:v>-41.48</c:v>
                </c:pt>
                <c:pt idx="635">
                  <c:v>-41.45</c:v>
                </c:pt>
                <c:pt idx="636">
                  <c:v>-41.42</c:v>
                </c:pt>
                <c:pt idx="637">
                  <c:v>-41.39</c:v>
                </c:pt>
                <c:pt idx="638">
                  <c:v>-41.36</c:v>
                </c:pt>
                <c:pt idx="639">
                  <c:v>-41.33</c:v>
                </c:pt>
                <c:pt idx="640">
                  <c:v>-41.3</c:v>
                </c:pt>
                <c:pt idx="641">
                  <c:v>-41.27000000000001</c:v>
                </c:pt>
                <c:pt idx="642">
                  <c:v>-41.24</c:v>
                </c:pt>
                <c:pt idx="643">
                  <c:v>-41.21</c:v>
                </c:pt>
                <c:pt idx="644">
                  <c:v>-41.18</c:v>
                </c:pt>
                <c:pt idx="645">
                  <c:v>-41.15000000000001</c:v>
                </c:pt>
                <c:pt idx="646">
                  <c:v>-41.12000000000001</c:v>
                </c:pt>
                <c:pt idx="647">
                  <c:v>-41.09</c:v>
                </c:pt>
                <c:pt idx="648">
                  <c:v>-41.06</c:v>
                </c:pt>
                <c:pt idx="649">
                  <c:v>-41.03</c:v>
                </c:pt>
                <c:pt idx="650">
                  <c:v>-41.0</c:v>
                </c:pt>
                <c:pt idx="651">
                  <c:v>-40.97</c:v>
                </c:pt>
                <c:pt idx="652">
                  <c:v>-40.94</c:v>
                </c:pt>
                <c:pt idx="653">
                  <c:v>-40.91</c:v>
                </c:pt>
                <c:pt idx="654">
                  <c:v>-40.88</c:v>
                </c:pt>
                <c:pt idx="655">
                  <c:v>-40.85</c:v>
                </c:pt>
                <c:pt idx="656">
                  <c:v>-40.82</c:v>
                </c:pt>
                <c:pt idx="657">
                  <c:v>-40.79</c:v>
                </c:pt>
                <c:pt idx="658">
                  <c:v>-40.76000000000001</c:v>
                </c:pt>
                <c:pt idx="659">
                  <c:v>-40.73000000000001</c:v>
                </c:pt>
                <c:pt idx="660">
                  <c:v>-40.7</c:v>
                </c:pt>
                <c:pt idx="661">
                  <c:v>-40.67</c:v>
                </c:pt>
                <c:pt idx="662">
                  <c:v>-40.64</c:v>
                </c:pt>
                <c:pt idx="663">
                  <c:v>-40.61</c:v>
                </c:pt>
                <c:pt idx="664">
                  <c:v>-40.58</c:v>
                </c:pt>
                <c:pt idx="665">
                  <c:v>-40.55</c:v>
                </c:pt>
                <c:pt idx="666">
                  <c:v>-40.52</c:v>
                </c:pt>
                <c:pt idx="667">
                  <c:v>-40.49</c:v>
                </c:pt>
                <c:pt idx="668">
                  <c:v>-40.46</c:v>
                </c:pt>
                <c:pt idx="669">
                  <c:v>-40.43</c:v>
                </c:pt>
                <c:pt idx="670">
                  <c:v>-40.40000000000001</c:v>
                </c:pt>
                <c:pt idx="671">
                  <c:v>-40.37</c:v>
                </c:pt>
                <c:pt idx="672">
                  <c:v>-40.34</c:v>
                </c:pt>
                <c:pt idx="673">
                  <c:v>-40.31</c:v>
                </c:pt>
                <c:pt idx="674">
                  <c:v>-40.28</c:v>
                </c:pt>
                <c:pt idx="675">
                  <c:v>-40.25</c:v>
                </c:pt>
                <c:pt idx="676">
                  <c:v>-40.22</c:v>
                </c:pt>
                <c:pt idx="677">
                  <c:v>-40.19</c:v>
                </c:pt>
                <c:pt idx="678">
                  <c:v>-40.16</c:v>
                </c:pt>
                <c:pt idx="679">
                  <c:v>-40.13000000000001</c:v>
                </c:pt>
                <c:pt idx="680">
                  <c:v>-40.1</c:v>
                </c:pt>
                <c:pt idx="681">
                  <c:v>-40.07</c:v>
                </c:pt>
                <c:pt idx="682">
                  <c:v>-40.04</c:v>
                </c:pt>
                <c:pt idx="683">
                  <c:v>-40.01000000000001</c:v>
                </c:pt>
                <c:pt idx="684">
                  <c:v>-39.98</c:v>
                </c:pt>
                <c:pt idx="685">
                  <c:v>-39.95</c:v>
                </c:pt>
                <c:pt idx="686">
                  <c:v>-39.92</c:v>
                </c:pt>
                <c:pt idx="687">
                  <c:v>-39.89</c:v>
                </c:pt>
                <c:pt idx="688">
                  <c:v>-39.86</c:v>
                </c:pt>
                <c:pt idx="689">
                  <c:v>-39.83</c:v>
                </c:pt>
                <c:pt idx="690">
                  <c:v>-39.8</c:v>
                </c:pt>
                <c:pt idx="691">
                  <c:v>-39.77000000000001</c:v>
                </c:pt>
                <c:pt idx="692">
                  <c:v>-39.74</c:v>
                </c:pt>
                <c:pt idx="693">
                  <c:v>-39.71</c:v>
                </c:pt>
                <c:pt idx="694">
                  <c:v>-39.68</c:v>
                </c:pt>
                <c:pt idx="695">
                  <c:v>-39.65000000000001</c:v>
                </c:pt>
                <c:pt idx="696">
                  <c:v>-39.62000000000001</c:v>
                </c:pt>
                <c:pt idx="697">
                  <c:v>-39.59</c:v>
                </c:pt>
                <c:pt idx="698">
                  <c:v>-39.56</c:v>
                </c:pt>
                <c:pt idx="699">
                  <c:v>-39.53</c:v>
                </c:pt>
                <c:pt idx="700">
                  <c:v>-39.5</c:v>
                </c:pt>
                <c:pt idx="701">
                  <c:v>-39.47</c:v>
                </c:pt>
                <c:pt idx="702">
                  <c:v>-39.44</c:v>
                </c:pt>
                <c:pt idx="703">
                  <c:v>-39.41</c:v>
                </c:pt>
                <c:pt idx="704">
                  <c:v>-39.38</c:v>
                </c:pt>
                <c:pt idx="705">
                  <c:v>-39.35</c:v>
                </c:pt>
                <c:pt idx="706">
                  <c:v>-39.32</c:v>
                </c:pt>
                <c:pt idx="707">
                  <c:v>-39.29</c:v>
                </c:pt>
                <c:pt idx="708">
                  <c:v>-39.26000000000001</c:v>
                </c:pt>
                <c:pt idx="709">
                  <c:v>-39.23000000000001</c:v>
                </c:pt>
                <c:pt idx="710">
                  <c:v>-39.2</c:v>
                </c:pt>
                <c:pt idx="711">
                  <c:v>-39.17</c:v>
                </c:pt>
                <c:pt idx="712">
                  <c:v>-39.14</c:v>
                </c:pt>
                <c:pt idx="713">
                  <c:v>-39.11</c:v>
                </c:pt>
                <c:pt idx="714">
                  <c:v>-39.08</c:v>
                </c:pt>
                <c:pt idx="715">
                  <c:v>-39.05</c:v>
                </c:pt>
                <c:pt idx="716">
                  <c:v>-39.02</c:v>
                </c:pt>
                <c:pt idx="717">
                  <c:v>-38.99</c:v>
                </c:pt>
                <c:pt idx="718">
                  <c:v>-38.96</c:v>
                </c:pt>
                <c:pt idx="719">
                  <c:v>-38.93</c:v>
                </c:pt>
                <c:pt idx="720">
                  <c:v>-38.90000000000001</c:v>
                </c:pt>
                <c:pt idx="721">
                  <c:v>-38.87</c:v>
                </c:pt>
                <c:pt idx="722">
                  <c:v>-38.84</c:v>
                </c:pt>
                <c:pt idx="723">
                  <c:v>-38.81</c:v>
                </c:pt>
                <c:pt idx="724">
                  <c:v>-38.78</c:v>
                </c:pt>
                <c:pt idx="725">
                  <c:v>-38.75</c:v>
                </c:pt>
                <c:pt idx="726">
                  <c:v>-38.72</c:v>
                </c:pt>
                <c:pt idx="727">
                  <c:v>-38.69</c:v>
                </c:pt>
                <c:pt idx="728">
                  <c:v>-38.66</c:v>
                </c:pt>
                <c:pt idx="729">
                  <c:v>-38.63</c:v>
                </c:pt>
                <c:pt idx="730">
                  <c:v>-38.6</c:v>
                </c:pt>
                <c:pt idx="731">
                  <c:v>-38.57</c:v>
                </c:pt>
                <c:pt idx="732">
                  <c:v>-38.54</c:v>
                </c:pt>
                <c:pt idx="733">
                  <c:v>-38.51000000000001</c:v>
                </c:pt>
                <c:pt idx="734">
                  <c:v>-38.48</c:v>
                </c:pt>
                <c:pt idx="735">
                  <c:v>-38.45</c:v>
                </c:pt>
                <c:pt idx="736">
                  <c:v>-38.42</c:v>
                </c:pt>
                <c:pt idx="737">
                  <c:v>-38.39</c:v>
                </c:pt>
                <c:pt idx="738">
                  <c:v>-38.36</c:v>
                </c:pt>
                <c:pt idx="739">
                  <c:v>-38.33</c:v>
                </c:pt>
                <c:pt idx="740">
                  <c:v>-38.3</c:v>
                </c:pt>
                <c:pt idx="741">
                  <c:v>-38.27000000000001</c:v>
                </c:pt>
                <c:pt idx="742">
                  <c:v>-38.24</c:v>
                </c:pt>
                <c:pt idx="743">
                  <c:v>-38.21</c:v>
                </c:pt>
                <c:pt idx="744">
                  <c:v>-38.18</c:v>
                </c:pt>
                <c:pt idx="745">
                  <c:v>-38.15000000000001</c:v>
                </c:pt>
                <c:pt idx="746">
                  <c:v>-38.12000000000001</c:v>
                </c:pt>
                <c:pt idx="747">
                  <c:v>-38.09</c:v>
                </c:pt>
                <c:pt idx="748">
                  <c:v>-38.06</c:v>
                </c:pt>
                <c:pt idx="749">
                  <c:v>-38.03</c:v>
                </c:pt>
                <c:pt idx="750">
                  <c:v>-38.0</c:v>
                </c:pt>
                <c:pt idx="751">
                  <c:v>-37.97</c:v>
                </c:pt>
                <c:pt idx="752">
                  <c:v>-37.94</c:v>
                </c:pt>
                <c:pt idx="753">
                  <c:v>-37.91</c:v>
                </c:pt>
                <c:pt idx="754">
                  <c:v>-37.88</c:v>
                </c:pt>
                <c:pt idx="755">
                  <c:v>-37.85</c:v>
                </c:pt>
                <c:pt idx="756">
                  <c:v>-37.82</c:v>
                </c:pt>
                <c:pt idx="757">
                  <c:v>-37.79</c:v>
                </c:pt>
                <c:pt idx="758">
                  <c:v>-37.76000000000001</c:v>
                </c:pt>
                <c:pt idx="759">
                  <c:v>-37.73000000000001</c:v>
                </c:pt>
                <c:pt idx="760">
                  <c:v>-37.7</c:v>
                </c:pt>
                <c:pt idx="761">
                  <c:v>-37.67</c:v>
                </c:pt>
                <c:pt idx="762">
                  <c:v>-37.64</c:v>
                </c:pt>
                <c:pt idx="763">
                  <c:v>-37.61</c:v>
                </c:pt>
                <c:pt idx="764">
                  <c:v>-37.58</c:v>
                </c:pt>
                <c:pt idx="765">
                  <c:v>-37.55</c:v>
                </c:pt>
                <c:pt idx="766">
                  <c:v>-37.52</c:v>
                </c:pt>
                <c:pt idx="767">
                  <c:v>-37.49</c:v>
                </c:pt>
                <c:pt idx="768">
                  <c:v>-37.46</c:v>
                </c:pt>
                <c:pt idx="769">
                  <c:v>-37.43</c:v>
                </c:pt>
                <c:pt idx="770">
                  <c:v>-37.40000000000001</c:v>
                </c:pt>
                <c:pt idx="771">
                  <c:v>-37.37</c:v>
                </c:pt>
                <c:pt idx="772">
                  <c:v>-37.34</c:v>
                </c:pt>
                <c:pt idx="773">
                  <c:v>-37.31</c:v>
                </c:pt>
                <c:pt idx="774">
                  <c:v>-37.28</c:v>
                </c:pt>
                <c:pt idx="775">
                  <c:v>-37.25</c:v>
                </c:pt>
                <c:pt idx="776">
                  <c:v>-37.22</c:v>
                </c:pt>
                <c:pt idx="777">
                  <c:v>-37.19</c:v>
                </c:pt>
                <c:pt idx="778">
                  <c:v>-37.16</c:v>
                </c:pt>
                <c:pt idx="779">
                  <c:v>-37.13</c:v>
                </c:pt>
                <c:pt idx="780">
                  <c:v>-37.1</c:v>
                </c:pt>
                <c:pt idx="781">
                  <c:v>-37.07</c:v>
                </c:pt>
                <c:pt idx="782">
                  <c:v>-37.04</c:v>
                </c:pt>
                <c:pt idx="783">
                  <c:v>-37.01000000000001</c:v>
                </c:pt>
                <c:pt idx="784">
                  <c:v>-36.98</c:v>
                </c:pt>
                <c:pt idx="785">
                  <c:v>-36.95</c:v>
                </c:pt>
                <c:pt idx="786">
                  <c:v>-36.92</c:v>
                </c:pt>
                <c:pt idx="787">
                  <c:v>-36.89</c:v>
                </c:pt>
                <c:pt idx="788">
                  <c:v>-36.86</c:v>
                </c:pt>
                <c:pt idx="789">
                  <c:v>-36.83</c:v>
                </c:pt>
                <c:pt idx="790">
                  <c:v>-36.8</c:v>
                </c:pt>
                <c:pt idx="791">
                  <c:v>-36.77000000000001</c:v>
                </c:pt>
                <c:pt idx="792">
                  <c:v>-36.74</c:v>
                </c:pt>
                <c:pt idx="793">
                  <c:v>-36.71</c:v>
                </c:pt>
                <c:pt idx="794">
                  <c:v>-36.68</c:v>
                </c:pt>
                <c:pt idx="795">
                  <c:v>-36.65000000000001</c:v>
                </c:pt>
                <c:pt idx="796">
                  <c:v>-36.62000000000001</c:v>
                </c:pt>
                <c:pt idx="797">
                  <c:v>-36.59</c:v>
                </c:pt>
                <c:pt idx="798">
                  <c:v>-36.56</c:v>
                </c:pt>
                <c:pt idx="799">
                  <c:v>-36.53</c:v>
                </c:pt>
                <c:pt idx="800">
                  <c:v>-36.5</c:v>
                </c:pt>
                <c:pt idx="801">
                  <c:v>-36.47</c:v>
                </c:pt>
                <c:pt idx="802">
                  <c:v>-36.44</c:v>
                </c:pt>
                <c:pt idx="803">
                  <c:v>-36.41</c:v>
                </c:pt>
                <c:pt idx="804">
                  <c:v>-36.38</c:v>
                </c:pt>
                <c:pt idx="805">
                  <c:v>-36.35</c:v>
                </c:pt>
                <c:pt idx="806">
                  <c:v>-36.32</c:v>
                </c:pt>
                <c:pt idx="807">
                  <c:v>-36.29</c:v>
                </c:pt>
                <c:pt idx="808">
                  <c:v>-36.26000000000001</c:v>
                </c:pt>
                <c:pt idx="809">
                  <c:v>-36.23000000000001</c:v>
                </c:pt>
                <c:pt idx="810">
                  <c:v>-36.2</c:v>
                </c:pt>
                <c:pt idx="811">
                  <c:v>-36.17</c:v>
                </c:pt>
                <c:pt idx="812">
                  <c:v>-36.14</c:v>
                </c:pt>
                <c:pt idx="813">
                  <c:v>-36.11</c:v>
                </c:pt>
                <c:pt idx="814">
                  <c:v>-36.08</c:v>
                </c:pt>
                <c:pt idx="815">
                  <c:v>-36.05</c:v>
                </c:pt>
                <c:pt idx="816">
                  <c:v>-36.02</c:v>
                </c:pt>
                <c:pt idx="817">
                  <c:v>-35.99</c:v>
                </c:pt>
                <c:pt idx="818">
                  <c:v>-35.96</c:v>
                </c:pt>
                <c:pt idx="819">
                  <c:v>-35.93</c:v>
                </c:pt>
                <c:pt idx="820">
                  <c:v>-35.90000000000001</c:v>
                </c:pt>
                <c:pt idx="821">
                  <c:v>-35.87</c:v>
                </c:pt>
                <c:pt idx="822">
                  <c:v>-35.84</c:v>
                </c:pt>
                <c:pt idx="823">
                  <c:v>-35.81</c:v>
                </c:pt>
                <c:pt idx="824">
                  <c:v>-35.78</c:v>
                </c:pt>
                <c:pt idx="825">
                  <c:v>-35.75</c:v>
                </c:pt>
                <c:pt idx="826">
                  <c:v>-35.72</c:v>
                </c:pt>
                <c:pt idx="827">
                  <c:v>-35.69</c:v>
                </c:pt>
                <c:pt idx="828">
                  <c:v>-35.66</c:v>
                </c:pt>
                <c:pt idx="829">
                  <c:v>-35.63</c:v>
                </c:pt>
                <c:pt idx="830">
                  <c:v>-35.6</c:v>
                </c:pt>
                <c:pt idx="831">
                  <c:v>-35.57</c:v>
                </c:pt>
                <c:pt idx="832">
                  <c:v>-35.54</c:v>
                </c:pt>
                <c:pt idx="833">
                  <c:v>-35.51000000000001</c:v>
                </c:pt>
                <c:pt idx="834">
                  <c:v>-35.48</c:v>
                </c:pt>
                <c:pt idx="835">
                  <c:v>-35.45</c:v>
                </c:pt>
                <c:pt idx="836">
                  <c:v>-35.42</c:v>
                </c:pt>
                <c:pt idx="837">
                  <c:v>-35.39</c:v>
                </c:pt>
                <c:pt idx="838">
                  <c:v>-35.36</c:v>
                </c:pt>
                <c:pt idx="839">
                  <c:v>-35.33</c:v>
                </c:pt>
                <c:pt idx="840">
                  <c:v>-35.3</c:v>
                </c:pt>
                <c:pt idx="841">
                  <c:v>-35.27000000000001</c:v>
                </c:pt>
                <c:pt idx="842">
                  <c:v>-35.24</c:v>
                </c:pt>
                <c:pt idx="843">
                  <c:v>-35.21</c:v>
                </c:pt>
                <c:pt idx="844">
                  <c:v>-35.18</c:v>
                </c:pt>
                <c:pt idx="845">
                  <c:v>-35.15000000000001</c:v>
                </c:pt>
                <c:pt idx="846">
                  <c:v>-35.12000000000001</c:v>
                </c:pt>
                <c:pt idx="847">
                  <c:v>-35.09</c:v>
                </c:pt>
                <c:pt idx="848">
                  <c:v>-35.06</c:v>
                </c:pt>
                <c:pt idx="849">
                  <c:v>-35.03</c:v>
                </c:pt>
                <c:pt idx="850">
                  <c:v>-35.0</c:v>
                </c:pt>
                <c:pt idx="851">
                  <c:v>-34.97</c:v>
                </c:pt>
                <c:pt idx="852">
                  <c:v>-34.94</c:v>
                </c:pt>
                <c:pt idx="853">
                  <c:v>-34.91</c:v>
                </c:pt>
                <c:pt idx="854">
                  <c:v>-34.88</c:v>
                </c:pt>
                <c:pt idx="855">
                  <c:v>-34.85</c:v>
                </c:pt>
                <c:pt idx="856">
                  <c:v>-34.82</c:v>
                </c:pt>
                <c:pt idx="857">
                  <c:v>-34.79000000000001</c:v>
                </c:pt>
                <c:pt idx="858">
                  <c:v>-34.76000000000001</c:v>
                </c:pt>
                <c:pt idx="859">
                  <c:v>-34.73000000000001</c:v>
                </c:pt>
                <c:pt idx="860">
                  <c:v>-34.7</c:v>
                </c:pt>
                <c:pt idx="861">
                  <c:v>-34.67</c:v>
                </c:pt>
                <c:pt idx="862">
                  <c:v>-34.64</c:v>
                </c:pt>
                <c:pt idx="863">
                  <c:v>-34.61</c:v>
                </c:pt>
                <c:pt idx="864">
                  <c:v>-34.58</c:v>
                </c:pt>
                <c:pt idx="865">
                  <c:v>-34.55</c:v>
                </c:pt>
                <c:pt idx="866">
                  <c:v>-34.52</c:v>
                </c:pt>
                <c:pt idx="867">
                  <c:v>-34.49</c:v>
                </c:pt>
                <c:pt idx="868">
                  <c:v>-34.46</c:v>
                </c:pt>
                <c:pt idx="869">
                  <c:v>-34.43</c:v>
                </c:pt>
                <c:pt idx="870">
                  <c:v>-34.40000000000001</c:v>
                </c:pt>
                <c:pt idx="871">
                  <c:v>-34.37</c:v>
                </c:pt>
                <c:pt idx="872">
                  <c:v>-34.34</c:v>
                </c:pt>
                <c:pt idx="873">
                  <c:v>-34.31</c:v>
                </c:pt>
                <c:pt idx="874">
                  <c:v>-34.28</c:v>
                </c:pt>
                <c:pt idx="875">
                  <c:v>-34.25</c:v>
                </c:pt>
                <c:pt idx="876">
                  <c:v>-34.22</c:v>
                </c:pt>
                <c:pt idx="877">
                  <c:v>-34.19</c:v>
                </c:pt>
                <c:pt idx="878">
                  <c:v>-34.16</c:v>
                </c:pt>
                <c:pt idx="879">
                  <c:v>-34.13</c:v>
                </c:pt>
                <c:pt idx="880">
                  <c:v>-34.1</c:v>
                </c:pt>
                <c:pt idx="881">
                  <c:v>-34.07</c:v>
                </c:pt>
                <c:pt idx="882">
                  <c:v>-34.04000000000001</c:v>
                </c:pt>
                <c:pt idx="883">
                  <c:v>-34.01000000000001</c:v>
                </c:pt>
                <c:pt idx="884">
                  <c:v>-33.98</c:v>
                </c:pt>
                <c:pt idx="885">
                  <c:v>-33.95</c:v>
                </c:pt>
                <c:pt idx="886">
                  <c:v>-33.92</c:v>
                </c:pt>
                <c:pt idx="887">
                  <c:v>-33.89</c:v>
                </c:pt>
                <c:pt idx="888">
                  <c:v>-33.86</c:v>
                </c:pt>
                <c:pt idx="889">
                  <c:v>-33.83</c:v>
                </c:pt>
                <c:pt idx="890">
                  <c:v>-33.8</c:v>
                </c:pt>
                <c:pt idx="891">
                  <c:v>-33.77000000000001</c:v>
                </c:pt>
                <c:pt idx="892">
                  <c:v>-33.74</c:v>
                </c:pt>
                <c:pt idx="893">
                  <c:v>-33.71</c:v>
                </c:pt>
                <c:pt idx="894">
                  <c:v>-33.68</c:v>
                </c:pt>
                <c:pt idx="895">
                  <c:v>-33.65000000000001</c:v>
                </c:pt>
                <c:pt idx="896">
                  <c:v>-33.62000000000001</c:v>
                </c:pt>
                <c:pt idx="897">
                  <c:v>-33.59</c:v>
                </c:pt>
                <c:pt idx="898">
                  <c:v>-33.56</c:v>
                </c:pt>
                <c:pt idx="899">
                  <c:v>-33.53</c:v>
                </c:pt>
                <c:pt idx="900">
                  <c:v>-33.5</c:v>
                </c:pt>
                <c:pt idx="901">
                  <c:v>-33.47</c:v>
                </c:pt>
                <c:pt idx="902">
                  <c:v>-33.44</c:v>
                </c:pt>
                <c:pt idx="903">
                  <c:v>-33.41</c:v>
                </c:pt>
                <c:pt idx="904">
                  <c:v>-33.38</c:v>
                </c:pt>
                <c:pt idx="905">
                  <c:v>-33.35</c:v>
                </c:pt>
                <c:pt idx="906">
                  <c:v>-33.32</c:v>
                </c:pt>
                <c:pt idx="907">
                  <c:v>-33.29000000000001</c:v>
                </c:pt>
                <c:pt idx="908">
                  <c:v>-33.26000000000001</c:v>
                </c:pt>
                <c:pt idx="909">
                  <c:v>-33.23000000000001</c:v>
                </c:pt>
                <c:pt idx="910">
                  <c:v>-33.2</c:v>
                </c:pt>
                <c:pt idx="911">
                  <c:v>-33.17</c:v>
                </c:pt>
                <c:pt idx="912">
                  <c:v>-33.14</c:v>
                </c:pt>
                <c:pt idx="913">
                  <c:v>-33.11</c:v>
                </c:pt>
                <c:pt idx="914">
                  <c:v>-33.08</c:v>
                </c:pt>
                <c:pt idx="915">
                  <c:v>-33.05</c:v>
                </c:pt>
                <c:pt idx="916">
                  <c:v>-33.02</c:v>
                </c:pt>
                <c:pt idx="917">
                  <c:v>-32.99</c:v>
                </c:pt>
                <c:pt idx="918">
                  <c:v>-32.96</c:v>
                </c:pt>
                <c:pt idx="919">
                  <c:v>-32.93</c:v>
                </c:pt>
                <c:pt idx="920">
                  <c:v>-32.90000000000001</c:v>
                </c:pt>
                <c:pt idx="921">
                  <c:v>-32.87</c:v>
                </c:pt>
                <c:pt idx="922">
                  <c:v>-32.84</c:v>
                </c:pt>
                <c:pt idx="923">
                  <c:v>-32.81</c:v>
                </c:pt>
                <c:pt idx="924">
                  <c:v>-32.78</c:v>
                </c:pt>
                <c:pt idx="925">
                  <c:v>-32.75</c:v>
                </c:pt>
                <c:pt idx="926">
                  <c:v>-32.72</c:v>
                </c:pt>
                <c:pt idx="927">
                  <c:v>-32.69</c:v>
                </c:pt>
                <c:pt idx="928">
                  <c:v>-32.66</c:v>
                </c:pt>
                <c:pt idx="929">
                  <c:v>-32.63</c:v>
                </c:pt>
                <c:pt idx="930">
                  <c:v>-32.6</c:v>
                </c:pt>
                <c:pt idx="931">
                  <c:v>-32.57</c:v>
                </c:pt>
                <c:pt idx="932">
                  <c:v>-32.54000000000001</c:v>
                </c:pt>
                <c:pt idx="933">
                  <c:v>-32.51000000000001</c:v>
                </c:pt>
                <c:pt idx="934">
                  <c:v>-32.48</c:v>
                </c:pt>
                <c:pt idx="935">
                  <c:v>-32.45</c:v>
                </c:pt>
                <c:pt idx="936">
                  <c:v>-32.42</c:v>
                </c:pt>
                <c:pt idx="937">
                  <c:v>-32.39</c:v>
                </c:pt>
                <c:pt idx="938">
                  <c:v>-32.36</c:v>
                </c:pt>
                <c:pt idx="939">
                  <c:v>-32.33</c:v>
                </c:pt>
                <c:pt idx="940">
                  <c:v>-32.3</c:v>
                </c:pt>
                <c:pt idx="941">
                  <c:v>-32.27000000000001</c:v>
                </c:pt>
                <c:pt idx="942">
                  <c:v>-32.24</c:v>
                </c:pt>
                <c:pt idx="943">
                  <c:v>-32.21</c:v>
                </c:pt>
                <c:pt idx="944">
                  <c:v>-32.18</c:v>
                </c:pt>
                <c:pt idx="945">
                  <c:v>-32.15000000000001</c:v>
                </c:pt>
                <c:pt idx="946">
                  <c:v>-32.12000000000001</c:v>
                </c:pt>
                <c:pt idx="947">
                  <c:v>-32.09</c:v>
                </c:pt>
                <c:pt idx="948">
                  <c:v>-32.06</c:v>
                </c:pt>
                <c:pt idx="949">
                  <c:v>-32.03</c:v>
                </c:pt>
                <c:pt idx="950">
                  <c:v>-32.0</c:v>
                </c:pt>
                <c:pt idx="951">
                  <c:v>-31.97</c:v>
                </c:pt>
                <c:pt idx="952">
                  <c:v>-31.94</c:v>
                </c:pt>
                <c:pt idx="953">
                  <c:v>-31.91</c:v>
                </c:pt>
                <c:pt idx="954">
                  <c:v>-31.88</c:v>
                </c:pt>
                <c:pt idx="955">
                  <c:v>-31.85</c:v>
                </c:pt>
                <c:pt idx="956">
                  <c:v>-31.82</c:v>
                </c:pt>
                <c:pt idx="957">
                  <c:v>-31.79</c:v>
                </c:pt>
                <c:pt idx="958">
                  <c:v>-31.76</c:v>
                </c:pt>
                <c:pt idx="959">
                  <c:v>-31.73</c:v>
                </c:pt>
                <c:pt idx="960">
                  <c:v>-31.7</c:v>
                </c:pt>
                <c:pt idx="961">
                  <c:v>-31.67</c:v>
                </c:pt>
                <c:pt idx="962">
                  <c:v>-31.64</c:v>
                </c:pt>
                <c:pt idx="963">
                  <c:v>-31.61</c:v>
                </c:pt>
                <c:pt idx="964">
                  <c:v>-31.58</c:v>
                </c:pt>
                <c:pt idx="965">
                  <c:v>-31.55</c:v>
                </c:pt>
                <c:pt idx="966">
                  <c:v>-31.52</c:v>
                </c:pt>
                <c:pt idx="967">
                  <c:v>-31.49</c:v>
                </c:pt>
                <c:pt idx="968">
                  <c:v>-31.46</c:v>
                </c:pt>
                <c:pt idx="969">
                  <c:v>-31.43</c:v>
                </c:pt>
                <c:pt idx="970">
                  <c:v>-31.4</c:v>
                </c:pt>
                <c:pt idx="971">
                  <c:v>-31.37</c:v>
                </c:pt>
                <c:pt idx="972">
                  <c:v>-31.34</c:v>
                </c:pt>
                <c:pt idx="973">
                  <c:v>-31.31000000000001</c:v>
                </c:pt>
                <c:pt idx="974">
                  <c:v>-31.28</c:v>
                </c:pt>
                <c:pt idx="975">
                  <c:v>-31.25</c:v>
                </c:pt>
                <c:pt idx="976">
                  <c:v>-31.22</c:v>
                </c:pt>
                <c:pt idx="977">
                  <c:v>-31.19</c:v>
                </c:pt>
                <c:pt idx="978">
                  <c:v>-31.16</c:v>
                </c:pt>
                <c:pt idx="979">
                  <c:v>-31.13000000000001</c:v>
                </c:pt>
                <c:pt idx="980">
                  <c:v>-31.1</c:v>
                </c:pt>
                <c:pt idx="981">
                  <c:v>-31.07</c:v>
                </c:pt>
                <c:pt idx="982">
                  <c:v>-31.04</c:v>
                </c:pt>
                <c:pt idx="983">
                  <c:v>-31.01</c:v>
                </c:pt>
                <c:pt idx="984">
                  <c:v>-30.98</c:v>
                </c:pt>
                <c:pt idx="985">
                  <c:v>-30.95</c:v>
                </c:pt>
                <c:pt idx="986">
                  <c:v>-30.92</c:v>
                </c:pt>
                <c:pt idx="987">
                  <c:v>-30.89</c:v>
                </c:pt>
                <c:pt idx="988">
                  <c:v>-30.86</c:v>
                </c:pt>
                <c:pt idx="989">
                  <c:v>-30.83000000000001</c:v>
                </c:pt>
                <c:pt idx="990">
                  <c:v>-30.8</c:v>
                </c:pt>
                <c:pt idx="991">
                  <c:v>-30.77</c:v>
                </c:pt>
                <c:pt idx="992">
                  <c:v>-30.74</c:v>
                </c:pt>
                <c:pt idx="993">
                  <c:v>-30.71</c:v>
                </c:pt>
                <c:pt idx="994">
                  <c:v>-30.68</c:v>
                </c:pt>
                <c:pt idx="995">
                  <c:v>-30.65000000000001</c:v>
                </c:pt>
                <c:pt idx="996">
                  <c:v>-30.62</c:v>
                </c:pt>
                <c:pt idx="997">
                  <c:v>-30.59</c:v>
                </c:pt>
                <c:pt idx="998">
                  <c:v>-30.56</c:v>
                </c:pt>
                <c:pt idx="999">
                  <c:v>-30.53</c:v>
                </c:pt>
                <c:pt idx="1000">
                  <c:v>-30.5</c:v>
                </c:pt>
                <c:pt idx="1001">
                  <c:v>-30.47</c:v>
                </c:pt>
                <c:pt idx="1002">
                  <c:v>-30.44</c:v>
                </c:pt>
                <c:pt idx="1003">
                  <c:v>-30.41</c:v>
                </c:pt>
                <c:pt idx="1004">
                  <c:v>-30.38</c:v>
                </c:pt>
                <c:pt idx="1005">
                  <c:v>-30.35</c:v>
                </c:pt>
                <c:pt idx="1006">
                  <c:v>-30.32</c:v>
                </c:pt>
                <c:pt idx="1007">
                  <c:v>-30.29</c:v>
                </c:pt>
                <c:pt idx="1008">
                  <c:v>-30.26</c:v>
                </c:pt>
                <c:pt idx="1009">
                  <c:v>-30.23</c:v>
                </c:pt>
                <c:pt idx="1010">
                  <c:v>-30.2</c:v>
                </c:pt>
                <c:pt idx="1011">
                  <c:v>-30.17</c:v>
                </c:pt>
                <c:pt idx="1012">
                  <c:v>-30.14</c:v>
                </c:pt>
                <c:pt idx="1013">
                  <c:v>-30.11</c:v>
                </c:pt>
                <c:pt idx="1014">
                  <c:v>-30.08</c:v>
                </c:pt>
                <c:pt idx="1015">
                  <c:v>-30.05</c:v>
                </c:pt>
                <c:pt idx="1016">
                  <c:v>-30.02</c:v>
                </c:pt>
                <c:pt idx="1017">
                  <c:v>-29.99</c:v>
                </c:pt>
                <c:pt idx="1018">
                  <c:v>-29.96</c:v>
                </c:pt>
                <c:pt idx="1019">
                  <c:v>-29.93</c:v>
                </c:pt>
                <c:pt idx="1020">
                  <c:v>-29.9</c:v>
                </c:pt>
                <c:pt idx="1021">
                  <c:v>-29.87</c:v>
                </c:pt>
                <c:pt idx="1022">
                  <c:v>-29.84</c:v>
                </c:pt>
                <c:pt idx="1023">
                  <c:v>-29.81000000000001</c:v>
                </c:pt>
                <c:pt idx="1024">
                  <c:v>-29.78</c:v>
                </c:pt>
                <c:pt idx="1025">
                  <c:v>-29.75</c:v>
                </c:pt>
                <c:pt idx="1026">
                  <c:v>-29.72</c:v>
                </c:pt>
                <c:pt idx="1027">
                  <c:v>-29.69</c:v>
                </c:pt>
                <c:pt idx="1028">
                  <c:v>-29.66</c:v>
                </c:pt>
                <c:pt idx="1029">
                  <c:v>-29.63000000000001</c:v>
                </c:pt>
                <c:pt idx="1030">
                  <c:v>-29.6</c:v>
                </c:pt>
                <c:pt idx="1031">
                  <c:v>-29.57</c:v>
                </c:pt>
                <c:pt idx="1032">
                  <c:v>-29.54</c:v>
                </c:pt>
                <c:pt idx="1033">
                  <c:v>-29.51</c:v>
                </c:pt>
                <c:pt idx="1034">
                  <c:v>-29.48</c:v>
                </c:pt>
                <c:pt idx="1035">
                  <c:v>-29.45</c:v>
                </c:pt>
                <c:pt idx="1036">
                  <c:v>-29.42</c:v>
                </c:pt>
                <c:pt idx="1037">
                  <c:v>-29.39</c:v>
                </c:pt>
                <c:pt idx="1038">
                  <c:v>-29.36</c:v>
                </c:pt>
                <c:pt idx="1039">
                  <c:v>-29.33000000000001</c:v>
                </c:pt>
                <c:pt idx="1040">
                  <c:v>-29.3</c:v>
                </c:pt>
                <c:pt idx="1041">
                  <c:v>-29.27</c:v>
                </c:pt>
                <c:pt idx="1042">
                  <c:v>-29.24</c:v>
                </c:pt>
                <c:pt idx="1043">
                  <c:v>-29.21</c:v>
                </c:pt>
                <c:pt idx="1044">
                  <c:v>-29.18</c:v>
                </c:pt>
                <c:pt idx="1045">
                  <c:v>-29.15000000000001</c:v>
                </c:pt>
                <c:pt idx="1046">
                  <c:v>-29.12</c:v>
                </c:pt>
                <c:pt idx="1047">
                  <c:v>-29.09</c:v>
                </c:pt>
                <c:pt idx="1048">
                  <c:v>-29.06</c:v>
                </c:pt>
                <c:pt idx="1049">
                  <c:v>-29.03</c:v>
                </c:pt>
                <c:pt idx="1050">
                  <c:v>-29.0</c:v>
                </c:pt>
                <c:pt idx="1051">
                  <c:v>-28.97</c:v>
                </c:pt>
                <c:pt idx="1052">
                  <c:v>-28.94</c:v>
                </c:pt>
                <c:pt idx="1053">
                  <c:v>-28.91</c:v>
                </c:pt>
                <c:pt idx="1054">
                  <c:v>-28.88</c:v>
                </c:pt>
                <c:pt idx="1055">
                  <c:v>-28.85</c:v>
                </c:pt>
                <c:pt idx="1056">
                  <c:v>-28.82</c:v>
                </c:pt>
                <c:pt idx="1057">
                  <c:v>-28.79</c:v>
                </c:pt>
                <c:pt idx="1058">
                  <c:v>-28.76</c:v>
                </c:pt>
                <c:pt idx="1059">
                  <c:v>-28.73</c:v>
                </c:pt>
                <c:pt idx="1060">
                  <c:v>-28.7</c:v>
                </c:pt>
                <c:pt idx="1061">
                  <c:v>-28.67</c:v>
                </c:pt>
                <c:pt idx="1062">
                  <c:v>-28.64</c:v>
                </c:pt>
                <c:pt idx="1063">
                  <c:v>-28.61</c:v>
                </c:pt>
                <c:pt idx="1064">
                  <c:v>-28.58</c:v>
                </c:pt>
                <c:pt idx="1065">
                  <c:v>-28.55</c:v>
                </c:pt>
                <c:pt idx="1066">
                  <c:v>-28.52</c:v>
                </c:pt>
                <c:pt idx="1067">
                  <c:v>-28.49</c:v>
                </c:pt>
                <c:pt idx="1068">
                  <c:v>-28.46</c:v>
                </c:pt>
                <c:pt idx="1069">
                  <c:v>-28.43</c:v>
                </c:pt>
                <c:pt idx="1070">
                  <c:v>-28.4</c:v>
                </c:pt>
                <c:pt idx="1071">
                  <c:v>-28.37</c:v>
                </c:pt>
                <c:pt idx="1072">
                  <c:v>-28.34</c:v>
                </c:pt>
                <c:pt idx="1073">
                  <c:v>-28.31000000000001</c:v>
                </c:pt>
                <c:pt idx="1074">
                  <c:v>-28.28</c:v>
                </c:pt>
                <c:pt idx="1075">
                  <c:v>-28.25</c:v>
                </c:pt>
                <c:pt idx="1076">
                  <c:v>-28.22</c:v>
                </c:pt>
                <c:pt idx="1077">
                  <c:v>-28.18999999999999</c:v>
                </c:pt>
                <c:pt idx="1078">
                  <c:v>-28.16</c:v>
                </c:pt>
                <c:pt idx="1079">
                  <c:v>-28.13000000000001</c:v>
                </c:pt>
                <c:pt idx="1080">
                  <c:v>-28.1</c:v>
                </c:pt>
                <c:pt idx="1081">
                  <c:v>-28.07</c:v>
                </c:pt>
                <c:pt idx="1082">
                  <c:v>-28.04</c:v>
                </c:pt>
                <c:pt idx="1083">
                  <c:v>-28.00999999999999</c:v>
                </c:pt>
                <c:pt idx="1084">
                  <c:v>-27.98</c:v>
                </c:pt>
                <c:pt idx="1085">
                  <c:v>-27.95</c:v>
                </c:pt>
                <c:pt idx="1086">
                  <c:v>-27.92</c:v>
                </c:pt>
                <c:pt idx="1087">
                  <c:v>-27.89</c:v>
                </c:pt>
                <c:pt idx="1088">
                  <c:v>-27.86</c:v>
                </c:pt>
                <c:pt idx="1089">
                  <c:v>-27.83</c:v>
                </c:pt>
                <c:pt idx="1090">
                  <c:v>-27.8</c:v>
                </c:pt>
                <c:pt idx="1091">
                  <c:v>-27.77</c:v>
                </c:pt>
                <c:pt idx="1092">
                  <c:v>-27.74</c:v>
                </c:pt>
                <c:pt idx="1093">
                  <c:v>-27.71</c:v>
                </c:pt>
                <c:pt idx="1094">
                  <c:v>-27.68</c:v>
                </c:pt>
                <c:pt idx="1095">
                  <c:v>-27.65</c:v>
                </c:pt>
                <c:pt idx="1096">
                  <c:v>-27.62</c:v>
                </c:pt>
                <c:pt idx="1097">
                  <c:v>-27.59</c:v>
                </c:pt>
                <c:pt idx="1098">
                  <c:v>-27.56</c:v>
                </c:pt>
                <c:pt idx="1099">
                  <c:v>-27.53</c:v>
                </c:pt>
                <c:pt idx="1100">
                  <c:v>-27.5</c:v>
                </c:pt>
                <c:pt idx="1101">
                  <c:v>-27.47</c:v>
                </c:pt>
                <c:pt idx="1102">
                  <c:v>-27.43999999999999</c:v>
                </c:pt>
                <c:pt idx="1103">
                  <c:v>-27.41</c:v>
                </c:pt>
                <c:pt idx="1104">
                  <c:v>-27.38</c:v>
                </c:pt>
                <c:pt idx="1105">
                  <c:v>-27.35</c:v>
                </c:pt>
                <c:pt idx="1106">
                  <c:v>-27.32</c:v>
                </c:pt>
                <c:pt idx="1107">
                  <c:v>-27.29</c:v>
                </c:pt>
                <c:pt idx="1108">
                  <c:v>-27.25999999999999</c:v>
                </c:pt>
                <c:pt idx="1109">
                  <c:v>-27.23</c:v>
                </c:pt>
                <c:pt idx="1110">
                  <c:v>-27.2</c:v>
                </c:pt>
                <c:pt idx="1111">
                  <c:v>-27.17</c:v>
                </c:pt>
                <c:pt idx="1112">
                  <c:v>-27.14</c:v>
                </c:pt>
                <c:pt idx="1113">
                  <c:v>-27.11</c:v>
                </c:pt>
                <c:pt idx="1114">
                  <c:v>-27.08</c:v>
                </c:pt>
                <c:pt idx="1115">
                  <c:v>-27.05</c:v>
                </c:pt>
                <c:pt idx="1116">
                  <c:v>-27.02</c:v>
                </c:pt>
                <c:pt idx="1117">
                  <c:v>-26.99</c:v>
                </c:pt>
                <c:pt idx="1118">
                  <c:v>-26.96</c:v>
                </c:pt>
                <c:pt idx="1119">
                  <c:v>-26.93</c:v>
                </c:pt>
                <c:pt idx="1120">
                  <c:v>-26.9</c:v>
                </c:pt>
                <c:pt idx="1121">
                  <c:v>-26.87</c:v>
                </c:pt>
                <c:pt idx="1122">
                  <c:v>-26.84</c:v>
                </c:pt>
                <c:pt idx="1123">
                  <c:v>-26.81000000000001</c:v>
                </c:pt>
                <c:pt idx="1124">
                  <c:v>-26.78</c:v>
                </c:pt>
                <c:pt idx="1125">
                  <c:v>-26.75</c:v>
                </c:pt>
                <c:pt idx="1126">
                  <c:v>-26.72</c:v>
                </c:pt>
                <c:pt idx="1127">
                  <c:v>-26.68999999999999</c:v>
                </c:pt>
                <c:pt idx="1128">
                  <c:v>-26.66</c:v>
                </c:pt>
                <c:pt idx="1129">
                  <c:v>-26.63000000000001</c:v>
                </c:pt>
                <c:pt idx="1130">
                  <c:v>-26.6</c:v>
                </c:pt>
                <c:pt idx="1131">
                  <c:v>-26.57</c:v>
                </c:pt>
                <c:pt idx="1132">
                  <c:v>-26.54</c:v>
                </c:pt>
                <c:pt idx="1133">
                  <c:v>-26.50999999999999</c:v>
                </c:pt>
                <c:pt idx="1134">
                  <c:v>-26.48</c:v>
                </c:pt>
                <c:pt idx="1135">
                  <c:v>-26.45</c:v>
                </c:pt>
                <c:pt idx="1136">
                  <c:v>-26.42</c:v>
                </c:pt>
                <c:pt idx="1137">
                  <c:v>-26.39</c:v>
                </c:pt>
                <c:pt idx="1138">
                  <c:v>-26.36</c:v>
                </c:pt>
                <c:pt idx="1139">
                  <c:v>-26.33</c:v>
                </c:pt>
                <c:pt idx="1140">
                  <c:v>-26.3</c:v>
                </c:pt>
                <c:pt idx="1141">
                  <c:v>-26.27</c:v>
                </c:pt>
                <c:pt idx="1142">
                  <c:v>-26.24</c:v>
                </c:pt>
                <c:pt idx="1143">
                  <c:v>-26.21</c:v>
                </c:pt>
                <c:pt idx="1144">
                  <c:v>-26.18</c:v>
                </c:pt>
                <c:pt idx="1145">
                  <c:v>-26.15</c:v>
                </c:pt>
                <c:pt idx="1146">
                  <c:v>-26.12</c:v>
                </c:pt>
                <c:pt idx="1147">
                  <c:v>-26.09</c:v>
                </c:pt>
                <c:pt idx="1148">
                  <c:v>-26.06</c:v>
                </c:pt>
                <c:pt idx="1149">
                  <c:v>-26.03</c:v>
                </c:pt>
                <c:pt idx="1150">
                  <c:v>-26.0</c:v>
                </c:pt>
                <c:pt idx="1151">
                  <c:v>-25.97</c:v>
                </c:pt>
                <c:pt idx="1152">
                  <c:v>-25.93999999999999</c:v>
                </c:pt>
                <c:pt idx="1153">
                  <c:v>-25.91</c:v>
                </c:pt>
                <c:pt idx="1154">
                  <c:v>-25.88</c:v>
                </c:pt>
                <c:pt idx="1155">
                  <c:v>-25.85</c:v>
                </c:pt>
                <c:pt idx="1156">
                  <c:v>-25.82</c:v>
                </c:pt>
                <c:pt idx="1157">
                  <c:v>-25.79</c:v>
                </c:pt>
                <c:pt idx="1158">
                  <c:v>-25.75999999999999</c:v>
                </c:pt>
                <c:pt idx="1159">
                  <c:v>-25.73</c:v>
                </c:pt>
                <c:pt idx="1160">
                  <c:v>-25.7</c:v>
                </c:pt>
                <c:pt idx="1161">
                  <c:v>-25.67</c:v>
                </c:pt>
                <c:pt idx="1162">
                  <c:v>-25.64</c:v>
                </c:pt>
                <c:pt idx="1163">
                  <c:v>-25.61</c:v>
                </c:pt>
                <c:pt idx="1164">
                  <c:v>-25.58</c:v>
                </c:pt>
                <c:pt idx="1165">
                  <c:v>-25.55</c:v>
                </c:pt>
                <c:pt idx="1166">
                  <c:v>-25.52</c:v>
                </c:pt>
                <c:pt idx="1167">
                  <c:v>-25.49</c:v>
                </c:pt>
                <c:pt idx="1168">
                  <c:v>-25.46</c:v>
                </c:pt>
                <c:pt idx="1169">
                  <c:v>-25.43</c:v>
                </c:pt>
                <c:pt idx="1170">
                  <c:v>-25.4</c:v>
                </c:pt>
                <c:pt idx="1171">
                  <c:v>-25.37</c:v>
                </c:pt>
                <c:pt idx="1172">
                  <c:v>-25.34</c:v>
                </c:pt>
                <c:pt idx="1173">
                  <c:v>-25.31000000000001</c:v>
                </c:pt>
                <c:pt idx="1174">
                  <c:v>-25.28</c:v>
                </c:pt>
                <c:pt idx="1175">
                  <c:v>-25.25</c:v>
                </c:pt>
                <c:pt idx="1176">
                  <c:v>-25.22</c:v>
                </c:pt>
                <c:pt idx="1177">
                  <c:v>-25.19</c:v>
                </c:pt>
                <c:pt idx="1178">
                  <c:v>-25.16</c:v>
                </c:pt>
                <c:pt idx="1179">
                  <c:v>-25.13000000000001</c:v>
                </c:pt>
                <c:pt idx="1180">
                  <c:v>-25.1</c:v>
                </c:pt>
                <c:pt idx="1181">
                  <c:v>-25.07</c:v>
                </c:pt>
                <c:pt idx="1182">
                  <c:v>-25.04</c:v>
                </c:pt>
                <c:pt idx="1183">
                  <c:v>-25.00999999999999</c:v>
                </c:pt>
                <c:pt idx="1184">
                  <c:v>-24.98</c:v>
                </c:pt>
                <c:pt idx="1185">
                  <c:v>-24.95</c:v>
                </c:pt>
                <c:pt idx="1186">
                  <c:v>-24.92</c:v>
                </c:pt>
                <c:pt idx="1187">
                  <c:v>-24.89</c:v>
                </c:pt>
                <c:pt idx="1188">
                  <c:v>-24.86</c:v>
                </c:pt>
                <c:pt idx="1189">
                  <c:v>-24.83</c:v>
                </c:pt>
                <c:pt idx="1190">
                  <c:v>-24.8</c:v>
                </c:pt>
                <c:pt idx="1191">
                  <c:v>-24.77</c:v>
                </c:pt>
                <c:pt idx="1192">
                  <c:v>-24.74</c:v>
                </c:pt>
                <c:pt idx="1193">
                  <c:v>-24.71</c:v>
                </c:pt>
                <c:pt idx="1194">
                  <c:v>-24.68</c:v>
                </c:pt>
                <c:pt idx="1195">
                  <c:v>-24.65</c:v>
                </c:pt>
                <c:pt idx="1196">
                  <c:v>-24.62</c:v>
                </c:pt>
                <c:pt idx="1197">
                  <c:v>-24.59</c:v>
                </c:pt>
                <c:pt idx="1198">
                  <c:v>-24.56</c:v>
                </c:pt>
                <c:pt idx="1199">
                  <c:v>-24.53</c:v>
                </c:pt>
                <c:pt idx="1200">
                  <c:v>-24.5</c:v>
                </c:pt>
                <c:pt idx="1201">
                  <c:v>-24.47</c:v>
                </c:pt>
                <c:pt idx="1202">
                  <c:v>-24.44</c:v>
                </c:pt>
                <c:pt idx="1203">
                  <c:v>-24.41</c:v>
                </c:pt>
                <c:pt idx="1204">
                  <c:v>-24.38</c:v>
                </c:pt>
                <c:pt idx="1205">
                  <c:v>-24.35</c:v>
                </c:pt>
                <c:pt idx="1206">
                  <c:v>-24.32</c:v>
                </c:pt>
                <c:pt idx="1207">
                  <c:v>-24.29</c:v>
                </c:pt>
                <c:pt idx="1208">
                  <c:v>-24.25999999999999</c:v>
                </c:pt>
                <c:pt idx="1209">
                  <c:v>-24.23</c:v>
                </c:pt>
                <c:pt idx="1210">
                  <c:v>-24.2</c:v>
                </c:pt>
                <c:pt idx="1211">
                  <c:v>-24.17</c:v>
                </c:pt>
                <c:pt idx="1212">
                  <c:v>-24.14</c:v>
                </c:pt>
                <c:pt idx="1213">
                  <c:v>-24.11</c:v>
                </c:pt>
                <c:pt idx="1214">
                  <c:v>-24.08</c:v>
                </c:pt>
                <c:pt idx="1215">
                  <c:v>-24.05</c:v>
                </c:pt>
                <c:pt idx="1216">
                  <c:v>-24.02</c:v>
                </c:pt>
                <c:pt idx="1217">
                  <c:v>-23.99</c:v>
                </c:pt>
                <c:pt idx="1218">
                  <c:v>-23.96</c:v>
                </c:pt>
                <c:pt idx="1219">
                  <c:v>-23.93</c:v>
                </c:pt>
                <c:pt idx="1220">
                  <c:v>-23.9</c:v>
                </c:pt>
                <c:pt idx="1221">
                  <c:v>-23.87</c:v>
                </c:pt>
                <c:pt idx="1222">
                  <c:v>-23.84</c:v>
                </c:pt>
                <c:pt idx="1223">
                  <c:v>-23.81000000000001</c:v>
                </c:pt>
                <c:pt idx="1224">
                  <c:v>-23.78</c:v>
                </c:pt>
                <c:pt idx="1225">
                  <c:v>-23.75</c:v>
                </c:pt>
                <c:pt idx="1226">
                  <c:v>-23.72</c:v>
                </c:pt>
                <c:pt idx="1227">
                  <c:v>-23.69</c:v>
                </c:pt>
                <c:pt idx="1228">
                  <c:v>-23.66</c:v>
                </c:pt>
                <c:pt idx="1229">
                  <c:v>-23.63000000000001</c:v>
                </c:pt>
                <c:pt idx="1230">
                  <c:v>-23.6</c:v>
                </c:pt>
                <c:pt idx="1231">
                  <c:v>-23.57</c:v>
                </c:pt>
                <c:pt idx="1232">
                  <c:v>-23.54</c:v>
                </c:pt>
                <c:pt idx="1233">
                  <c:v>-23.50999999999999</c:v>
                </c:pt>
                <c:pt idx="1234">
                  <c:v>-23.48</c:v>
                </c:pt>
                <c:pt idx="1235">
                  <c:v>-23.45</c:v>
                </c:pt>
                <c:pt idx="1236">
                  <c:v>-23.42</c:v>
                </c:pt>
                <c:pt idx="1237">
                  <c:v>-23.39</c:v>
                </c:pt>
                <c:pt idx="1238">
                  <c:v>-23.36</c:v>
                </c:pt>
                <c:pt idx="1239">
                  <c:v>-23.33</c:v>
                </c:pt>
                <c:pt idx="1240">
                  <c:v>-23.3</c:v>
                </c:pt>
                <c:pt idx="1241">
                  <c:v>-23.27</c:v>
                </c:pt>
                <c:pt idx="1242">
                  <c:v>-23.24</c:v>
                </c:pt>
                <c:pt idx="1243">
                  <c:v>-23.21</c:v>
                </c:pt>
                <c:pt idx="1244">
                  <c:v>-23.18</c:v>
                </c:pt>
                <c:pt idx="1245">
                  <c:v>-23.15</c:v>
                </c:pt>
                <c:pt idx="1246">
                  <c:v>-23.12</c:v>
                </c:pt>
                <c:pt idx="1247">
                  <c:v>-23.09</c:v>
                </c:pt>
                <c:pt idx="1248">
                  <c:v>-23.06</c:v>
                </c:pt>
                <c:pt idx="1249">
                  <c:v>-23.03</c:v>
                </c:pt>
                <c:pt idx="1250">
                  <c:v>-23.0</c:v>
                </c:pt>
                <c:pt idx="1251">
                  <c:v>-22.97</c:v>
                </c:pt>
                <c:pt idx="1252">
                  <c:v>-22.94</c:v>
                </c:pt>
                <c:pt idx="1253">
                  <c:v>-22.91</c:v>
                </c:pt>
                <c:pt idx="1254">
                  <c:v>-22.88</c:v>
                </c:pt>
                <c:pt idx="1255">
                  <c:v>-22.85</c:v>
                </c:pt>
                <c:pt idx="1256">
                  <c:v>-22.82</c:v>
                </c:pt>
                <c:pt idx="1257">
                  <c:v>-22.79</c:v>
                </c:pt>
                <c:pt idx="1258">
                  <c:v>-22.75999999999999</c:v>
                </c:pt>
                <c:pt idx="1259">
                  <c:v>-22.73</c:v>
                </c:pt>
                <c:pt idx="1260">
                  <c:v>-22.7</c:v>
                </c:pt>
                <c:pt idx="1261">
                  <c:v>-22.67</c:v>
                </c:pt>
                <c:pt idx="1262">
                  <c:v>-22.64</c:v>
                </c:pt>
                <c:pt idx="1263">
                  <c:v>-22.61</c:v>
                </c:pt>
                <c:pt idx="1264">
                  <c:v>-22.58</c:v>
                </c:pt>
                <c:pt idx="1265">
                  <c:v>-22.55</c:v>
                </c:pt>
                <c:pt idx="1266">
                  <c:v>-22.52</c:v>
                </c:pt>
                <c:pt idx="1267">
                  <c:v>-22.49</c:v>
                </c:pt>
                <c:pt idx="1268">
                  <c:v>-22.46</c:v>
                </c:pt>
                <c:pt idx="1269">
                  <c:v>-22.43</c:v>
                </c:pt>
                <c:pt idx="1270">
                  <c:v>-22.4</c:v>
                </c:pt>
                <c:pt idx="1271">
                  <c:v>-22.37</c:v>
                </c:pt>
                <c:pt idx="1272">
                  <c:v>-22.34</c:v>
                </c:pt>
                <c:pt idx="1273">
                  <c:v>-22.31000000000001</c:v>
                </c:pt>
                <c:pt idx="1274">
                  <c:v>-22.28</c:v>
                </c:pt>
                <c:pt idx="1275">
                  <c:v>-22.25</c:v>
                </c:pt>
                <c:pt idx="1276">
                  <c:v>-22.22</c:v>
                </c:pt>
                <c:pt idx="1277">
                  <c:v>-22.19</c:v>
                </c:pt>
                <c:pt idx="1278">
                  <c:v>-22.16</c:v>
                </c:pt>
                <c:pt idx="1279">
                  <c:v>-22.13000000000001</c:v>
                </c:pt>
                <c:pt idx="1280">
                  <c:v>-22.1</c:v>
                </c:pt>
                <c:pt idx="1281">
                  <c:v>-22.07</c:v>
                </c:pt>
                <c:pt idx="1282">
                  <c:v>-22.04</c:v>
                </c:pt>
                <c:pt idx="1283">
                  <c:v>-22.00999999999999</c:v>
                </c:pt>
                <c:pt idx="1284">
                  <c:v>-21.98</c:v>
                </c:pt>
                <c:pt idx="1285">
                  <c:v>-21.95</c:v>
                </c:pt>
                <c:pt idx="1286">
                  <c:v>-21.92</c:v>
                </c:pt>
                <c:pt idx="1287">
                  <c:v>-21.89</c:v>
                </c:pt>
                <c:pt idx="1288">
                  <c:v>-21.86</c:v>
                </c:pt>
                <c:pt idx="1289">
                  <c:v>-21.83</c:v>
                </c:pt>
                <c:pt idx="1290">
                  <c:v>-21.8</c:v>
                </c:pt>
                <c:pt idx="1291">
                  <c:v>-21.77</c:v>
                </c:pt>
                <c:pt idx="1292">
                  <c:v>-21.74</c:v>
                </c:pt>
                <c:pt idx="1293">
                  <c:v>-21.71</c:v>
                </c:pt>
                <c:pt idx="1294">
                  <c:v>-21.68</c:v>
                </c:pt>
                <c:pt idx="1295">
                  <c:v>-21.65</c:v>
                </c:pt>
                <c:pt idx="1296">
                  <c:v>-21.62</c:v>
                </c:pt>
                <c:pt idx="1297">
                  <c:v>-21.59</c:v>
                </c:pt>
                <c:pt idx="1298">
                  <c:v>-21.56</c:v>
                </c:pt>
                <c:pt idx="1299">
                  <c:v>-21.53</c:v>
                </c:pt>
                <c:pt idx="1300">
                  <c:v>-21.5</c:v>
                </c:pt>
                <c:pt idx="1301">
                  <c:v>-21.47</c:v>
                </c:pt>
                <c:pt idx="1302">
                  <c:v>-21.44</c:v>
                </c:pt>
                <c:pt idx="1303">
                  <c:v>-21.41</c:v>
                </c:pt>
                <c:pt idx="1304">
                  <c:v>-21.38</c:v>
                </c:pt>
                <c:pt idx="1305">
                  <c:v>-21.35</c:v>
                </c:pt>
                <c:pt idx="1306">
                  <c:v>-21.32</c:v>
                </c:pt>
                <c:pt idx="1307">
                  <c:v>-21.29</c:v>
                </c:pt>
                <c:pt idx="1308">
                  <c:v>-21.25999999999999</c:v>
                </c:pt>
                <c:pt idx="1309">
                  <c:v>-21.23</c:v>
                </c:pt>
                <c:pt idx="1310">
                  <c:v>-21.2</c:v>
                </c:pt>
                <c:pt idx="1311">
                  <c:v>-21.17</c:v>
                </c:pt>
                <c:pt idx="1312">
                  <c:v>-21.14</c:v>
                </c:pt>
                <c:pt idx="1313">
                  <c:v>-21.11</c:v>
                </c:pt>
                <c:pt idx="1314">
                  <c:v>-21.08</c:v>
                </c:pt>
                <c:pt idx="1315">
                  <c:v>-21.05</c:v>
                </c:pt>
                <c:pt idx="1316">
                  <c:v>-21.02</c:v>
                </c:pt>
                <c:pt idx="1317">
                  <c:v>-20.99</c:v>
                </c:pt>
                <c:pt idx="1318">
                  <c:v>-20.96</c:v>
                </c:pt>
                <c:pt idx="1319">
                  <c:v>-20.93</c:v>
                </c:pt>
                <c:pt idx="1320">
                  <c:v>-20.9</c:v>
                </c:pt>
                <c:pt idx="1321">
                  <c:v>-20.87</c:v>
                </c:pt>
                <c:pt idx="1322">
                  <c:v>-20.84</c:v>
                </c:pt>
                <c:pt idx="1323">
                  <c:v>-20.81000000000001</c:v>
                </c:pt>
                <c:pt idx="1324">
                  <c:v>-20.78</c:v>
                </c:pt>
                <c:pt idx="1325">
                  <c:v>-20.75</c:v>
                </c:pt>
                <c:pt idx="1326">
                  <c:v>-20.72</c:v>
                </c:pt>
                <c:pt idx="1327">
                  <c:v>-20.69</c:v>
                </c:pt>
                <c:pt idx="1328">
                  <c:v>-20.66</c:v>
                </c:pt>
                <c:pt idx="1329">
                  <c:v>-20.63000000000001</c:v>
                </c:pt>
                <c:pt idx="1330">
                  <c:v>-20.6</c:v>
                </c:pt>
                <c:pt idx="1331">
                  <c:v>-20.57</c:v>
                </c:pt>
                <c:pt idx="1332">
                  <c:v>-20.54</c:v>
                </c:pt>
                <c:pt idx="1333">
                  <c:v>-20.50999999999999</c:v>
                </c:pt>
                <c:pt idx="1334">
                  <c:v>-20.48</c:v>
                </c:pt>
                <c:pt idx="1335">
                  <c:v>-20.45</c:v>
                </c:pt>
                <c:pt idx="1336">
                  <c:v>-20.42</c:v>
                </c:pt>
                <c:pt idx="1337">
                  <c:v>-20.39</c:v>
                </c:pt>
                <c:pt idx="1338">
                  <c:v>-20.36</c:v>
                </c:pt>
                <c:pt idx="1339">
                  <c:v>-20.32999999999999</c:v>
                </c:pt>
                <c:pt idx="1340">
                  <c:v>-20.3</c:v>
                </c:pt>
                <c:pt idx="1341">
                  <c:v>-20.27</c:v>
                </c:pt>
                <c:pt idx="1342">
                  <c:v>-20.24</c:v>
                </c:pt>
                <c:pt idx="1343">
                  <c:v>-20.21</c:v>
                </c:pt>
                <c:pt idx="1344">
                  <c:v>-20.18</c:v>
                </c:pt>
                <c:pt idx="1345">
                  <c:v>-20.15</c:v>
                </c:pt>
                <c:pt idx="1346">
                  <c:v>-20.12</c:v>
                </c:pt>
                <c:pt idx="1347">
                  <c:v>-20.09</c:v>
                </c:pt>
                <c:pt idx="1348">
                  <c:v>-20.06</c:v>
                </c:pt>
                <c:pt idx="1349">
                  <c:v>-20.03</c:v>
                </c:pt>
                <c:pt idx="1350">
                  <c:v>-20.0</c:v>
                </c:pt>
                <c:pt idx="1351">
                  <c:v>-19.97</c:v>
                </c:pt>
                <c:pt idx="1352">
                  <c:v>-19.94</c:v>
                </c:pt>
                <c:pt idx="1353">
                  <c:v>-19.91</c:v>
                </c:pt>
                <c:pt idx="1354">
                  <c:v>-19.88</c:v>
                </c:pt>
                <c:pt idx="1355">
                  <c:v>-19.85</c:v>
                </c:pt>
                <c:pt idx="1356">
                  <c:v>-19.82</c:v>
                </c:pt>
                <c:pt idx="1357">
                  <c:v>-19.79</c:v>
                </c:pt>
                <c:pt idx="1358">
                  <c:v>-19.75999999999999</c:v>
                </c:pt>
                <c:pt idx="1359">
                  <c:v>-19.73</c:v>
                </c:pt>
                <c:pt idx="1360">
                  <c:v>-19.7</c:v>
                </c:pt>
                <c:pt idx="1361">
                  <c:v>-19.67000000000001</c:v>
                </c:pt>
                <c:pt idx="1362">
                  <c:v>-19.64</c:v>
                </c:pt>
                <c:pt idx="1363">
                  <c:v>-19.61</c:v>
                </c:pt>
                <c:pt idx="1364">
                  <c:v>-19.57999999999999</c:v>
                </c:pt>
                <c:pt idx="1365">
                  <c:v>-19.55</c:v>
                </c:pt>
                <c:pt idx="1366">
                  <c:v>-19.52</c:v>
                </c:pt>
                <c:pt idx="1367">
                  <c:v>-19.49</c:v>
                </c:pt>
                <c:pt idx="1368">
                  <c:v>-19.46</c:v>
                </c:pt>
                <c:pt idx="1369">
                  <c:v>-19.43</c:v>
                </c:pt>
                <c:pt idx="1370">
                  <c:v>-19.4</c:v>
                </c:pt>
                <c:pt idx="1371">
                  <c:v>-19.37</c:v>
                </c:pt>
                <c:pt idx="1372">
                  <c:v>-19.34</c:v>
                </c:pt>
                <c:pt idx="1373">
                  <c:v>-19.31000000000001</c:v>
                </c:pt>
                <c:pt idx="1374">
                  <c:v>-19.28</c:v>
                </c:pt>
                <c:pt idx="1375">
                  <c:v>-19.25</c:v>
                </c:pt>
                <c:pt idx="1376">
                  <c:v>-19.22</c:v>
                </c:pt>
                <c:pt idx="1377">
                  <c:v>-19.19</c:v>
                </c:pt>
                <c:pt idx="1378">
                  <c:v>-19.16</c:v>
                </c:pt>
                <c:pt idx="1379">
                  <c:v>-19.13000000000001</c:v>
                </c:pt>
                <c:pt idx="1380">
                  <c:v>-19.1</c:v>
                </c:pt>
                <c:pt idx="1381">
                  <c:v>-19.07</c:v>
                </c:pt>
                <c:pt idx="1382">
                  <c:v>-19.04</c:v>
                </c:pt>
                <c:pt idx="1383">
                  <c:v>-19.00999999999999</c:v>
                </c:pt>
                <c:pt idx="1384">
                  <c:v>-18.98</c:v>
                </c:pt>
                <c:pt idx="1385">
                  <c:v>-18.95</c:v>
                </c:pt>
                <c:pt idx="1386">
                  <c:v>-18.92</c:v>
                </c:pt>
                <c:pt idx="1387">
                  <c:v>-18.89</c:v>
                </c:pt>
                <c:pt idx="1388">
                  <c:v>-18.86</c:v>
                </c:pt>
                <c:pt idx="1389">
                  <c:v>-18.82999999999999</c:v>
                </c:pt>
                <c:pt idx="1390">
                  <c:v>-18.8</c:v>
                </c:pt>
                <c:pt idx="1391">
                  <c:v>-18.77</c:v>
                </c:pt>
                <c:pt idx="1392">
                  <c:v>-18.74</c:v>
                </c:pt>
                <c:pt idx="1393">
                  <c:v>-18.71</c:v>
                </c:pt>
                <c:pt idx="1394">
                  <c:v>-18.68</c:v>
                </c:pt>
                <c:pt idx="1395">
                  <c:v>-18.65</c:v>
                </c:pt>
                <c:pt idx="1396">
                  <c:v>-18.62</c:v>
                </c:pt>
                <c:pt idx="1397">
                  <c:v>-18.59</c:v>
                </c:pt>
                <c:pt idx="1398">
                  <c:v>-18.56</c:v>
                </c:pt>
                <c:pt idx="1399">
                  <c:v>-18.53</c:v>
                </c:pt>
                <c:pt idx="1400">
                  <c:v>-18.5</c:v>
                </c:pt>
                <c:pt idx="1401">
                  <c:v>-18.47</c:v>
                </c:pt>
                <c:pt idx="1402">
                  <c:v>-18.44</c:v>
                </c:pt>
                <c:pt idx="1403">
                  <c:v>-18.41</c:v>
                </c:pt>
                <c:pt idx="1404">
                  <c:v>-18.38</c:v>
                </c:pt>
                <c:pt idx="1405">
                  <c:v>-18.35</c:v>
                </c:pt>
                <c:pt idx="1406">
                  <c:v>-18.32</c:v>
                </c:pt>
                <c:pt idx="1407">
                  <c:v>-18.29</c:v>
                </c:pt>
                <c:pt idx="1408">
                  <c:v>-18.26</c:v>
                </c:pt>
                <c:pt idx="1409">
                  <c:v>-18.23</c:v>
                </c:pt>
                <c:pt idx="1410">
                  <c:v>-18.2</c:v>
                </c:pt>
                <c:pt idx="1411">
                  <c:v>-18.17000000000001</c:v>
                </c:pt>
                <c:pt idx="1412">
                  <c:v>-18.14</c:v>
                </c:pt>
                <c:pt idx="1413">
                  <c:v>-18.11</c:v>
                </c:pt>
                <c:pt idx="1414">
                  <c:v>-18.07999999999999</c:v>
                </c:pt>
                <c:pt idx="1415">
                  <c:v>-18.05</c:v>
                </c:pt>
                <c:pt idx="1416">
                  <c:v>-18.02</c:v>
                </c:pt>
                <c:pt idx="1417">
                  <c:v>-17.99</c:v>
                </c:pt>
                <c:pt idx="1418">
                  <c:v>-17.96</c:v>
                </c:pt>
                <c:pt idx="1419">
                  <c:v>-17.93</c:v>
                </c:pt>
                <c:pt idx="1420">
                  <c:v>-17.9</c:v>
                </c:pt>
                <c:pt idx="1421">
                  <c:v>-17.87</c:v>
                </c:pt>
                <c:pt idx="1422">
                  <c:v>-17.84</c:v>
                </c:pt>
                <c:pt idx="1423">
                  <c:v>-17.81000000000001</c:v>
                </c:pt>
                <c:pt idx="1424">
                  <c:v>-17.78</c:v>
                </c:pt>
                <c:pt idx="1425">
                  <c:v>-17.75</c:v>
                </c:pt>
                <c:pt idx="1426">
                  <c:v>-17.72</c:v>
                </c:pt>
                <c:pt idx="1427">
                  <c:v>-17.69</c:v>
                </c:pt>
                <c:pt idx="1428">
                  <c:v>-17.66</c:v>
                </c:pt>
                <c:pt idx="1429">
                  <c:v>-17.63000000000001</c:v>
                </c:pt>
                <c:pt idx="1430">
                  <c:v>-17.6</c:v>
                </c:pt>
                <c:pt idx="1431">
                  <c:v>-17.57</c:v>
                </c:pt>
                <c:pt idx="1432">
                  <c:v>-17.54</c:v>
                </c:pt>
                <c:pt idx="1433">
                  <c:v>-17.51000000000001</c:v>
                </c:pt>
                <c:pt idx="1434">
                  <c:v>-17.48</c:v>
                </c:pt>
                <c:pt idx="1435">
                  <c:v>-17.45</c:v>
                </c:pt>
                <c:pt idx="1436">
                  <c:v>-17.42</c:v>
                </c:pt>
                <c:pt idx="1437">
                  <c:v>-17.39</c:v>
                </c:pt>
                <c:pt idx="1438">
                  <c:v>-17.36</c:v>
                </c:pt>
                <c:pt idx="1439">
                  <c:v>-17.32999999999999</c:v>
                </c:pt>
                <c:pt idx="1440">
                  <c:v>-17.3</c:v>
                </c:pt>
                <c:pt idx="1441">
                  <c:v>-17.27</c:v>
                </c:pt>
                <c:pt idx="1442">
                  <c:v>-17.24</c:v>
                </c:pt>
                <c:pt idx="1443">
                  <c:v>-17.21</c:v>
                </c:pt>
                <c:pt idx="1444">
                  <c:v>-17.18</c:v>
                </c:pt>
                <c:pt idx="1445">
                  <c:v>-17.15</c:v>
                </c:pt>
                <c:pt idx="1446">
                  <c:v>-17.12</c:v>
                </c:pt>
                <c:pt idx="1447">
                  <c:v>-17.09</c:v>
                </c:pt>
                <c:pt idx="1448">
                  <c:v>-17.06</c:v>
                </c:pt>
                <c:pt idx="1449">
                  <c:v>-17.03</c:v>
                </c:pt>
                <c:pt idx="1450">
                  <c:v>-17.0</c:v>
                </c:pt>
                <c:pt idx="1451">
                  <c:v>-16.97</c:v>
                </c:pt>
                <c:pt idx="1452">
                  <c:v>-16.94</c:v>
                </c:pt>
                <c:pt idx="1453">
                  <c:v>-16.91</c:v>
                </c:pt>
                <c:pt idx="1454">
                  <c:v>-16.88</c:v>
                </c:pt>
                <c:pt idx="1455">
                  <c:v>-16.85</c:v>
                </c:pt>
                <c:pt idx="1456">
                  <c:v>-16.82</c:v>
                </c:pt>
                <c:pt idx="1457">
                  <c:v>-16.79</c:v>
                </c:pt>
                <c:pt idx="1458">
                  <c:v>-16.76</c:v>
                </c:pt>
                <c:pt idx="1459">
                  <c:v>-16.73</c:v>
                </c:pt>
                <c:pt idx="1460">
                  <c:v>-16.7</c:v>
                </c:pt>
                <c:pt idx="1461">
                  <c:v>-16.67000000000001</c:v>
                </c:pt>
                <c:pt idx="1462">
                  <c:v>-16.64</c:v>
                </c:pt>
                <c:pt idx="1463">
                  <c:v>-16.61</c:v>
                </c:pt>
                <c:pt idx="1464">
                  <c:v>-16.57999999999999</c:v>
                </c:pt>
                <c:pt idx="1465">
                  <c:v>-16.55</c:v>
                </c:pt>
                <c:pt idx="1466">
                  <c:v>-16.52</c:v>
                </c:pt>
                <c:pt idx="1467">
                  <c:v>-16.49</c:v>
                </c:pt>
                <c:pt idx="1468">
                  <c:v>-16.46</c:v>
                </c:pt>
                <c:pt idx="1469">
                  <c:v>-16.43</c:v>
                </c:pt>
                <c:pt idx="1470">
                  <c:v>-16.4</c:v>
                </c:pt>
                <c:pt idx="1471">
                  <c:v>-16.37</c:v>
                </c:pt>
                <c:pt idx="1472">
                  <c:v>-16.34</c:v>
                </c:pt>
                <c:pt idx="1473">
                  <c:v>-16.31000000000001</c:v>
                </c:pt>
                <c:pt idx="1474">
                  <c:v>-16.28</c:v>
                </c:pt>
                <c:pt idx="1475">
                  <c:v>-16.25</c:v>
                </c:pt>
                <c:pt idx="1476">
                  <c:v>-16.22</c:v>
                </c:pt>
                <c:pt idx="1477">
                  <c:v>-16.19</c:v>
                </c:pt>
                <c:pt idx="1478">
                  <c:v>-16.16</c:v>
                </c:pt>
                <c:pt idx="1479">
                  <c:v>-16.13000000000001</c:v>
                </c:pt>
                <c:pt idx="1480">
                  <c:v>-16.1</c:v>
                </c:pt>
                <c:pt idx="1481">
                  <c:v>-16.07</c:v>
                </c:pt>
                <c:pt idx="1482">
                  <c:v>-16.04</c:v>
                </c:pt>
                <c:pt idx="1483">
                  <c:v>-16.01000000000001</c:v>
                </c:pt>
                <c:pt idx="1484">
                  <c:v>-15.98</c:v>
                </c:pt>
                <c:pt idx="1485">
                  <c:v>-15.95</c:v>
                </c:pt>
                <c:pt idx="1486">
                  <c:v>-15.92</c:v>
                </c:pt>
                <c:pt idx="1487">
                  <c:v>-15.89</c:v>
                </c:pt>
                <c:pt idx="1488">
                  <c:v>-15.86</c:v>
                </c:pt>
                <c:pt idx="1489">
                  <c:v>-15.83</c:v>
                </c:pt>
                <c:pt idx="1490">
                  <c:v>-15.8</c:v>
                </c:pt>
                <c:pt idx="1491">
                  <c:v>-15.77</c:v>
                </c:pt>
                <c:pt idx="1492">
                  <c:v>-15.74</c:v>
                </c:pt>
                <c:pt idx="1493">
                  <c:v>-15.71</c:v>
                </c:pt>
                <c:pt idx="1494">
                  <c:v>-15.68</c:v>
                </c:pt>
                <c:pt idx="1495">
                  <c:v>-15.65</c:v>
                </c:pt>
                <c:pt idx="1496">
                  <c:v>-15.62</c:v>
                </c:pt>
                <c:pt idx="1497">
                  <c:v>-15.59</c:v>
                </c:pt>
                <c:pt idx="1498">
                  <c:v>-15.56</c:v>
                </c:pt>
                <c:pt idx="1499">
                  <c:v>-15.53</c:v>
                </c:pt>
                <c:pt idx="1500">
                  <c:v>-15.5</c:v>
                </c:pt>
                <c:pt idx="1501">
                  <c:v>-15.47</c:v>
                </c:pt>
                <c:pt idx="1502">
                  <c:v>-15.44</c:v>
                </c:pt>
                <c:pt idx="1503">
                  <c:v>-15.41</c:v>
                </c:pt>
                <c:pt idx="1504">
                  <c:v>-15.38</c:v>
                </c:pt>
                <c:pt idx="1505">
                  <c:v>-15.35</c:v>
                </c:pt>
                <c:pt idx="1506">
                  <c:v>-15.32</c:v>
                </c:pt>
                <c:pt idx="1507">
                  <c:v>-15.29</c:v>
                </c:pt>
                <c:pt idx="1508">
                  <c:v>-15.26000000000001</c:v>
                </c:pt>
                <c:pt idx="1509">
                  <c:v>-15.23</c:v>
                </c:pt>
                <c:pt idx="1510">
                  <c:v>-15.2</c:v>
                </c:pt>
                <c:pt idx="1511">
                  <c:v>-15.17</c:v>
                </c:pt>
                <c:pt idx="1512">
                  <c:v>-15.14</c:v>
                </c:pt>
                <c:pt idx="1513">
                  <c:v>-15.11</c:v>
                </c:pt>
                <c:pt idx="1514">
                  <c:v>-15.08</c:v>
                </c:pt>
                <c:pt idx="1515">
                  <c:v>-15.05</c:v>
                </c:pt>
                <c:pt idx="1516">
                  <c:v>-15.02</c:v>
                </c:pt>
                <c:pt idx="1517">
                  <c:v>-14.99</c:v>
                </c:pt>
                <c:pt idx="1518">
                  <c:v>-14.96</c:v>
                </c:pt>
                <c:pt idx="1519">
                  <c:v>-14.93</c:v>
                </c:pt>
                <c:pt idx="1520">
                  <c:v>-14.9</c:v>
                </c:pt>
                <c:pt idx="1521">
                  <c:v>-14.87000000000001</c:v>
                </c:pt>
                <c:pt idx="1522">
                  <c:v>-14.84</c:v>
                </c:pt>
                <c:pt idx="1523">
                  <c:v>-14.81</c:v>
                </c:pt>
                <c:pt idx="1524">
                  <c:v>-14.78</c:v>
                </c:pt>
                <c:pt idx="1525">
                  <c:v>-14.75</c:v>
                </c:pt>
                <c:pt idx="1526">
                  <c:v>-14.72</c:v>
                </c:pt>
                <c:pt idx="1527">
                  <c:v>-14.69</c:v>
                </c:pt>
                <c:pt idx="1528">
                  <c:v>-14.66</c:v>
                </c:pt>
                <c:pt idx="1529">
                  <c:v>-14.63</c:v>
                </c:pt>
                <c:pt idx="1530">
                  <c:v>-14.6</c:v>
                </c:pt>
                <c:pt idx="1531">
                  <c:v>-14.57</c:v>
                </c:pt>
                <c:pt idx="1532">
                  <c:v>-14.54</c:v>
                </c:pt>
                <c:pt idx="1533">
                  <c:v>-14.51000000000001</c:v>
                </c:pt>
                <c:pt idx="1534">
                  <c:v>-14.48</c:v>
                </c:pt>
                <c:pt idx="1535">
                  <c:v>-14.45</c:v>
                </c:pt>
                <c:pt idx="1536">
                  <c:v>-14.42</c:v>
                </c:pt>
                <c:pt idx="1537">
                  <c:v>-14.39</c:v>
                </c:pt>
                <c:pt idx="1538">
                  <c:v>-14.36</c:v>
                </c:pt>
                <c:pt idx="1539">
                  <c:v>-14.33</c:v>
                </c:pt>
                <c:pt idx="1540">
                  <c:v>-14.3</c:v>
                </c:pt>
                <c:pt idx="1541">
                  <c:v>-14.27</c:v>
                </c:pt>
                <c:pt idx="1542">
                  <c:v>-14.24</c:v>
                </c:pt>
                <c:pt idx="1543">
                  <c:v>-14.21</c:v>
                </c:pt>
                <c:pt idx="1544">
                  <c:v>-14.18</c:v>
                </c:pt>
                <c:pt idx="1545">
                  <c:v>-14.15</c:v>
                </c:pt>
                <c:pt idx="1546">
                  <c:v>-14.12</c:v>
                </c:pt>
                <c:pt idx="1547">
                  <c:v>-14.09</c:v>
                </c:pt>
                <c:pt idx="1548">
                  <c:v>-14.06</c:v>
                </c:pt>
                <c:pt idx="1549">
                  <c:v>-14.03</c:v>
                </c:pt>
                <c:pt idx="1550">
                  <c:v>-14.0</c:v>
                </c:pt>
                <c:pt idx="1551">
                  <c:v>-13.97</c:v>
                </c:pt>
                <c:pt idx="1552">
                  <c:v>-13.94</c:v>
                </c:pt>
                <c:pt idx="1553">
                  <c:v>-13.91</c:v>
                </c:pt>
                <c:pt idx="1554">
                  <c:v>-13.88</c:v>
                </c:pt>
                <c:pt idx="1555">
                  <c:v>-13.85</c:v>
                </c:pt>
                <c:pt idx="1556">
                  <c:v>-13.82</c:v>
                </c:pt>
                <c:pt idx="1557">
                  <c:v>-13.79</c:v>
                </c:pt>
                <c:pt idx="1558">
                  <c:v>-13.76000000000001</c:v>
                </c:pt>
                <c:pt idx="1559">
                  <c:v>-13.73</c:v>
                </c:pt>
                <c:pt idx="1560">
                  <c:v>-13.7</c:v>
                </c:pt>
                <c:pt idx="1561">
                  <c:v>-13.67</c:v>
                </c:pt>
                <c:pt idx="1562">
                  <c:v>-13.64</c:v>
                </c:pt>
                <c:pt idx="1563">
                  <c:v>-13.61</c:v>
                </c:pt>
                <c:pt idx="1564">
                  <c:v>-13.58</c:v>
                </c:pt>
                <c:pt idx="1565">
                  <c:v>-13.55</c:v>
                </c:pt>
                <c:pt idx="1566">
                  <c:v>-13.52</c:v>
                </c:pt>
                <c:pt idx="1567">
                  <c:v>-13.49</c:v>
                </c:pt>
                <c:pt idx="1568">
                  <c:v>-13.46</c:v>
                </c:pt>
                <c:pt idx="1569">
                  <c:v>-13.43</c:v>
                </c:pt>
                <c:pt idx="1570">
                  <c:v>-13.4</c:v>
                </c:pt>
                <c:pt idx="1571">
                  <c:v>-13.37000000000001</c:v>
                </c:pt>
                <c:pt idx="1572">
                  <c:v>-13.34</c:v>
                </c:pt>
                <c:pt idx="1573">
                  <c:v>-13.31</c:v>
                </c:pt>
                <c:pt idx="1574">
                  <c:v>-13.28</c:v>
                </c:pt>
                <c:pt idx="1575">
                  <c:v>-13.25</c:v>
                </c:pt>
                <c:pt idx="1576">
                  <c:v>-13.22</c:v>
                </c:pt>
                <c:pt idx="1577">
                  <c:v>-13.19</c:v>
                </c:pt>
                <c:pt idx="1578">
                  <c:v>-13.16</c:v>
                </c:pt>
                <c:pt idx="1579">
                  <c:v>-13.13</c:v>
                </c:pt>
                <c:pt idx="1580">
                  <c:v>-13.1</c:v>
                </c:pt>
                <c:pt idx="1581">
                  <c:v>-13.07</c:v>
                </c:pt>
                <c:pt idx="1582">
                  <c:v>-13.04</c:v>
                </c:pt>
                <c:pt idx="1583">
                  <c:v>-13.01000000000001</c:v>
                </c:pt>
                <c:pt idx="1584">
                  <c:v>-12.98</c:v>
                </c:pt>
                <c:pt idx="1585">
                  <c:v>-12.95</c:v>
                </c:pt>
                <c:pt idx="1586">
                  <c:v>-12.92</c:v>
                </c:pt>
                <c:pt idx="1587">
                  <c:v>-12.89</c:v>
                </c:pt>
                <c:pt idx="1588">
                  <c:v>-12.86</c:v>
                </c:pt>
                <c:pt idx="1589">
                  <c:v>-12.83</c:v>
                </c:pt>
                <c:pt idx="1590">
                  <c:v>-12.8</c:v>
                </c:pt>
                <c:pt idx="1591">
                  <c:v>-12.77</c:v>
                </c:pt>
                <c:pt idx="1592">
                  <c:v>-12.74</c:v>
                </c:pt>
                <c:pt idx="1593">
                  <c:v>-12.71</c:v>
                </c:pt>
                <c:pt idx="1594">
                  <c:v>-12.68</c:v>
                </c:pt>
                <c:pt idx="1595">
                  <c:v>-12.65</c:v>
                </c:pt>
                <c:pt idx="1596">
                  <c:v>-12.62</c:v>
                </c:pt>
                <c:pt idx="1597">
                  <c:v>-12.59</c:v>
                </c:pt>
                <c:pt idx="1598">
                  <c:v>-12.56</c:v>
                </c:pt>
                <c:pt idx="1599">
                  <c:v>-12.53</c:v>
                </c:pt>
                <c:pt idx="1600">
                  <c:v>-12.5</c:v>
                </c:pt>
                <c:pt idx="1601">
                  <c:v>-12.47</c:v>
                </c:pt>
                <c:pt idx="1602">
                  <c:v>-12.44</c:v>
                </c:pt>
                <c:pt idx="1603">
                  <c:v>-12.41</c:v>
                </c:pt>
                <c:pt idx="1604">
                  <c:v>-12.38</c:v>
                </c:pt>
                <c:pt idx="1605">
                  <c:v>-12.35</c:v>
                </c:pt>
                <c:pt idx="1606">
                  <c:v>-12.32</c:v>
                </c:pt>
                <c:pt idx="1607">
                  <c:v>-12.29</c:v>
                </c:pt>
                <c:pt idx="1608">
                  <c:v>-12.26000000000001</c:v>
                </c:pt>
                <c:pt idx="1609">
                  <c:v>-12.23</c:v>
                </c:pt>
                <c:pt idx="1610">
                  <c:v>-12.2</c:v>
                </c:pt>
                <c:pt idx="1611">
                  <c:v>-12.17</c:v>
                </c:pt>
                <c:pt idx="1612">
                  <c:v>-12.14</c:v>
                </c:pt>
                <c:pt idx="1613">
                  <c:v>-12.11</c:v>
                </c:pt>
                <c:pt idx="1614">
                  <c:v>-12.08</c:v>
                </c:pt>
                <c:pt idx="1615">
                  <c:v>-12.05</c:v>
                </c:pt>
                <c:pt idx="1616">
                  <c:v>-12.02</c:v>
                </c:pt>
                <c:pt idx="1617">
                  <c:v>-11.99</c:v>
                </c:pt>
                <c:pt idx="1618">
                  <c:v>-11.96</c:v>
                </c:pt>
                <c:pt idx="1619">
                  <c:v>-11.93</c:v>
                </c:pt>
                <c:pt idx="1620">
                  <c:v>-11.9</c:v>
                </c:pt>
                <c:pt idx="1621">
                  <c:v>-11.87000000000001</c:v>
                </c:pt>
                <c:pt idx="1622">
                  <c:v>-11.84</c:v>
                </c:pt>
                <c:pt idx="1623">
                  <c:v>-11.81</c:v>
                </c:pt>
                <c:pt idx="1624">
                  <c:v>-11.78</c:v>
                </c:pt>
                <c:pt idx="1625">
                  <c:v>-11.75</c:v>
                </c:pt>
                <c:pt idx="1626">
                  <c:v>-11.72</c:v>
                </c:pt>
                <c:pt idx="1627">
                  <c:v>-11.69</c:v>
                </c:pt>
                <c:pt idx="1628">
                  <c:v>-11.66</c:v>
                </c:pt>
                <c:pt idx="1629">
                  <c:v>-11.63</c:v>
                </c:pt>
                <c:pt idx="1630">
                  <c:v>-11.6</c:v>
                </c:pt>
                <c:pt idx="1631">
                  <c:v>-11.57</c:v>
                </c:pt>
                <c:pt idx="1632">
                  <c:v>-11.54</c:v>
                </c:pt>
                <c:pt idx="1633">
                  <c:v>-11.51000000000001</c:v>
                </c:pt>
                <c:pt idx="1634">
                  <c:v>-11.48</c:v>
                </c:pt>
                <c:pt idx="1635">
                  <c:v>-11.45</c:v>
                </c:pt>
                <c:pt idx="1636">
                  <c:v>-11.42</c:v>
                </c:pt>
                <c:pt idx="1637">
                  <c:v>-11.39</c:v>
                </c:pt>
                <c:pt idx="1638">
                  <c:v>-11.36</c:v>
                </c:pt>
                <c:pt idx="1639">
                  <c:v>-11.33</c:v>
                </c:pt>
                <c:pt idx="1640">
                  <c:v>-11.3</c:v>
                </c:pt>
                <c:pt idx="1641">
                  <c:v>-11.27</c:v>
                </c:pt>
                <c:pt idx="1642">
                  <c:v>-11.24</c:v>
                </c:pt>
                <c:pt idx="1643">
                  <c:v>-11.21</c:v>
                </c:pt>
                <c:pt idx="1644">
                  <c:v>-11.18</c:v>
                </c:pt>
                <c:pt idx="1645">
                  <c:v>-11.15</c:v>
                </c:pt>
                <c:pt idx="1646">
                  <c:v>-11.12</c:v>
                </c:pt>
                <c:pt idx="1647">
                  <c:v>-11.09</c:v>
                </c:pt>
                <c:pt idx="1648">
                  <c:v>-11.06</c:v>
                </c:pt>
                <c:pt idx="1649">
                  <c:v>-11.03</c:v>
                </c:pt>
                <c:pt idx="1650">
                  <c:v>-11.0</c:v>
                </c:pt>
                <c:pt idx="1651">
                  <c:v>-10.97</c:v>
                </c:pt>
                <c:pt idx="1652">
                  <c:v>-10.94</c:v>
                </c:pt>
                <c:pt idx="1653">
                  <c:v>-10.91</c:v>
                </c:pt>
                <c:pt idx="1654">
                  <c:v>-10.88</c:v>
                </c:pt>
                <c:pt idx="1655">
                  <c:v>-10.85</c:v>
                </c:pt>
                <c:pt idx="1656">
                  <c:v>-10.82</c:v>
                </c:pt>
                <c:pt idx="1657">
                  <c:v>-10.79</c:v>
                </c:pt>
                <c:pt idx="1658">
                  <c:v>-10.76000000000001</c:v>
                </c:pt>
                <c:pt idx="1659">
                  <c:v>-10.73</c:v>
                </c:pt>
                <c:pt idx="1660">
                  <c:v>-10.7</c:v>
                </c:pt>
                <c:pt idx="1661">
                  <c:v>-10.67</c:v>
                </c:pt>
                <c:pt idx="1662">
                  <c:v>-10.64</c:v>
                </c:pt>
                <c:pt idx="1663">
                  <c:v>-10.61</c:v>
                </c:pt>
                <c:pt idx="1664">
                  <c:v>-10.58</c:v>
                </c:pt>
                <c:pt idx="1665">
                  <c:v>-10.55</c:v>
                </c:pt>
                <c:pt idx="1666">
                  <c:v>-10.52</c:v>
                </c:pt>
                <c:pt idx="1667">
                  <c:v>-10.49</c:v>
                </c:pt>
                <c:pt idx="1668">
                  <c:v>-10.46</c:v>
                </c:pt>
                <c:pt idx="1669">
                  <c:v>-10.43</c:v>
                </c:pt>
                <c:pt idx="1670">
                  <c:v>-10.4</c:v>
                </c:pt>
                <c:pt idx="1671">
                  <c:v>-10.37000000000001</c:v>
                </c:pt>
                <c:pt idx="1672">
                  <c:v>-10.34</c:v>
                </c:pt>
                <c:pt idx="1673">
                  <c:v>-10.31</c:v>
                </c:pt>
                <c:pt idx="1674">
                  <c:v>-10.28</c:v>
                </c:pt>
                <c:pt idx="1675">
                  <c:v>-10.25</c:v>
                </c:pt>
                <c:pt idx="1676">
                  <c:v>-10.22</c:v>
                </c:pt>
                <c:pt idx="1677">
                  <c:v>-10.19</c:v>
                </c:pt>
                <c:pt idx="1678">
                  <c:v>-10.16</c:v>
                </c:pt>
                <c:pt idx="1679">
                  <c:v>-10.13</c:v>
                </c:pt>
                <c:pt idx="1680">
                  <c:v>-10.1</c:v>
                </c:pt>
                <c:pt idx="1681">
                  <c:v>-10.07</c:v>
                </c:pt>
                <c:pt idx="1682">
                  <c:v>-10.04</c:v>
                </c:pt>
                <c:pt idx="1683">
                  <c:v>-10.01000000000001</c:v>
                </c:pt>
                <c:pt idx="1684">
                  <c:v>-9.980000000000003</c:v>
                </c:pt>
                <c:pt idx="1685">
                  <c:v>-9.950000000000002</c:v>
                </c:pt>
                <c:pt idx="1686">
                  <c:v>-9.920000000000001</c:v>
                </c:pt>
                <c:pt idx="1687">
                  <c:v>-9.89</c:v>
                </c:pt>
                <c:pt idx="1688">
                  <c:v>-9.86</c:v>
                </c:pt>
                <c:pt idx="1689">
                  <c:v>-9.830000000000005</c:v>
                </c:pt>
                <c:pt idx="1690">
                  <c:v>-9.800000000000004</c:v>
                </c:pt>
                <c:pt idx="1691">
                  <c:v>-9.770000000000003</c:v>
                </c:pt>
                <c:pt idx="1692">
                  <c:v>-9.74</c:v>
                </c:pt>
                <c:pt idx="1693">
                  <c:v>-9.710000000000001</c:v>
                </c:pt>
                <c:pt idx="1694">
                  <c:v>-9.68</c:v>
                </c:pt>
                <c:pt idx="1695">
                  <c:v>-9.65</c:v>
                </c:pt>
                <c:pt idx="1696">
                  <c:v>-9.620000000000003</c:v>
                </c:pt>
                <c:pt idx="1697">
                  <c:v>-9.590000000000003</c:v>
                </c:pt>
                <c:pt idx="1698">
                  <c:v>-9.560000000000002</c:v>
                </c:pt>
                <c:pt idx="1699">
                  <c:v>-9.530000000000001</c:v>
                </c:pt>
                <c:pt idx="1700">
                  <c:v>-9.5</c:v>
                </c:pt>
                <c:pt idx="1701">
                  <c:v>-9.470000000000004</c:v>
                </c:pt>
                <c:pt idx="1702">
                  <c:v>-9.440000000000003</c:v>
                </c:pt>
                <c:pt idx="1703">
                  <c:v>-9.410000000000003</c:v>
                </c:pt>
                <c:pt idx="1704">
                  <c:v>-9.380000000000002</c:v>
                </c:pt>
                <c:pt idx="1705">
                  <c:v>-9.350000000000004</c:v>
                </c:pt>
                <c:pt idx="1706">
                  <c:v>-9.32</c:v>
                </c:pt>
                <c:pt idx="1707">
                  <c:v>-9.290000000000001</c:v>
                </c:pt>
                <c:pt idx="1708">
                  <c:v>-9.260000000000005</c:v>
                </c:pt>
                <c:pt idx="1709">
                  <c:v>-9.229999999999998</c:v>
                </c:pt>
                <c:pt idx="1710">
                  <c:v>-9.200000000000001</c:v>
                </c:pt>
                <c:pt idx="1711">
                  <c:v>-9.170000000000001</c:v>
                </c:pt>
                <c:pt idx="1712">
                  <c:v>-9.140000000000001</c:v>
                </c:pt>
                <c:pt idx="1713">
                  <c:v>-9.11</c:v>
                </c:pt>
                <c:pt idx="1714">
                  <c:v>-9.080000000000005</c:v>
                </c:pt>
                <c:pt idx="1715">
                  <c:v>-9.050000000000004</c:v>
                </c:pt>
                <c:pt idx="1716">
                  <c:v>-9.020000000000003</c:v>
                </c:pt>
                <c:pt idx="1717">
                  <c:v>-8.990000000000001</c:v>
                </c:pt>
                <c:pt idx="1718">
                  <c:v>-8.960000000000002</c:v>
                </c:pt>
                <c:pt idx="1719">
                  <c:v>-8.93</c:v>
                </c:pt>
                <c:pt idx="1720">
                  <c:v>-8.900000000000002</c:v>
                </c:pt>
                <c:pt idx="1721">
                  <c:v>-8.870000000000004</c:v>
                </c:pt>
                <c:pt idx="1722">
                  <c:v>-8.840000000000003</c:v>
                </c:pt>
                <c:pt idx="1723">
                  <c:v>-8.810000000000002</c:v>
                </c:pt>
                <c:pt idx="1724">
                  <c:v>-8.780000000000001</c:v>
                </c:pt>
                <c:pt idx="1725">
                  <c:v>-8.75</c:v>
                </c:pt>
                <c:pt idx="1726">
                  <c:v>-8.720000000000001</c:v>
                </c:pt>
                <c:pt idx="1727">
                  <c:v>-8.690000000000003</c:v>
                </c:pt>
                <c:pt idx="1728">
                  <c:v>-8.660000000000003</c:v>
                </c:pt>
                <c:pt idx="1729">
                  <c:v>-8.630000000000001</c:v>
                </c:pt>
                <c:pt idx="1730">
                  <c:v>-8.600000000000001</c:v>
                </c:pt>
                <c:pt idx="1731">
                  <c:v>-8.57</c:v>
                </c:pt>
                <c:pt idx="1732">
                  <c:v>-8.540000000000001</c:v>
                </c:pt>
                <c:pt idx="1733">
                  <c:v>-8.510000000000005</c:v>
                </c:pt>
                <c:pt idx="1734">
                  <c:v>-8.480000000000003</c:v>
                </c:pt>
                <c:pt idx="1735">
                  <c:v>-8.450000000000002</c:v>
                </c:pt>
                <c:pt idx="1736">
                  <c:v>-8.420000000000001</c:v>
                </c:pt>
                <c:pt idx="1737">
                  <c:v>-8.39</c:v>
                </c:pt>
                <c:pt idx="1738">
                  <c:v>-8.36</c:v>
                </c:pt>
                <c:pt idx="1739">
                  <c:v>-8.330000000000005</c:v>
                </c:pt>
                <c:pt idx="1740">
                  <c:v>-8.300000000000004</c:v>
                </c:pt>
                <c:pt idx="1741">
                  <c:v>-8.270000000000003</c:v>
                </c:pt>
                <c:pt idx="1742">
                  <c:v>-8.24</c:v>
                </c:pt>
                <c:pt idx="1743">
                  <c:v>-8.210000000000001</c:v>
                </c:pt>
                <c:pt idx="1744">
                  <c:v>-8.18</c:v>
                </c:pt>
                <c:pt idx="1745">
                  <c:v>-8.15</c:v>
                </c:pt>
                <c:pt idx="1746">
                  <c:v>-8.120000000000003</c:v>
                </c:pt>
                <c:pt idx="1747">
                  <c:v>-8.090000000000003</c:v>
                </c:pt>
                <c:pt idx="1748">
                  <c:v>-8.060000000000002</c:v>
                </c:pt>
                <c:pt idx="1749">
                  <c:v>-8.030000000000001</c:v>
                </c:pt>
                <c:pt idx="1750">
                  <c:v>-8.0</c:v>
                </c:pt>
                <c:pt idx="1751">
                  <c:v>-7.969999999999999</c:v>
                </c:pt>
                <c:pt idx="1752">
                  <c:v>-7.940000000000005</c:v>
                </c:pt>
                <c:pt idx="1753">
                  <c:v>-7.910000000000004</c:v>
                </c:pt>
                <c:pt idx="1754">
                  <c:v>-7.880000000000002</c:v>
                </c:pt>
                <c:pt idx="1755">
                  <c:v>-7.85</c:v>
                </c:pt>
                <c:pt idx="1756">
                  <c:v>-7.819999999999998</c:v>
                </c:pt>
                <c:pt idx="1757">
                  <c:v>-7.79</c:v>
                </c:pt>
                <c:pt idx="1758">
                  <c:v>-7.760000000000005</c:v>
                </c:pt>
                <c:pt idx="1759">
                  <c:v>-7.730000000000004</c:v>
                </c:pt>
                <c:pt idx="1760">
                  <c:v>-7.700000000000003</c:v>
                </c:pt>
                <c:pt idx="1761">
                  <c:v>-7.670000000000002</c:v>
                </c:pt>
                <c:pt idx="1762">
                  <c:v>-7.64</c:v>
                </c:pt>
                <c:pt idx="1763">
                  <c:v>-7.609999999999998</c:v>
                </c:pt>
                <c:pt idx="1764">
                  <c:v>-7.580000000000005</c:v>
                </c:pt>
                <c:pt idx="1765">
                  <c:v>-7.550000000000004</c:v>
                </c:pt>
                <c:pt idx="1766">
                  <c:v>-7.52</c:v>
                </c:pt>
                <c:pt idx="1767">
                  <c:v>-7.490000000000002</c:v>
                </c:pt>
                <c:pt idx="1768">
                  <c:v>-7.460000000000001</c:v>
                </c:pt>
                <c:pt idx="1769">
                  <c:v>-7.43</c:v>
                </c:pt>
                <c:pt idx="1770">
                  <c:v>-7.399999999999999</c:v>
                </c:pt>
                <c:pt idx="1771">
                  <c:v>-7.370000000000005</c:v>
                </c:pt>
                <c:pt idx="1772">
                  <c:v>-7.340000000000002</c:v>
                </c:pt>
                <c:pt idx="1773">
                  <c:v>-7.31</c:v>
                </c:pt>
                <c:pt idx="1774">
                  <c:v>-7.280000000000001</c:v>
                </c:pt>
                <c:pt idx="1775">
                  <c:v>-7.25</c:v>
                </c:pt>
                <c:pt idx="1776">
                  <c:v>-7.219999999999999</c:v>
                </c:pt>
                <c:pt idx="1777">
                  <c:v>-7.190000000000005</c:v>
                </c:pt>
                <c:pt idx="1778">
                  <c:v>-7.159999999999997</c:v>
                </c:pt>
                <c:pt idx="1779">
                  <c:v>-7.130000000000003</c:v>
                </c:pt>
                <c:pt idx="1780">
                  <c:v>-7.100000000000001</c:v>
                </c:pt>
                <c:pt idx="1781">
                  <c:v>-7.07</c:v>
                </c:pt>
                <c:pt idx="1782">
                  <c:v>-7.04</c:v>
                </c:pt>
                <c:pt idx="1783">
                  <c:v>-7.010000000000005</c:v>
                </c:pt>
                <c:pt idx="1784">
                  <c:v>-6.980000000000004</c:v>
                </c:pt>
                <c:pt idx="1785">
                  <c:v>-6.950000000000003</c:v>
                </c:pt>
                <c:pt idx="1786">
                  <c:v>-6.920000000000002</c:v>
                </c:pt>
                <c:pt idx="1787">
                  <c:v>-6.89</c:v>
                </c:pt>
                <c:pt idx="1788">
                  <c:v>-6.859999999999998</c:v>
                </c:pt>
                <c:pt idx="1789">
                  <c:v>-6.830000000000005</c:v>
                </c:pt>
                <c:pt idx="1790">
                  <c:v>-6.800000000000004</c:v>
                </c:pt>
                <c:pt idx="1791">
                  <c:v>-6.770000000000003</c:v>
                </c:pt>
                <c:pt idx="1792">
                  <c:v>-6.740000000000002</c:v>
                </c:pt>
                <c:pt idx="1793">
                  <c:v>-6.710000000000001</c:v>
                </c:pt>
                <c:pt idx="1794">
                  <c:v>-6.68</c:v>
                </c:pt>
                <c:pt idx="1795">
                  <c:v>-6.649999999999998</c:v>
                </c:pt>
                <c:pt idx="1796">
                  <c:v>-6.620000000000004</c:v>
                </c:pt>
                <c:pt idx="1797">
                  <c:v>-6.590000000000002</c:v>
                </c:pt>
                <c:pt idx="1798">
                  <c:v>-6.56</c:v>
                </c:pt>
                <c:pt idx="1799">
                  <c:v>-6.530000000000001</c:v>
                </c:pt>
                <c:pt idx="1800">
                  <c:v>-6.5</c:v>
                </c:pt>
                <c:pt idx="1801">
                  <c:v>-6.469999999999999</c:v>
                </c:pt>
                <c:pt idx="1802">
                  <c:v>-6.440000000000005</c:v>
                </c:pt>
                <c:pt idx="1803">
                  <c:v>-6.410000000000004</c:v>
                </c:pt>
                <c:pt idx="1804">
                  <c:v>-6.380000000000002</c:v>
                </c:pt>
                <c:pt idx="1805">
                  <c:v>-6.35</c:v>
                </c:pt>
                <c:pt idx="1806">
                  <c:v>-6.319999999999998</c:v>
                </c:pt>
                <c:pt idx="1807">
                  <c:v>-6.29</c:v>
                </c:pt>
                <c:pt idx="1808">
                  <c:v>-6.260000000000005</c:v>
                </c:pt>
                <c:pt idx="1809">
                  <c:v>-6.230000000000004</c:v>
                </c:pt>
                <c:pt idx="1810">
                  <c:v>-6.200000000000003</c:v>
                </c:pt>
                <c:pt idx="1811">
                  <c:v>-6.170000000000002</c:v>
                </c:pt>
                <c:pt idx="1812">
                  <c:v>-6.140000000000001</c:v>
                </c:pt>
                <c:pt idx="1813">
                  <c:v>-6.109999999999999</c:v>
                </c:pt>
                <c:pt idx="1814">
                  <c:v>-6.080000000000005</c:v>
                </c:pt>
                <c:pt idx="1815">
                  <c:v>-6.050000000000004</c:v>
                </c:pt>
                <c:pt idx="1816">
                  <c:v>-6.02</c:v>
                </c:pt>
                <c:pt idx="1817">
                  <c:v>-5.990000000000002</c:v>
                </c:pt>
                <c:pt idx="1818">
                  <c:v>-5.960000000000001</c:v>
                </c:pt>
                <c:pt idx="1819">
                  <c:v>-5.93</c:v>
                </c:pt>
                <c:pt idx="1820">
                  <c:v>-5.899999999999999</c:v>
                </c:pt>
                <c:pt idx="1821">
                  <c:v>-5.870000000000005</c:v>
                </c:pt>
                <c:pt idx="1822">
                  <c:v>-5.840000000000002</c:v>
                </c:pt>
                <c:pt idx="1823">
                  <c:v>-5.81</c:v>
                </c:pt>
                <c:pt idx="1824">
                  <c:v>-5.780000000000001</c:v>
                </c:pt>
                <c:pt idx="1825">
                  <c:v>-5.75</c:v>
                </c:pt>
                <c:pt idx="1826">
                  <c:v>-5.719999999999999</c:v>
                </c:pt>
                <c:pt idx="1827">
                  <c:v>-5.690000000000005</c:v>
                </c:pt>
                <c:pt idx="1828">
                  <c:v>-5.659999999999996</c:v>
                </c:pt>
                <c:pt idx="1829">
                  <c:v>-5.630000000000002</c:v>
                </c:pt>
                <c:pt idx="1830">
                  <c:v>-5.6</c:v>
                </c:pt>
                <c:pt idx="1831">
                  <c:v>-5.57</c:v>
                </c:pt>
                <c:pt idx="1832">
                  <c:v>-5.54</c:v>
                </c:pt>
                <c:pt idx="1833">
                  <c:v>-5.510000000000005</c:v>
                </c:pt>
                <c:pt idx="1834">
                  <c:v>-5.480000000000004</c:v>
                </c:pt>
                <c:pt idx="1835">
                  <c:v>-5.450000000000003</c:v>
                </c:pt>
                <c:pt idx="1836">
                  <c:v>-5.420000000000002</c:v>
                </c:pt>
                <c:pt idx="1837">
                  <c:v>-5.39</c:v>
                </c:pt>
                <c:pt idx="1838">
                  <c:v>-5.359999999999998</c:v>
                </c:pt>
                <c:pt idx="1839">
                  <c:v>-5.330000000000005</c:v>
                </c:pt>
                <c:pt idx="1840">
                  <c:v>-5.300000000000004</c:v>
                </c:pt>
                <c:pt idx="1841">
                  <c:v>-5.270000000000003</c:v>
                </c:pt>
                <c:pt idx="1842">
                  <c:v>-5.240000000000002</c:v>
                </c:pt>
                <c:pt idx="1843">
                  <c:v>-5.210000000000001</c:v>
                </c:pt>
                <c:pt idx="1844">
                  <c:v>-5.18</c:v>
                </c:pt>
                <c:pt idx="1845">
                  <c:v>-5.149999999999999</c:v>
                </c:pt>
                <c:pt idx="1846">
                  <c:v>-5.120000000000005</c:v>
                </c:pt>
                <c:pt idx="1847">
                  <c:v>-5.090000000000002</c:v>
                </c:pt>
                <c:pt idx="1848">
                  <c:v>-5.06</c:v>
                </c:pt>
                <c:pt idx="1849">
                  <c:v>-5.030000000000001</c:v>
                </c:pt>
                <c:pt idx="1850">
                  <c:v>-5.0</c:v>
                </c:pt>
                <c:pt idx="1851">
                  <c:v>-4.969999999999999</c:v>
                </c:pt>
                <c:pt idx="1852">
                  <c:v>-4.940000000000005</c:v>
                </c:pt>
                <c:pt idx="1853">
                  <c:v>-4.910000000000004</c:v>
                </c:pt>
                <c:pt idx="1854">
                  <c:v>-4.880000000000002</c:v>
                </c:pt>
                <c:pt idx="1855">
                  <c:v>-4.85</c:v>
                </c:pt>
                <c:pt idx="1856">
                  <c:v>-4.819999999999998</c:v>
                </c:pt>
                <c:pt idx="1857">
                  <c:v>-4.79</c:v>
                </c:pt>
                <c:pt idx="1858">
                  <c:v>-4.760000000000005</c:v>
                </c:pt>
                <c:pt idx="1859">
                  <c:v>-4.730000000000004</c:v>
                </c:pt>
                <c:pt idx="1860">
                  <c:v>-4.700000000000003</c:v>
                </c:pt>
                <c:pt idx="1861">
                  <c:v>-4.670000000000002</c:v>
                </c:pt>
                <c:pt idx="1862">
                  <c:v>-4.64</c:v>
                </c:pt>
                <c:pt idx="1863">
                  <c:v>-4.609999999999998</c:v>
                </c:pt>
                <c:pt idx="1864">
                  <c:v>-4.580000000000005</c:v>
                </c:pt>
                <c:pt idx="1865">
                  <c:v>-4.550000000000004</c:v>
                </c:pt>
                <c:pt idx="1866">
                  <c:v>-4.52</c:v>
                </c:pt>
                <c:pt idx="1867">
                  <c:v>-4.490000000000002</c:v>
                </c:pt>
                <c:pt idx="1868">
                  <c:v>-4.460000000000001</c:v>
                </c:pt>
                <c:pt idx="1869">
                  <c:v>-4.43</c:v>
                </c:pt>
                <c:pt idx="1870">
                  <c:v>-4.399999999999999</c:v>
                </c:pt>
                <c:pt idx="1871">
                  <c:v>-4.370000000000005</c:v>
                </c:pt>
                <c:pt idx="1872">
                  <c:v>-4.340000000000002</c:v>
                </c:pt>
                <c:pt idx="1873">
                  <c:v>-4.31</c:v>
                </c:pt>
                <c:pt idx="1874">
                  <c:v>-4.280000000000001</c:v>
                </c:pt>
                <c:pt idx="1875">
                  <c:v>-4.25</c:v>
                </c:pt>
                <c:pt idx="1876">
                  <c:v>-4.219999999999999</c:v>
                </c:pt>
                <c:pt idx="1877">
                  <c:v>-4.190000000000005</c:v>
                </c:pt>
                <c:pt idx="1878">
                  <c:v>-4.159999999999997</c:v>
                </c:pt>
                <c:pt idx="1879">
                  <c:v>-4.130000000000003</c:v>
                </c:pt>
                <c:pt idx="1880">
                  <c:v>-4.100000000000001</c:v>
                </c:pt>
                <c:pt idx="1881">
                  <c:v>-4.07</c:v>
                </c:pt>
                <c:pt idx="1882">
                  <c:v>-4.04</c:v>
                </c:pt>
                <c:pt idx="1883">
                  <c:v>-4.010000000000005</c:v>
                </c:pt>
                <c:pt idx="1884">
                  <c:v>-3.980000000000004</c:v>
                </c:pt>
                <c:pt idx="1885">
                  <c:v>-3.950000000000003</c:v>
                </c:pt>
                <c:pt idx="1886">
                  <c:v>-3.920000000000002</c:v>
                </c:pt>
                <c:pt idx="1887">
                  <c:v>-3.89</c:v>
                </c:pt>
                <c:pt idx="1888">
                  <c:v>-3.859999999999998</c:v>
                </c:pt>
                <c:pt idx="1889">
                  <c:v>-3.830000000000004</c:v>
                </c:pt>
                <c:pt idx="1890">
                  <c:v>-3.800000000000004</c:v>
                </c:pt>
                <c:pt idx="1891">
                  <c:v>-3.770000000000003</c:v>
                </c:pt>
                <c:pt idx="1892">
                  <c:v>-3.740000000000002</c:v>
                </c:pt>
                <c:pt idx="1893">
                  <c:v>-3.710000000000001</c:v>
                </c:pt>
                <c:pt idx="1894">
                  <c:v>-3.68</c:v>
                </c:pt>
                <c:pt idx="1895">
                  <c:v>-3.649999999999998</c:v>
                </c:pt>
                <c:pt idx="1896">
                  <c:v>-3.620000000000004</c:v>
                </c:pt>
                <c:pt idx="1897">
                  <c:v>-3.590000000000003</c:v>
                </c:pt>
                <c:pt idx="1898">
                  <c:v>-3.560000000000003</c:v>
                </c:pt>
                <c:pt idx="1899">
                  <c:v>-3.530000000000001</c:v>
                </c:pt>
                <c:pt idx="1900">
                  <c:v>-3.5</c:v>
                </c:pt>
                <c:pt idx="1901">
                  <c:v>-3.469999999999999</c:v>
                </c:pt>
                <c:pt idx="1902">
                  <c:v>-3.440000000000005</c:v>
                </c:pt>
                <c:pt idx="1903">
                  <c:v>-3.410000000000004</c:v>
                </c:pt>
                <c:pt idx="1904">
                  <c:v>-3.380000000000002</c:v>
                </c:pt>
                <c:pt idx="1905">
                  <c:v>-3.35</c:v>
                </c:pt>
                <c:pt idx="1906">
                  <c:v>-3.32</c:v>
                </c:pt>
                <c:pt idx="1907">
                  <c:v>-3.29</c:v>
                </c:pt>
                <c:pt idx="1908">
                  <c:v>-3.260000000000005</c:v>
                </c:pt>
                <c:pt idx="1909">
                  <c:v>-3.230000000000004</c:v>
                </c:pt>
                <c:pt idx="1910">
                  <c:v>-3.200000000000003</c:v>
                </c:pt>
                <c:pt idx="1911">
                  <c:v>-3.170000000000002</c:v>
                </c:pt>
                <c:pt idx="1912">
                  <c:v>-3.140000000000001</c:v>
                </c:pt>
                <c:pt idx="1913">
                  <c:v>-3.109999999999999</c:v>
                </c:pt>
                <c:pt idx="1914">
                  <c:v>-3.080000000000005</c:v>
                </c:pt>
                <c:pt idx="1915">
                  <c:v>-3.050000000000004</c:v>
                </c:pt>
                <c:pt idx="1916">
                  <c:v>-3.020000000000003</c:v>
                </c:pt>
                <c:pt idx="1917">
                  <c:v>-2.990000000000002</c:v>
                </c:pt>
                <c:pt idx="1918">
                  <c:v>-2.960000000000001</c:v>
                </c:pt>
                <c:pt idx="1919">
                  <c:v>-2.93</c:v>
                </c:pt>
                <c:pt idx="1920">
                  <c:v>-2.900000000000006</c:v>
                </c:pt>
                <c:pt idx="1921">
                  <c:v>-2.870000000000004</c:v>
                </c:pt>
                <c:pt idx="1922">
                  <c:v>-2.840000000000003</c:v>
                </c:pt>
                <c:pt idx="1923">
                  <c:v>-2.810000000000002</c:v>
                </c:pt>
                <c:pt idx="1924">
                  <c:v>-2.780000000000001</c:v>
                </c:pt>
                <c:pt idx="1925">
                  <c:v>-2.75</c:v>
                </c:pt>
                <c:pt idx="1926">
                  <c:v>-2.719999999999999</c:v>
                </c:pt>
                <c:pt idx="1927">
                  <c:v>-2.690000000000005</c:v>
                </c:pt>
                <c:pt idx="1928">
                  <c:v>-2.660000000000004</c:v>
                </c:pt>
                <c:pt idx="1929">
                  <c:v>-2.630000000000002</c:v>
                </c:pt>
                <c:pt idx="1930">
                  <c:v>-2.600000000000001</c:v>
                </c:pt>
                <c:pt idx="1931">
                  <c:v>-2.57</c:v>
                </c:pt>
                <c:pt idx="1932">
                  <c:v>-2.539999999999999</c:v>
                </c:pt>
                <c:pt idx="1933">
                  <c:v>-2.510000000000005</c:v>
                </c:pt>
                <c:pt idx="1934">
                  <c:v>-2.480000000000004</c:v>
                </c:pt>
                <c:pt idx="1935">
                  <c:v>-2.450000000000003</c:v>
                </c:pt>
                <c:pt idx="1936">
                  <c:v>-2.420000000000002</c:v>
                </c:pt>
                <c:pt idx="1937">
                  <c:v>-2.39</c:v>
                </c:pt>
                <c:pt idx="1938">
                  <c:v>-2.359999999999998</c:v>
                </c:pt>
                <c:pt idx="1939">
                  <c:v>-2.330000000000004</c:v>
                </c:pt>
                <c:pt idx="1940">
                  <c:v>-2.300000000000004</c:v>
                </c:pt>
                <c:pt idx="1941">
                  <c:v>-2.270000000000003</c:v>
                </c:pt>
                <c:pt idx="1942">
                  <c:v>-2.240000000000002</c:v>
                </c:pt>
                <c:pt idx="1943">
                  <c:v>-2.210000000000001</c:v>
                </c:pt>
                <c:pt idx="1944">
                  <c:v>-2.18</c:v>
                </c:pt>
                <c:pt idx="1945">
                  <c:v>-2.150000000000006</c:v>
                </c:pt>
                <c:pt idx="1946">
                  <c:v>-2.120000000000005</c:v>
                </c:pt>
                <c:pt idx="1947">
                  <c:v>-2.090000000000003</c:v>
                </c:pt>
                <c:pt idx="1948">
                  <c:v>-2.060000000000003</c:v>
                </c:pt>
                <c:pt idx="1949">
                  <c:v>-2.030000000000001</c:v>
                </c:pt>
                <c:pt idx="1950">
                  <c:v>-2.0</c:v>
                </c:pt>
                <c:pt idx="1951">
                  <c:v>-1.969999999999997</c:v>
                </c:pt>
                <c:pt idx="1952">
                  <c:v>-1.940000000000005</c:v>
                </c:pt>
                <c:pt idx="1953">
                  <c:v>-1.910000000000004</c:v>
                </c:pt>
                <c:pt idx="1954">
                  <c:v>-1.880000000000003</c:v>
                </c:pt>
                <c:pt idx="1955">
                  <c:v>-1.850000000000002</c:v>
                </c:pt>
                <c:pt idx="1956">
                  <c:v>-1.82</c:v>
                </c:pt>
                <c:pt idx="1957">
                  <c:v>-1.789999999999999</c:v>
                </c:pt>
                <c:pt idx="1958">
                  <c:v>-1.760000000000005</c:v>
                </c:pt>
                <c:pt idx="1959">
                  <c:v>-1.730000000000004</c:v>
                </c:pt>
                <c:pt idx="1960">
                  <c:v>-1.700000000000003</c:v>
                </c:pt>
                <c:pt idx="1961">
                  <c:v>-1.670000000000002</c:v>
                </c:pt>
                <c:pt idx="1962">
                  <c:v>-1.640000000000001</c:v>
                </c:pt>
                <c:pt idx="1963">
                  <c:v>-1.609999999999999</c:v>
                </c:pt>
                <c:pt idx="1964">
                  <c:v>-1.580000000000006</c:v>
                </c:pt>
                <c:pt idx="1965">
                  <c:v>-1.550000000000004</c:v>
                </c:pt>
                <c:pt idx="1966">
                  <c:v>-1.520000000000003</c:v>
                </c:pt>
                <c:pt idx="1967">
                  <c:v>-1.490000000000002</c:v>
                </c:pt>
                <c:pt idx="1968">
                  <c:v>-1.460000000000001</c:v>
                </c:pt>
                <c:pt idx="1969">
                  <c:v>-1.429999999999999</c:v>
                </c:pt>
                <c:pt idx="1970">
                  <c:v>-1.400000000000006</c:v>
                </c:pt>
                <c:pt idx="1971">
                  <c:v>-1.370000000000004</c:v>
                </c:pt>
                <c:pt idx="1972">
                  <c:v>-1.340000000000004</c:v>
                </c:pt>
                <c:pt idx="1973">
                  <c:v>-1.310000000000002</c:v>
                </c:pt>
                <c:pt idx="1974">
                  <c:v>-1.280000000000001</c:v>
                </c:pt>
                <c:pt idx="1975">
                  <c:v>-1.25</c:v>
                </c:pt>
                <c:pt idx="1976">
                  <c:v>-1.219999999999998</c:v>
                </c:pt>
                <c:pt idx="1977">
                  <c:v>-1.190000000000005</c:v>
                </c:pt>
                <c:pt idx="1978">
                  <c:v>-1.160000000000004</c:v>
                </c:pt>
                <c:pt idx="1979">
                  <c:v>-1.130000000000003</c:v>
                </c:pt>
                <c:pt idx="1980">
                  <c:v>-1.100000000000002</c:v>
                </c:pt>
                <c:pt idx="1981">
                  <c:v>-1.07</c:v>
                </c:pt>
                <c:pt idx="1982">
                  <c:v>-1.039999999999999</c:v>
                </c:pt>
                <c:pt idx="1983">
                  <c:v>-1.010000000000005</c:v>
                </c:pt>
                <c:pt idx="1984">
                  <c:v>-0.980000000000004</c:v>
                </c:pt>
                <c:pt idx="1985">
                  <c:v>-0.950000000000003</c:v>
                </c:pt>
                <c:pt idx="1986">
                  <c:v>-0.920000000000002</c:v>
                </c:pt>
                <c:pt idx="1987">
                  <c:v>-0.890000000000001</c:v>
                </c:pt>
                <c:pt idx="1988">
                  <c:v>-0.859999999999999</c:v>
                </c:pt>
                <c:pt idx="1989">
                  <c:v>-0.830000000000005</c:v>
                </c:pt>
                <c:pt idx="1990">
                  <c:v>-0.800000000000004</c:v>
                </c:pt>
                <c:pt idx="1991">
                  <c:v>-0.770000000000003</c:v>
                </c:pt>
                <c:pt idx="1992">
                  <c:v>-0.740000000000002</c:v>
                </c:pt>
                <c:pt idx="1993">
                  <c:v>-0.710000000000001</c:v>
                </c:pt>
                <c:pt idx="1994">
                  <c:v>-0.68</c:v>
                </c:pt>
                <c:pt idx="1995">
                  <c:v>-0.650000000000006</c:v>
                </c:pt>
                <c:pt idx="1996">
                  <c:v>-0.620000000000005</c:v>
                </c:pt>
                <c:pt idx="1997">
                  <c:v>-0.590000000000003</c:v>
                </c:pt>
                <c:pt idx="1998">
                  <c:v>-0.560000000000002</c:v>
                </c:pt>
                <c:pt idx="1999">
                  <c:v>-0.530000000000001</c:v>
                </c:pt>
                <c:pt idx="2000">
                  <c:v>-0.5</c:v>
                </c:pt>
                <c:pt idx="2001">
                  <c:v>-0.469999999999999</c:v>
                </c:pt>
                <c:pt idx="2002">
                  <c:v>-0.440000000000005</c:v>
                </c:pt>
                <c:pt idx="2003">
                  <c:v>-0.410000000000004</c:v>
                </c:pt>
                <c:pt idx="2004">
                  <c:v>-0.380000000000003</c:v>
                </c:pt>
                <c:pt idx="2005">
                  <c:v>-0.350000000000001</c:v>
                </c:pt>
                <c:pt idx="2006">
                  <c:v>-0.32</c:v>
                </c:pt>
                <c:pt idx="2007">
                  <c:v>-0.289999999999999</c:v>
                </c:pt>
                <c:pt idx="2008">
                  <c:v>-0.260000000000005</c:v>
                </c:pt>
                <c:pt idx="2009">
                  <c:v>-0.230000000000004</c:v>
                </c:pt>
                <c:pt idx="2010">
                  <c:v>-0.200000000000003</c:v>
                </c:pt>
                <c:pt idx="2011">
                  <c:v>-0.170000000000002</c:v>
                </c:pt>
                <c:pt idx="2012">
                  <c:v>-0.140000000000001</c:v>
                </c:pt>
                <c:pt idx="2013">
                  <c:v>-0.109999999999999</c:v>
                </c:pt>
                <c:pt idx="2014">
                  <c:v>-0.0800000000000054</c:v>
                </c:pt>
                <c:pt idx="2015">
                  <c:v>-0.0500000000000043</c:v>
                </c:pt>
                <c:pt idx="2016">
                  <c:v>-0.0200000000000031</c:v>
                </c:pt>
                <c:pt idx="2017">
                  <c:v>0.00999999999999801</c:v>
                </c:pt>
                <c:pt idx="2018">
                  <c:v>0.0399999999999991</c:v>
                </c:pt>
                <c:pt idx="2019">
                  <c:v>0.0700000000000003</c:v>
                </c:pt>
                <c:pt idx="2020">
                  <c:v>0.0999999999999943</c:v>
                </c:pt>
                <c:pt idx="2021">
                  <c:v>0.129999999999995</c:v>
                </c:pt>
                <c:pt idx="2022">
                  <c:v>0.159999999999997</c:v>
                </c:pt>
                <c:pt idx="2023">
                  <c:v>0.189999999999998</c:v>
                </c:pt>
                <c:pt idx="2024">
                  <c:v>0.219999999999999</c:v>
                </c:pt>
                <c:pt idx="2025">
                  <c:v>0.25</c:v>
                </c:pt>
                <c:pt idx="2026">
                  <c:v>0.280000000000001</c:v>
                </c:pt>
                <c:pt idx="2027">
                  <c:v>0.309999999999995</c:v>
                </c:pt>
                <c:pt idx="2028">
                  <c:v>0.339999999999996</c:v>
                </c:pt>
                <c:pt idx="2029">
                  <c:v>0.369999999999997</c:v>
                </c:pt>
                <c:pt idx="2030">
                  <c:v>0.399999999999999</c:v>
                </c:pt>
                <c:pt idx="2031">
                  <c:v>0.43</c:v>
                </c:pt>
                <c:pt idx="2032">
                  <c:v>0.460000000000001</c:v>
                </c:pt>
                <c:pt idx="2033">
                  <c:v>0.489999999999995</c:v>
                </c:pt>
                <c:pt idx="2034">
                  <c:v>0.519999999999996</c:v>
                </c:pt>
                <c:pt idx="2035">
                  <c:v>0.549999999999997</c:v>
                </c:pt>
                <c:pt idx="2036">
                  <c:v>0.579999999999998</c:v>
                </c:pt>
                <c:pt idx="2037">
                  <c:v>0.609999999999999</c:v>
                </c:pt>
                <c:pt idx="2038">
                  <c:v>0.640000000000001</c:v>
                </c:pt>
                <c:pt idx="2039">
                  <c:v>0.669999999999995</c:v>
                </c:pt>
                <c:pt idx="2040">
                  <c:v>0.699999999999996</c:v>
                </c:pt>
                <c:pt idx="2041">
                  <c:v>0.729999999999997</c:v>
                </c:pt>
                <c:pt idx="2042">
                  <c:v>0.759999999999998</c:v>
                </c:pt>
                <c:pt idx="2043">
                  <c:v>0.789999999999999</c:v>
                </c:pt>
                <c:pt idx="2044">
                  <c:v>0.82</c:v>
                </c:pt>
                <c:pt idx="2045">
                  <c:v>0.849999999999994</c:v>
                </c:pt>
                <c:pt idx="2046">
                  <c:v>0.879999999999996</c:v>
                </c:pt>
                <c:pt idx="2047">
                  <c:v>0.909999999999997</c:v>
                </c:pt>
                <c:pt idx="2048">
                  <c:v>0.939999999999998</c:v>
                </c:pt>
                <c:pt idx="2049">
                  <c:v>0.969999999999999</c:v>
                </c:pt>
                <c:pt idx="2050">
                  <c:v>1.0</c:v>
                </c:pt>
                <c:pt idx="2051">
                  <c:v>1.030000000000001</c:v>
                </c:pt>
                <c:pt idx="2052">
                  <c:v>1.059999999999995</c:v>
                </c:pt>
                <c:pt idx="2053">
                  <c:v>1.089999999999996</c:v>
                </c:pt>
                <c:pt idx="2054">
                  <c:v>1.119999999999997</c:v>
                </c:pt>
                <c:pt idx="2055">
                  <c:v>1.149999999999998</c:v>
                </c:pt>
                <c:pt idx="2056">
                  <c:v>1.179999999999999</c:v>
                </c:pt>
                <c:pt idx="2057">
                  <c:v>1.210000000000001</c:v>
                </c:pt>
                <c:pt idx="2058">
                  <c:v>1.239999999999994</c:v>
                </c:pt>
                <c:pt idx="2059">
                  <c:v>1.269999999999996</c:v>
                </c:pt>
                <c:pt idx="2060">
                  <c:v>1.299999999999997</c:v>
                </c:pt>
                <c:pt idx="2061">
                  <c:v>1.329999999999998</c:v>
                </c:pt>
                <c:pt idx="2062">
                  <c:v>1.359999999999999</c:v>
                </c:pt>
                <c:pt idx="2063">
                  <c:v>1.390000000000001</c:v>
                </c:pt>
                <c:pt idx="2064">
                  <c:v>1.419999999999993</c:v>
                </c:pt>
                <c:pt idx="2065">
                  <c:v>1.449999999999995</c:v>
                </c:pt>
                <c:pt idx="2066">
                  <c:v>1.479999999999996</c:v>
                </c:pt>
                <c:pt idx="2067">
                  <c:v>1.509999999999998</c:v>
                </c:pt>
                <c:pt idx="2068">
                  <c:v>1.539999999999999</c:v>
                </c:pt>
                <c:pt idx="2069">
                  <c:v>1.57</c:v>
                </c:pt>
                <c:pt idx="2070">
                  <c:v>1.599999999999994</c:v>
                </c:pt>
                <c:pt idx="2071">
                  <c:v>1.629999999999995</c:v>
                </c:pt>
                <c:pt idx="2072">
                  <c:v>1.659999999999996</c:v>
                </c:pt>
                <c:pt idx="2073">
                  <c:v>1.689999999999997</c:v>
                </c:pt>
                <c:pt idx="2074">
                  <c:v>1.719999999999999</c:v>
                </c:pt>
                <c:pt idx="2075">
                  <c:v>1.75</c:v>
                </c:pt>
                <c:pt idx="2076">
                  <c:v>1.780000000000001</c:v>
                </c:pt>
                <c:pt idx="2077">
                  <c:v>1.809999999999995</c:v>
                </c:pt>
                <c:pt idx="2078">
                  <c:v>1.839999999999996</c:v>
                </c:pt>
                <c:pt idx="2079">
                  <c:v>1.869999999999997</c:v>
                </c:pt>
                <c:pt idx="2080">
                  <c:v>1.899999999999998</c:v>
                </c:pt>
                <c:pt idx="2081">
                  <c:v>1.929999999999999</c:v>
                </c:pt>
                <c:pt idx="2082">
                  <c:v>1.960000000000001</c:v>
                </c:pt>
                <c:pt idx="2083">
                  <c:v>1.989999999999994</c:v>
                </c:pt>
                <c:pt idx="2084">
                  <c:v>2.019999999999996</c:v>
                </c:pt>
                <c:pt idx="2085">
                  <c:v>2.049999999999997</c:v>
                </c:pt>
                <c:pt idx="2086">
                  <c:v>2.079999999999998</c:v>
                </c:pt>
                <c:pt idx="2087">
                  <c:v>2.109999999999999</c:v>
                </c:pt>
                <c:pt idx="2088">
                  <c:v>2.140000000000001</c:v>
                </c:pt>
                <c:pt idx="2089">
                  <c:v>2.169999999999995</c:v>
                </c:pt>
                <c:pt idx="2090">
                  <c:v>2.199999999999996</c:v>
                </c:pt>
                <c:pt idx="2091">
                  <c:v>2.229999999999997</c:v>
                </c:pt>
                <c:pt idx="2092">
                  <c:v>2.259999999999998</c:v>
                </c:pt>
                <c:pt idx="2093">
                  <c:v>2.29</c:v>
                </c:pt>
                <c:pt idx="2094">
                  <c:v>2.32</c:v>
                </c:pt>
                <c:pt idx="2095">
                  <c:v>2.349999999999994</c:v>
                </c:pt>
                <c:pt idx="2096">
                  <c:v>2.379999999999995</c:v>
                </c:pt>
                <c:pt idx="2097">
                  <c:v>2.409999999999997</c:v>
                </c:pt>
                <c:pt idx="2098">
                  <c:v>2.439999999999998</c:v>
                </c:pt>
                <c:pt idx="2099">
                  <c:v>2.469999999999999</c:v>
                </c:pt>
                <c:pt idx="2100">
                  <c:v>2.5</c:v>
                </c:pt>
                <c:pt idx="2101">
                  <c:v>2.530000000000001</c:v>
                </c:pt>
                <c:pt idx="2102">
                  <c:v>2.559999999999995</c:v>
                </c:pt>
                <c:pt idx="2103">
                  <c:v>2.589999999999997</c:v>
                </c:pt>
                <c:pt idx="2104">
                  <c:v>2.619999999999997</c:v>
                </c:pt>
                <c:pt idx="2105">
                  <c:v>2.649999999999998</c:v>
                </c:pt>
                <c:pt idx="2106">
                  <c:v>2.68</c:v>
                </c:pt>
                <c:pt idx="2107">
                  <c:v>2.710000000000001</c:v>
                </c:pt>
                <c:pt idx="2108">
                  <c:v>2.739999999999995</c:v>
                </c:pt>
                <c:pt idx="2109">
                  <c:v>2.769999999999996</c:v>
                </c:pt>
                <c:pt idx="2110">
                  <c:v>2.799999999999997</c:v>
                </c:pt>
                <c:pt idx="2111">
                  <c:v>2.829999999999998</c:v>
                </c:pt>
                <c:pt idx="2112">
                  <c:v>2.859999999999998</c:v>
                </c:pt>
                <c:pt idx="2113">
                  <c:v>2.89</c:v>
                </c:pt>
                <c:pt idx="2114">
                  <c:v>2.919999999999994</c:v>
                </c:pt>
                <c:pt idx="2115">
                  <c:v>2.949999999999996</c:v>
                </c:pt>
                <c:pt idx="2116">
                  <c:v>2.979999999999997</c:v>
                </c:pt>
                <c:pt idx="2117">
                  <c:v>3.009999999999998</c:v>
                </c:pt>
                <c:pt idx="2118">
                  <c:v>3.039999999999999</c:v>
                </c:pt>
                <c:pt idx="2119">
                  <c:v>3.07</c:v>
                </c:pt>
                <c:pt idx="2120">
                  <c:v>3.099999999999994</c:v>
                </c:pt>
                <c:pt idx="2121">
                  <c:v>3.129999999999995</c:v>
                </c:pt>
                <c:pt idx="2122">
                  <c:v>3.159999999999997</c:v>
                </c:pt>
                <c:pt idx="2123">
                  <c:v>3.189999999999998</c:v>
                </c:pt>
                <c:pt idx="2124">
                  <c:v>3.219999999999999</c:v>
                </c:pt>
                <c:pt idx="2125">
                  <c:v>3.25</c:v>
                </c:pt>
                <c:pt idx="2126">
                  <c:v>3.280000000000001</c:v>
                </c:pt>
                <c:pt idx="2127">
                  <c:v>3.309999999999995</c:v>
                </c:pt>
                <c:pt idx="2128">
                  <c:v>3.339999999999996</c:v>
                </c:pt>
                <c:pt idx="2129">
                  <c:v>3.369999999999997</c:v>
                </c:pt>
                <c:pt idx="2130">
                  <c:v>3.399999999999998</c:v>
                </c:pt>
                <c:pt idx="2131">
                  <c:v>3.43</c:v>
                </c:pt>
                <c:pt idx="2132">
                  <c:v>3.460000000000001</c:v>
                </c:pt>
                <c:pt idx="2133">
                  <c:v>3.489999999999995</c:v>
                </c:pt>
                <c:pt idx="2134">
                  <c:v>3.519999999999996</c:v>
                </c:pt>
                <c:pt idx="2135">
                  <c:v>3.549999999999997</c:v>
                </c:pt>
                <c:pt idx="2136">
                  <c:v>3.579999999999998</c:v>
                </c:pt>
                <c:pt idx="2137">
                  <c:v>3.609999999999999</c:v>
                </c:pt>
                <c:pt idx="2138">
                  <c:v>3.64</c:v>
                </c:pt>
                <c:pt idx="2139">
                  <c:v>3.670000000000002</c:v>
                </c:pt>
                <c:pt idx="2140">
                  <c:v>3.700000000000003</c:v>
                </c:pt>
                <c:pt idx="2141">
                  <c:v>3.730000000000004</c:v>
                </c:pt>
                <c:pt idx="2142">
                  <c:v>3.759999999999991</c:v>
                </c:pt>
                <c:pt idx="2143">
                  <c:v>3.789999999999992</c:v>
                </c:pt>
                <c:pt idx="2144">
                  <c:v>3.819999999999993</c:v>
                </c:pt>
                <c:pt idx="2145">
                  <c:v>3.849999999999994</c:v>
                </c:pt>
                <c:pt idx="2146">
                  <c:v>3.879999999999995</c:v>
                </c:pt>
                <c:pt idx="2147">
                  <c:v>3.909999999999997</c:v>
                </c:pt>
                <c:pt idx="2148">
                  <c:v>3.939999999999998</c:v>
                </c:pt>
                <c:pt idx="2149">
                  <c:v>3.969999999999999</c:v>
                </c:pt>
                <c:pt idx="2150">
                  <c:v>4.0</c:v>
                </c:pt>
                <c:pt idx="2151">
                  <c:v>4.030000000000001</c:v>
                </c:pt>
                <c:pt idx="2152">
                  <c:v>4.06</c:v>
                </c:pt>
                <c:pt idx="2153">
                  <c:v>4.090000000000002</c:v>
                </c:pt>
                <c:pt idx="2154">
                  <c:v>4.120000000000005</c:v>
                </c:pt>
                <c:pt idx="2155">
                  <c:v>4.149999999999991</c:v>
                </c:pt>
                <c:pt idx="2156">
                  <c:v>4.179999999999993</c:v>
                </c:pt>
                <c:pt idx="2157">
                  <c:v>4.209999999999994</c:v>
                </c:pt>
                <c:pt idx="2158">
                  <c:v>4.239999999999995</c:v>
                </c:pt>
                <c:pt idx="2159">
                  <c:v>4.269999999999996</c:v>
                </c:pt>
                <c:pt idx="2160">
                  <c:v>4.299999999999997</c:v>
                </c:pt>
                <c:pt idx="2161">
                  <c:v>4.329999999999996</c:v>
                </c:pt>
                <c:pt idx="2162">
                  <c:v>4.359999999999998</c:v>
                </c:pt>
                <c:pt idx="2163">
                  <c:v>4.39</c:v>
                </c:pt>
                <c:pt idx="2164">
                  <c:v>4.420000000000002</c:v>
                </c:pt>
                <c:pt idx="2165">
                  <c:v>4.450000000000003</c:v>
                </c:pt>
                <c:pt idx="2166">
                  <c:v>4.480000000000004</c:v>
                </c:pt>
                <c:pt idx="2167">
                  <c:v>4.509999999999991</c:v>
                </c:pt>
                <c:pt idx="2168">
                  <c:v>4.539999999999992</c:v>
                </c:pt>
                <c:pt idx="2169">
                  <c:v>4.56999999999999</c:v>
                </c:pt>
                <c:pt idx="2170">
                  <c:v>4.599999999999994</c:v>
                </c:pt>
                <c:pt idx="2171">
                  <c:v>4.629999999999994</c:v>
                </c:pt>
                <c:pt idx="2172">
                  <c:v>4.659999999999996</c:v>
                </c:pt>
                <c:pt idx="2173">
                  <c:v>4.689999999999998</c:v>
                </c:pt>
                <c:pt idx="2174">
                  <c:v>4.719999999999999</c:v>
                </c:pt>
                <c:pt idx="2175">
                  <c:v>4.75</c:v>
                </c:pt>
                <c:pt idx="2176">
                  <c:v>4.780000000000001</c:v>
                </c:pt>
                <c:pt idx="2177">
                  <c:v>4.81</c:v>
                </c:pt>
                <c:pt idx="2178">
                  <c:v>4.840000000000002</c:v>
                </c:pt>
                <c:pt idx="2179">
                  <c:v>4.870000000000005</c:v>
                </c:pt>
                <c:pt idx="2180">
                  <c:v>4.899999999999991</c:v>
                </c:pt>
                <c:pt idx="2181">
                  <c:v>4.929999999999993</c:v>
                </c:pt>
                <c:pt idx="2182">
                  <c:v>4.959999999999994</c:v>
                </c:pt>
                <c:pt idx="2183">
                  <c:v>4.989999999999995</c:v>
                </c:pt>
                <c:pt idx="2184">
                  <c:v>5.019999999999996</c:v>
                </c:pt>
                <c:pt idx="2185">
                  <c:v>5.049999999999997</c:v>
                </c:pt>
                <c:pt idx="2186">
                  <c:v>5.079999999999998</c:v>
                </c:pt>
                <c:pt idx="2187">
                  <c:v>5.109999999999999</c:v>
                </c:pt>
                <c:pt idx="2188">
                  <c:v>5.140000000000001</c:v>
                </c:pt>
                <c:pt idx="2189">
                  <c:v>5.170000000000002</c:v>
                </c:pt>
                <c:pt idx="2190">
                  <c:v>5.200000000000003</c:v>
                </c:pt>
                <c:pt idx="2191">
                  <c:v>5.230000000000004</c:v>
                </c:pt>
                <c:pt idx="2192">
                  <c:v>5.259999999999991</c:v>
                </c:pt>
                <c:pt idx="2193">
                  <c:v>5.289999999999992</c:v>
                </c:pt>
                <c:pt idx="2194">
                  <c:v>5.31999999999999</c:v>
                </c:pt>
                <c:pt idx="2195">
                  <c:v>5.349999999999994</c:v>
                </c:pt>
                <c:pt idx="2196">
                  <c:v>5.379999999999996</c:v>
                </c:pt>
                <c:pt idx="2197">
                  <c:v>5.409999999999997</c:v>
                </c:pt>
                <c:pt idx="2198">
                  <c:v>5.439999999999998</c:v>
                </c:pt>
                <c:pt idx="2199">
                  <c:v>5.469999999999999</c:v>
                </c:pt>
                <c:pt idx="2200">
                  <c:v>5.5</c:v>
                </c:pt>
                <c:pt idx="2201">
                  <c:v>5.530000000000001</c:v>
                </c:pt>
                <c:pt idx="2202">
                  <c:v>5.56</c:v>
                </c:pt>
                <c:pt idx="2203">
                  <c:v>5.590000000000002</c:v>
                </c:pt>
                <c:pt idx="2204">
                  <c:v>5.620000000000004</c:v>
                </c:pt>
                <c:pt idx="2205">
                  <c:v>5.64999999999999</c:v>
                </c:pt>
                <c:pt idx="2206">
                  <c:v>5.679999999999993</c:v>
                </c:pt>
                <c:pt idx="2207">
                  <c:v>5.709999999999994</c:v>
                </c:pt>
                <c:pt idx="2208">
                  <c:v>5.739999999999995</c:v>
                </c:pt>
                <c:pt idx="2209">
                  <c:v>5.769999999999996</c:v>
                </c:pt>
                <c:pt idx="2210">
                  <c:v>5.799999999999997</c:v>
                </c:pt>
                <c:pt idx="2211">
                  <c:v>5.829999999999996</c:v>
                </c:pt>
                <c:pt idx="2212">
                  <c:v>5.859999999999998</c:v>
                </c:pt>
                <c:pt idx="2213">
                  <c:v>5.89</c:v>
                </c:pt>
                <c:pt idx="2214">
                  <c:v>5.920000000000002</c:v>
                </c:pt>
                <c:pt idx="2215">
                  <c:v>5.950000000000003</c:v>
                </c:pt>
                <c:pt idx="2216">
                  <c:v>5.980000000000004</c:v>
                </c:pt>
                <c:pt idx="2217">
                  <c:v>6.009999999999991</c:v>
                </c:pt>
                <c:pt idx="2218">
                  <c:v>6.039999999999992</c:v>
                </c:pt>
                <c:pt idx="2219">
                  <c:v>6.06999999999999</c:v>
                </c:pt>
                <c:pt idx="2220">
                  <c:v>6.099999999999994</c:v>
                </c:pt>
                <c:pt idx="2221">
                  <c:v>6.129999999999995</c:v>
                </c:pt>
                <c:pt idx="2222">
                  <c:v>6.159999999999997</c:v>
                </c:pt>
                <c:pt idx="2223">
                  <c:v>6.189999999999998</c:v>
                </c:pt>
                <c:pt idx="2224">
                  <c:v>6.219999999999999</c:v>
                </c:pt>
                <c:pt idx="2225">
                  <c:v>6.25</c:v>
                </c:pt>
                <c:pt idx="2226">
                  <c:v>6.280000000000001</c:v>
                </c:pt>
                <c:pt idx="2227">
                  <c:v>6.31</c:v>
                </c:pt>
                <c:pt idx="2228">
                  <c:v>6.340000000000002</c:v>
                </c:pt>
                <c:pt idx="2229">
                  <c:v>6.370000000000005</c:v>
                </c:pt>
                <c:pt idx="2230">
                  <c:v>6.399999999999991</c:v>
                </c:pt>
                <c:pt idx="2231">
                  <c:v>6.429999999999993</c:v>
                </c:pt>
                <c:pt idx="2232">
                  <c:v>6.459999999999994</c:v>
                </c:pt>
                <c:pt idx="2233">
                  <c:v>6.489999999999995</c:v>
                </c:pt>
                <c:pt idx="2234">
                  <c:v>6.519999999999996</c:v>
                </c:pt>
                <c:pt idx="2235">
                  <c:v>6.549999999999997</c:v>
                </c:pt>
                <c:pt idx="2236">
                  <c:v>6.579999999999998</c:v>
                </c:pt>
                <c:pt idx="2237">
                  <c:v>6.609999999999998</c:v>
                </c:pt>
                <c:pt idx="2238">
                  <c:v>6.64</c:v>
                </c:pt>
                <c:pt idx="2239">
                  <c:v>6.670000000000002</c:v>
                </c:pt>
                <c:pt idx="2240">
                  <c:v>6.700000000000003</c:v>
                </c:pt>
                <c:pt idx="2241">
                  <c:v>6.730000000000004</c:v>
                </c:pt>
                <c:pt idx="2242">
                  <c:v>6.759999999999991</c:v>
                </c:pt>
                <c:pt idx="2243">
                  <c:v>6.789999999999992</c:v>
                </c:pt>
                <c:pt idx="2244">
                  <c:v>6.81999999999999</c:v>
                </c:pt>
                <c:pt idx="2245">
                  <c:v>6.849999999999994</c:v>
                </c:pt>
                <c:pt idx="2246">
                  <c:v>6.879999999999996</c:v>
                </c:pt>
                <c:pt idx="2247">
                  <c:v>6.909999999999997</c:v>
                </c:pt>
                <c:pt idx="2248">
                  <c:v>6.939999999999998</c:v>
                </c:pt>
                <c:pt idx="2249">
                  <c:v>6.969999999999999</c:v>
                </c:pt>
                <c:pt idx="2250">
                  <c:v>7.0</c:v>
                </c:pt>
                <c:pt idx="2251">
                  <c:v>7.030000000000001</c:v>
                </c:pt>
                <c:pt idx="2252">
                  <c:v>7.06</c:v>
                </c:pt>
                <c:pt idx="2253">
                  <c:v>7.090000000000002</c:v>
                </c:pt>
                <c:pt idx="2254">
                  <c:v>7.120000000000005</c:v>
                </c:pt>
                <c:pt idx="2255">
                  <c:v>7.149999999999991</c:v>
                </c:pt>
                <c:pt idx="2256">
                  <c:v>7.179999999999993</c:v>
                </c:pt>
                <c:pt idx="2257">
                  <c:v>7.209999999999994</c:v>
                </c:pt>
                <c:pt idx="2258">
                  <c:v>7.239999999999995</c:v>
                </c:pt>
                <c:pt idx="2259">
                  <c:v>7.269999999999996</c:v>
                </c:pt>
                <c:pt idx="2260">
                  <c:v>7.299999999999997</c:v>
                </c:pt>
                <c:pt idx="2261">
                  <c:v>7.329999999999996</c:v>
                </c:pt>
                <c:pt idx="2262">
                  <c:v>7.359999999999998</c:v>
                </c:pt>
                <c:pt idx="2263">
                  <c:v>7.39</c:v>
                </c:pt>
                <c:pt idx="2264">
                  <c:v>7.420000000000002</c:v>
                </c:pt>
                <c:pt idx="2265">
                  <c:v>7.450000000000003</c:v>
                </c:pt>
                <c:pt idx="2266">
                  <c:v>7.480000000000004</c:v>
                </c:pt>
                <c:pt idx="2267">
                  <c:v>7.509999999999991</c:v>
                </c:pt>
                <c:pt idx="2268">
                  <c:v>7.539999999999992</c:v>
                </c:pt>
                <c:pt idx="2269">
                  <c:v>7.56999999999999</c:v>
                </c:pt>
                <c:pt idx="2270">
                  <c:v>7.599999999999994</c:v>
                </c:pt>
                <c:pt idx="2271">
                  <c:v>7.629999999999994</c:v>
                </c:pt>
                <c:pt idx="2272">
                  <c:v>7.659999999999996</c:v>
                </c:pt>
                <c:pt idx="2273">
                  <c:v>7.689999999999998</c:v>
                </c:pt>
                <c:pt idx="2274">
                  <c:v>7.719999999999999</c:v>
                </c:pt>
                <c:pt idx="2275">
                  <c:v>7.75</c:v>
                </c:pt>
                <c:pt idx="2276">
                  <c:v>7.780000000000001</c:v>
                </c:pt>
                <c:pt idx="2277">
                  <c:v>7.81</c:v>
                </c:pt>
                <c:pt idx="2278">
                  <c:v>7.840000000000002</c:v>
                </c:pt>
                <c:pt idx="2279">
                  <c:v>7.870000000000005</c:v>
                </c:pt>
                <c:pt idx="2280">
                  <c:v>7.899999999999991</c:v>
                </c:pt>
                <c:pt idx="2281">
                  <c:v>7.929999999999993</c:v>
                </c:pt>
                <c:pt idx="2282">
                  <c:v>7.959999999999994</c:v>
                </c:pt>
                <c:pt idx="2283">
                  <c:v>7.989999999999995</c:v>
                </c:pt>
                <c:pt idx="2284">
                  <c:v>8.02</c:v>
                </c:pt>
                <c:pt idx="2285">
                  <c:v>8.05</c:v>
                </c:pt>
                <c:pt idx="2286">
                  <c:v>8.080000000000001</c:v>
                </c:pt>
                <c:pt idx="2287">
                  <c:v>8.11</c:v>
                </c:pt>
                <c:pt idx="2288">
                  <c:v>8.140000000000001</c:v>
                </c:pt>
                <c:pt idx="2289">
                  <c:v>8.170000000000001</c:v>
                </c:pt>
                <c:pt idx="2290">
                  <c:v>8.200000000000001</c:v>
                </c:pt>
                <c:pt idx="2291">
                  <c:v>8.229999999999998</c:v>
                </c:pt>
                <c:pt idx="2292">
                  <c:v>8.26</c:v>
                </c:pt>
                <c:pt idx="2293">
                  <c:v>8.29</c:v>
                </c:pt>
                <c:pt idx="2294">
                  <c:v>8.320000000000002</c:v>
                </c:pt>
                <c:pt idx="2295">
                  <c:v>8.35</c:v>
                </c:pt>
                <c:pt idx="2296">
                  <c:v>8.380000000000002</c:v>
                </c:pt>
                <c:pt idx="2297">
                  <c:v>8.410000000000001</c:v>
                </c:pt>
                <c:pt idx="2298">
                  <c:v>8.44</c:v>
                </c:pt>
                <c:pt idx="2299">
                  <c:v>8.470000000000004</c:v>
                </c:pt>
                <c:pt idx="2300">
                  <c:v>8.5</c:v>
                </c:pt>
                <c:pt idx="2301">
                  <c:v>8.530000000000001</c:v>
                </c:pt>
                <c:pt idx="2302">
                  <c:v>8.560000000000002</c:v>
                </c:pt>
                <c:pt idx="2303">
                  <c:v>8.590000000000003</c:v>
                </c:pt>
                <c:pt idx="2304">
                  <c:v>8.620000000000003</c:v>
                </c:pt>
                <c:pt idx="2305">
                  <c:v>8.649999999999994</c:v>
                </c:pt>
                <c:pt idx="2306">
                  <c:v>8.68</c:v>
                </c:pt>
                <c:pt idx="2307">
                  <c:v>8.71</c:v>
                </c:pt>
                <c:pt idx="2308">
                  <c:v>8.739999999999996</c:v>
                </c:pt>
                <c:pt idx="2309">
                  <c:v>8.77</c:v>
                </c:pt>
                <c:pt idx="2310">
                  <c:v>8.8</c:v>
                </c:pt>
                <c:pt idx="2311">
                  <c:v>8.830000000000001</c:v>
                </c:pt>
                <c:pt idx="2312">
                  <c:v>8.86</c:v>
                </c:pt>
                <c:pt idx="2313">
                  <c:v>8.89</c:v>
                </c:pt>
                <c:pt idx="2314">
                  <c:v>8.920000000000001</c:v>
                </c:pt>
                <c:pt idx="2315">
                  <c:v>8.950000000000002</c:v>
                </c:pt>
                <c:pt idx="2316">
                  <c:v>8.980000000000003</c:v>
                </c:pt>
                <c:pt idx="2317">
                  <c:v>9.010000000000001</c:v>
                </c:pt>
                <c:pt idx="2318">
                  <c:v>9.04</c:v>
                </c:pt>
                <c:pt idx="2319">
                  <c:v>9.070000000000002</c:v>
                </c:pt>
                <c:pt idx="2320">
                  <c:v>9.1</c:v>
                </c:pt>
                <c:pt idx="2321">
                  <c:v>9.130000000000001</c:v>
                </c:pt>
                <c:pt idx="2322">
                  <c:v>9.160000000000001</c:v>
                </c:pt>
                <c:pt idx="2323">
                  <c:v>9.19</c:v>
                </c:pt>
                <c:pt idx="2324">
                  <c:v>9.220000000000001</c:v>
                </c:pt>
                <c:pt idx="2325">
                  <c:v>9.25</c:v>
                </c:pt>
                <c:pt idx="2326">
                  <c:v>9.280000000000001</c:v>
                </c:pt>
                <c:pt idx="2327">
                  <c:v>9.310000000000002</c:v>
                </c:pt>
                <c:pt idx="2328">
                  <c:v>9.340000000000003</c:v>
                </c:pt>
                <c:pt idx="2329">
                  <c:v>9.36999999999999</c:v>
                </c:pt>
                <c:pt idx="2330">
                  <c:v>9.400000000000002</c:v>
                </c:pt>
                <c:pt idx="2331">
                  <c:v>9.43</c:v>
                </c:pt>
                <c:pt idx="2332">
                  <c:v>9.46</c:v>
                </c:pt>
                <c:pt idx="2333">
                  <c:v>9.490000000000001</c:v>
                </c:pt>
                <c:pt idx="2334">
                  <c:v>9.52</c:v>
                </c:pt>
                <c:pt idx="2335">
                  <c:v>9.55</c:v>
                </c:pt>
                <c:pt idx="2336">
                  <c:v>9.580000000000001</c:v>
                </c:pt>
                <c:pt idx="2337">
                  <c:v>9.61</c:v>
                </c:pt>
                <c:pt idx="2338">
                  <c:v>9.639999999999998</c:v>
                </c:pt>
                <c:pt idx="2339">
                  <c:v>9.670000000000001</c:v>
                </c:pt>
                <c:pt idx="2340">
                  <c:v>9.700000000000001</c:v>
                </c:pt>
                <c:pt idx="2341">
                  <c:v>9.729999999999998</c:v>
                </c:pt>
                <c:pt idx="2342">
                  <c:v>9.76</c:v>
                </c:pt>
                <c:pt idx="2343">
                  <c:v>9.79</c:v>
                </c:pt>
                <c:pt idx="2344">
                  <c:v>9.820000000000002</c:v>
                </c:pt>
                <c:pt idx="2345">
                  <c:v>9.85</c:v>
                </c:pt>
                <c:pt idx="2346">
                  <c:v>9.880000000000002</c:v>
                </c:pt>
                <c:pt idx="2347">
                  <c:v>9.910000000000001</c:v>
                </c:pt>
                <c:pt idx="2348">
                  <c:v>9.94</c:v>
                </c:pt>
                <c:pt idx="2349">
                  <c:v>9.970000000000004</c:v>
                </c:pt>
                <c:pt idx="2350">
                  <c:v>10.0</c:v>
                </c:pt>
                <c:pt idx="2351">
                  <c:v>10.03</c:v>
                </c:pt>
                <c:pt idx="2352">
                  <c:v>10.06</c:v>
                </c:pt>
                <c:pt idx="2353">
                  <c:v>10.09</c:v>
                </c:pt>
                <c:pt idx="2354">
                  <c:v>10.12</c:v>
                </c:pt>
                <c:pt idx="2355">
                  <c:v>10.15</c:v>
                </c:pt>
                <c:pt idx="2356">
                  <c:v>10.18</c:v>
                </c:pt>
                <c:pt idx="2357">
                  <c:v>10.21</c:v>
                </c:pt>
                <c:pt idx="2358">
                  <c:v>10.24</c:v>
                </c:pt>
                <c:pt idx="2359">
                  <c:v>10.27</c:v>
                </c:pt>
                <c:pt idx="2360">
                  <c:v>10.3</c:v>
                </c:pt>
                <c:pt idx="2361">
                  <c:v>10.33</c:v>
                </c:pt>
                <c:pt idx="2362">
                  <c:v>10.36</c:v>
                </c:pt>
                <c:pt idx="2363">
                  <c:v>10.39</c:v>
                </c:pt>
                <c:pt idx="2364">
                  <c:v>10.42</c:v>
                </c:pt>
                <c:pt idx="2365">
                  <c:v>10.45</c:v>
                </c:pt>
                <c:pt idx="2366">
                  <c:v>10.48</c:v>
                </c:pt>
                <c:pt idx="2367">
                  <c:v>10.51</c:v>
                </c:pt>
                <c:pt idx="2368">
                  <c:v>10.54</c:v>
                </c:pt>
                <c:pt idx="2369">
                  <c:v>10.57</c:v>
                </c:pt>
                <c:pt idx="2370">
                  <c:v>10.6</c:v>
                </c:pt>
                <c:pt idx="2371">
                  <c:v>10.63</c:v>
                </c:pt>
                <c:pt idx="2372">
                  <c:v>10.66</c:v>
                </c:pt>
                <c:pt idx="2373">
                  <c:v>10.69</c:v>
                </c:pt>
                <c:pt idx="2374">
                  <c:v>10.72</c:v>
                </c:pt>
                <c:pt idx="2375">
                  <c:v>10.75</c:v>
                </c:pt>
                <c:pt idx="2376">
                  <c:v>10.78</c:v>
                </c:pt>
                <c:pt idx="2377">
                  <c:v>10.81</c:v>
                </c:pt>
                <c:pt idx="2378">
                  <c:v>10.84</c:v>
                </c:pt>
                <c:pt idx="2379">
                  <c:v>10.87</c:v>
                </c:pt>
                <c:pt idx="2380">
                  <c:v>10.9</c:v>
                </c:pt>
                <c:pt idx="2381">
                  <c:v>10.93</c:v>
                </c:pt>
                <c:pt idx="2382">
                  <c:v>10.96</c:v>
                </c:pt>
                <c:pt idx="2383">
                  <c:v>10.99</c:v>
                </c:pt>
                <c:pt idx="2384">
                  <c:v>11.02</c:v>
                </c:pt>
                <c:pt idx="2385">
                  <c:v>11.05</c:v>
                </c:pt>
                <c:pt idx="2386">
                  <c:v>11.08</c:v>
                </c:pt>
                <c:pt idx="2387">
                  <c:v>11.11</c:v>
                </c:pt>
                <c:pt idx="2388">
                  <c:v>11.14</c:v>
                </c:pt>
                <c:pt idx="2389">
                  <c:v>11.17</c:v>
                </c:pt>
                <c:pt idx="2390">
                  <c:v>11.2</c:v>
                </c:pt>
                <c:pt idx="2391">
                  <c:v>11.23</c:v>
                </c:pt>
                <c:pt idx="2392">
                  <c:v>11.26</c:v>
                </c:pt>
                <c:pt idx="2393">
                  <c:v>11.29</c:v>
                </c:pt>
                <c:pt idx="2394">
                  <c:v>11.32</c:v>
                </c:pt>
                <c:pt idx="2395">
                  <c:v>11.35</c:v>
                </c:pt>
                <c:pt idx="2396">
                  <c:v>11.38</c:v>
                </c:pt>
                <c:pt idx="2397">
                  <c:v>11.41</c:v>
                </c:pt>
                <c:pt idx="2398">
                  <c:v>11.44</c:v>
                </c:pt>
                <c:pt idx="2399">
                  <c:v>11.47</c:v>
                </c:pt>
                <c:pt idx="2400">
                  <c:v>11.5</c:v>
                </c:pt>
                <c:pt idx="2401">
                  <c:v>11.53</c:v>
                </c:pt>
                <c:pt idx="2402">
                  <c:v>11.56</c:v>
                </c:pt>
                <c:pt idx="2403">
                  <c:v>11.59</c:v>
                </c:pt>
                <c:pt idx="2404">
                  <c:v>11.62</c:v>
                </c:pt>
                <c:pt idx="2405">
                  <c:v>11.65</c:v>
                </c:pt>
                <c:pt idx="2406">
                  <c:v>11.68</c:v>
                </c:pt>
                <c:pt idx="2407">
                  <c:v>11.71</c:v>
                </c:pt>
                <c:pt idx="2408">
                  <c:v>11.74</c:v>
                </c:pt>
                <c:pt idx="2409">
                  <c:v>11.77</c:v>
                </c:pt>
                <c:pt idx="2410">
                  <c:v>11.8</c:v>
                </c:pt>
                <c:pt idx="2411">
                  <c:v>11.83</c:v>
                </c:pt>
                <c:pt idx="2412">
                  <c:v>11.86</c:v>
                </c:pt>
                <c:pt idx="2413">
                  <c:v>11.89</c:v>
                </c:pt>
                <c:pt idx="2414">
                  <c:v>11.92</c:v>
                </c:pt>
                <c:pt idx="2415">
                  <c:v>11.95</c:v>
                </c:pt>
                <c:pt idx="2416">
                  <c:v>11.98</c:v>
                </c:pt>
                <c:pt idx="2417">
                  <c:v>12.01</c:v>
                </c:pt>
                <c:pt idx="2418">
                  <c:v>12.04</c:v>
                </c:pt>
                <c:pt idx="2419">
                  <c:v>12.07</c:v>
                </c:pt>
                <c:pt idx="2420">
                  <c:v>12.1</c:v>
                </c:pt>
                <c:pt idx="2421">
                  <c:v>12.13</c:v>
                </c:pt>
                <c:pt idx="2422">
                  <c:v>12.16</c:v>
                </c:pt>
                <c:pt idx="2423">
                  <c:v>12.19</c:v>
                </c:pt>
                <c:pt idx="2424">
                  <c:v>12.22</c:v>
                </c:pt>
                <c:pt idx="2425">
                  <c:v>12.25</c:v>
                </c:pt>
                <c:pt idx="2426">
                  <c:v>12.28</c:v>
                </c:pt>
                <c:pt idx="2427">
                  <c:v>12.31</c:v>
                </c:pt>
                <c:pt idx="2428">
                  <c:v>12.34</c:v>
                </c:pt>
                <c:pt idx="2429">
                  <c:v>12.37</c:v>
                </c:pt>
                <c:pt idx="2430">
                  <c:v>12.4</c:v>
                </c:pt>
                <c:pt idx="2431">
                  <c:v>12.43</c:v>
                </c:pt>
                <c:pt idx="2432">
                  <c:v>12.46</c:v>
                </c:pt>
                <c:pt idx="2433">
                  <c:v>12.49</c:v>
                </c:pt>
                <c:pt idx="2434">
                  <c:v>12.52</c:v>
                </c:pt>
                <c:pt idx="2435">
                  <c:v>12.55</c:v>
                </c:pt>
                <c:pt idx="2436">
                  <c:v>12.58</c:v>
                </c:pt>
                <c:pt idx="2437">
                  <c:v>12.61</c:v>
                </c:pt>
                <c:pt idx="2438">
                  <c:v>12.64</c:v>
                </c:pt>
                <c:pt idx="2439">
                  <c:v>12.67</c:v>
                </c:pt>
                <c:pt idx="2440">
                  <c:v>12.7</c:v>
                </c:pt>
                <c:pt idx="2441">
                  <c:v>12.73</c:v>
                </c:pt>
                <c:pt idx="2442">
                  <c:v>12.76</c:v>
                </c:pt>
                <c:pt idx="2443">
                  <c:v>12.79</c:v>
                </c:pt>
                <c:pt idx="2444">
                  <c:v>12.82</c:v>
                </c:pt>
                <c:pt idx="2445">
                  <c:v>12.85</c:v>
                </c:pt>
                <c:pt idx="2446">
                  <c:v>12.88</c:v>
                </c:pt>
                <c:pt idx="2447">
                  <c:v>12.91</c:v>
                </c:pt>
                <c:pt idx="2448">
                  <c:v>12.94</c:v>
                </c:pt>
                <c:pt idx="2449">
                  <c:v>12.97</c:v>
                </c:pt>
                <c:pt idx="2450">
                  <c:v>13.0</c:v>
                </c:pt>
                <c:pt idx="2451">
                  <c:v>13.03</c:v>
                </c:pt>
                <c:pt idx="2452">
                  <c:v>13.06</c:v>
                </c:pt>
                <c:pt idx="2453">
                  <c:v>13.09</c:v>
                </c:pt>
                <c:pt idx="2454">
                  <c:v>13.12</c:v>
                </c:pt>
                <c:pt idx="2455">
                  <c:v>13.15</c:v>
                </c:pt>
                <c:pt idx="2456">
                  <c:v>13.18</c:v>
                </c:pt>
                <c:pt idx="2457">
                  <c:v>13.21</c:v>
                </c:pt>
                <c:pt idx="2458">
                  <c:v>13.24</c:v>
                </c:pt>
                <c:pt idx="2459">
                  <c:v>13.27</c:v>
                </c:pt>
                <c:pt idx="2460">
                  <c:v>13.3</c:v>
                </c:pt>
                <c:pt idx="2461">
                  <c:v>13.33</c:v>
                </c:pt>
                <c:pt idx="2462">
                  <c:v>13.36</c:v>
                </c:pt>
                <c:pt idx="2463">
                  <c:v>13.39</c:v>
                </c:pt>
                <c:pt idx="2464">
                  <c:v>13.42</c:v>
                </c:pt>
                <c:pt idx="2465">
                  <c:v>13.45</c:v>
                </c:pt>
                <c:pt idx="2466">
                  <c:v>13.48</c:v>
                </c:pt>
                <c:pt idx="2467">
                  <c:v>13.51</c:v>
                </c:pt>
                <c:pt idx="2468">
                  <c:v>13.54</c:v>
                </c:pt>
                <c:pt idx="2469">
                  <c:v>13.57</c:v>
                </c:pt>
                <c:pt idx="2470">
                  <c:v>13.6</c:v>
                </c:pt>
                <c:pt idx="2471">
                  <c:v>13.63</c:v>
                </c:pt>
                <c:pt idx="2472">
                  <c:v>13.66</c:v>
                </c:pt>
                <c:pt idx="2473">
                  <c:v>13.69</c:v>
                </c:pt>
                <c:pt idx="2474">
                  <c:v>13.72</c:v>
                </c:pt>
                <c:pt idx="2475">
                  <c:v>13.75</c:v>
                </c:pt>
                <c:pt idx="2476">
                  <c:v>13.78</c:v>
                </c:pt>
                <c:pt idx="2477">
                  <c:v>13.81</c:v>
                </c:pt>
                <c:pt idx="2478">
                  <c:v>13.84</c:v>
                </c:pt>
                <c:pt idx="2479">
                  <c:v>13.87</c:v>
                </c:pt>
                <c:pt idx="2480">
                  <c:v>13.9</c:v>
                </c:pt>
                <c:pt idx="2481">
                  <c:v>13.93</c:v>
                </c:pt>
                <c:pt idx="2482">
                  <c:v>13.96</c:v>
                </c:pt>
                <c:pt idx="2483">
                  <c:v>13.99</c:v>
                </c:pt>
                <c:pt idx="2484">
                  <c:v>14.02</c:v>
                </c:pt>
                <c:pt idx="2485">
                  <c:v>14.05</c:v>
                </c:pt>
                <c:pt idx="2486">
                  <c:v>14.08</c:v>
                </c:pt>
                <c:pt idx="2487">
                  <c:v>14.11</c:v>
                </c:pt>
                <c:pt idx="2488">
                  <c:v>14.14</c:v>
                </c:pt>
                <c:pt idx="2489">
                  <c:v>14.17</c:v>
                </c:pt>
                <c:pt idx="2490">
                  <c:v>14.2</c:v>
                </c:pt>
                <c:pt idx="2491">
                  <c:v>14.23</c:v>
                </c:pt>
                <c:pt idx="2492">
                  <c:v>14.26</c:v>
                </c:pt>
                <c:pt idx="2493">
                  <c:v>14.29</c:v>
                </c:pt>
                <c:pt idx="2494">
                  <c:v>14.32</c:v>
                </c:pt>
                <c:pt idx="2495">
                  <c:v>14.35</c:v>
                </c:pt>
                <c:pt idx="2496">
                  <c:v>14.38</c:v>
                </c:pt>
                <c:pt idx="2497">
                  <c:v>14.41</c:v>
                </c:pt>
                <c:pt idx="2498">
                  <c:v>14.44</c:v>
                </c:pt>
                <c:pt idx="2499">
                  <c:v>14.47</c:v>
                </c:pt>
                <c:pt idx="2500">
                  <c:v>14.5</c:v>
                </c:pt>
                <c:pt idx="2501">
                  <c:v>14.53</c:v>
                </c:pt>
                <c:pt idx="2502">
                  <c:v>14.56</c:v>
                </c:pt>
                <c:pt idx="2503">
                  <c:v>14.59</c:v>
                </c:pt>
                <c:pt idx="2504">
                  <c:v>14.62</c:v>
                </c:pt>
                <c:pt idx="2505">
                  <c:v>14.65</c:v>
                </c:pt>
                <c:pt idx="2506">
                  <c:v>14.68</c:v>
                </c:pt>
                <c:pt idx="2507">
                  <c:v>14.71</c:v>
                </c:pt>
                <c:pt idx="2508">
                  <c:v>14.74</c:v>
                </c:pt>
                <c:pt idx="2509">
                  <c:v>14.77</c:v>
                </c:pt>
                <c:pt idx="2510">
                  <c:v>14.8</c:v>
                </c:pt>
                <c:pt idx="2511">
                  <c:v>14.83</c:v>
                </c:pt>
                <c:pt idx="2512">
                  <c:v>14.86</c:v>
                </c:pt>
                <c:pt idx="2513">
                  <c:v>14.89</c:v>
                </c:pt>
                <c:pt idx="2514">
                  <c:v>14.92</c:v>
                </c:pt>
                <c:pt idx="2515">
                  <c:v>14.95</c:v>
                </c:pt>
                <c:pt idx="2516">
                  <c:v>14.98</c:v>
                </c:pt>
                <c:pt idx="2517">
                  <c:v>15.01</c:v>
                </c:pt>
                <c:pt idx="2518">
                  <c:v>15.04</c:v>
                </c:pt>
                <c:pt idx="2519">
                  <c:v>15.07</c:v>
                </c:pt>
                <c:pt idx="2520">
                  <c:v>15.1</c:v>
                </c:pt>
                <c:pt idx="2521">
                  <c:v>15.13</c:v>
                </c:pt>
                <c:pt idx="2522">
                  <c:v>15.16</c:v>
                </c:pt>
                <c:pt idx="2523">
                  <c:v>15.19</c:v>
                </c:pt>
                <c:pt idx="2524">
                  <c:v>15.22</c:v>
                </c:pt>
                <c:pt idx="2525">
                  <c:v>15.25</c:v>
                </c:pt>
                <c:pt idx="2526">
                  <c:v>15.28</c:v>
                </c:pt>
                <c:pt idx="2527">
                  <c:v>15.31</c:v>
                </c:pt>
                <c:pt idx="2528">
                  <c:v>15.34</c:v>
                </c:pt>
                <c:pt idx="2529">
                  <c:v>15.37</c:v>
                </c:pt>
                <c:pt idx="2530">
                  <c:v>15.4</c:v>
                </c:pt>
                <c:pt idx="2531">
                  <c:v>15.43</c:v>
                </c:pt>
                <c:pt idx="2532">
                  <c:v>15.46</c:v>
                </c:pt>
                <c:pt idx="2533">
                  <c:v>15.49</c:v>
                </c:pt>
                <c:pt idx="2534">
                  <c:v>15.52</c:v>
                </c:pt>
                <c:pt idx="2535">
                  <c:v>15.55</c:v>
                </c:pt>
                <c:pt idx="2536">
                  <c:v>15.58</c:v>
                </c:pt>
                <c:pt idx="2537">
                  <c:v>15.61</c:v>
                </c:pt>
                <c:pt idx="2538">
                  <c:v>15.64</c:v>
                </c:pt>
                <c:pt idx="2539">
                  <c:v>15.67</c:v>
                </c:pt>
                <c:pt idx="2540">
                  <c:v>15.7</c:v>
                </c:pt>
                <c:pt idx="2541">
                  <c:v>15.73</c:v>
                </c:pt>
                <c:pt idx="2542">
                  <c:v>15.76</c:v>
                </c:pt>
                <c:pt idx="2543">
                  <c:v>15.79</c:v>
                </c:pt>
                <c:pt idx="2544">
                  <c:v>15.82</c:v>
                </c:pt>
                <c:pt idx="2545">
                  <c:v>15.85</c:v>
                </c:pt>
                <c:pt idx="2546">
                  <c:v>15.88</c:v>
                </c:pt>
                <c:pt idx="2547">
                  <c:v>15.91</c:v>
                </c:pt>
                <c:pt idx="2548">
                  <c:v>15.94</c:v>
                </c:pt>
                <c:pt idx="2549">
                  <c:v>15.97</c:v>
                </c:pt>
                <c:pt idx="2550">
                  <c:v>16.0</c:v>
                </c:pt>
                <c:pt idx="2551">
                  <c:v>16.03</c:v>
                </c:pt>
                <c:pt idx="2552">
                  <c:v>16.06</c:v>
                </c:pt>
                <c:pt idx="2553">
                  <c:v>16.09</c:v>
                </c:pt>
                <c:pt idx="2554">
                  <c:v>16.12</c:v>
                </c:pt>
                <c:pt idx="2555">
                  <c:v>16.14999999999999</c:v>
                </c:pt>
                <c:pt idx="2556">
                  <c:v>16.17999999999999</c:v>
                </c:pt>
                <c:pt idx="2557">
                  <c:v>16.20999999999999</c:v>
                </c:pt>
                <c:pt idx="2558">
                  <c:v>16.23999999999999</c:v>
                </c:pt>
                <c:pt idx="2559">
                  <c:v>16.26999999999999</c:v>
                </c:pt>
                <c:pt idx="2560">
                  <c:v>16.29999999999999</c:v>
                </c:pt>
                <c:pt idx="2561">
                  <c:v>16.32999999999999</c:v>
                </c:pt>
                <c:pt idx="2562">
                  <c:v>16.36</c:v>
                </c:pt>
                <c:pt idx="2563">
                  <c:v>16.39</c:v>
                </c:pt>
                <c:pt idx="2564">
                  <c:v>16.42</c:v>
                </c:pt>
                <c:pt idx="2565">
                  <c:v>16.45</c:v>
                </c:pt>
                <c:pt idx="2566">
                  <c:v>16.48</c:v>
                </c:pt>
                <c:pt idx="2567">
                  <c:v>16.50999999999999</c:v>
                </c:pt>
                <c:pt idx="2568">
                  <c:v>16.53999999999999</c:v>
                </c:pt>
                <c:pt idx="2569">
                  <c:v>16.56999999999999</c:v>
                </c:pt>
                <c:pt idx="2570">
                  <c:v>16.59999999999999</c:v>
                </c:pt>
                <c:pt idx="2571">
                  <c:v>16.62999999999999</c:v>
                </c:pt>
                <c:pt idx="2572">
                  <c:v>16.66</c:v>
                </c:pt>
                <c:pt idx="2573">
                  <c:v>16.68999999999999</c:v>
                </c:pt>
                <c:pt idx="2574">
                  <c:v>16.72</c:v>
                </c:pt>
                <c:pt idx="2575">
                  <c:v>16.75</c:v>
                </c:pt>
                <c:pt idx="2576">
                  <c:v>16.78</c:v>
                </c:pt>
                <c:pt idx="2577">
                  <c:v>16.81000000000001</c:v>
                </c:pt>
                <c:pt idx="2578">
                  <c:v>16.84</c:v>
                </c:pt>
                <c:pt idx="2579">
                  <c:v>16.86999999999999</c:v>
                </c:pt>
                <c:pt idx="2580">
                  <c:v>16.89999999999999</c:v>
                </c:pt>
                <c:pt idx="2581">
                  <c:v>16.92999999999999</c:v>
                </c:pt>
                <c:pt idx="2582">
                  <c:v>16.95999999999999</c:v>
                </c:pt>
                <c:pt idx="2583">
                  <c:v>16.98999999999998</c:v>
                </c:pt>
                <c:pt idx="2584">
                  <c:v>17.02</c:v>
                </c:pt>
                <c:pt idx="2585">
                  <c:v>17.04999999999999</c:v>
                </c:pt>
                <c:pt idx="2586">
                  <c:v>17.07999999999999</c:v>
                </c:pt>
                <c:pt idx="2587">
                  <c:v>17.11</c:v>
                </c:pt>
                <c:pt idx="2588">
                  <c:v>17.14</c:v>
                </c:pt>
                <c:pt idx="2589">
                  <c:v>17.17000000000001</c:v>
                </c:pt>
                <c:pt idx="2590">
                  <c:v>17.2</c:v>
                </c:pt>
                <c:pt idx="2591">
                  <c:v>17.23</c:v>
                </c:pt>
                <c:pt idx="2592">
                  <c:v>17.25999999999999</c:v>
                </c:pt>
                <c:pt idx="2593">
                  <c:v>17.28999999999998</c:v>
                </c:pt>
                <c:pt idx="2594">
                  <c:v>17.31999999999999</c:v>
                </c:pt>
                <c:pt idx="2595">
                  <c:v>17.34999999999999</c:v>
                </c:pt>
                <c:pt idx="2596">
                  <c:v>17.37999999999999</c:v>
                </c:pt>
                <c:pt idx="2597">
                  <c:v>17.40999999999999</c:v>
                </c:pt>
                <c:pt idx="2598">
                  <c:v>17.43999999999999</c:v>
                </c:pt>
                <c:pt idx="2599">
                  <c:v>17.47</c:v>
                </c:pt>
                <c:pt idx="2600">
                  <c:v>17.5</c:v>
                </c:pt>
                <c:pt idx="2601">
                  <c:v>17.53</c:v>
                </c:pt>
                <c:pt idx="2602">
                  <c:v>17.56</c:v>
                </c:pt>
                <c:pt idx="2603">
                  <c:v>17.59</c:v>
                </c:pt>
                <c:pt idx="2604">
                  <c:v>17.62</c:v>
                </c:pt>
                <c:pt idx="2605">
                  <c:v>17.64999999999999</c:v>
                </c:pt>
                <c:pt idx="2606">
                  <c:v>17.67999999999999</c:v>
                </c:pt>
                <c:pt idx="2607">
                  <c:v>17.70999999999999</c:v>
                </c:pt>
                <c:pt idx="2608">
                  <c:v>17.73999999999999</c:v>
                </c:pt>
                <c:pt idx="2609">
                  <c:v>17.76999999999999</c:v>
                </c:pt>
                <c:pt idx="2610">
                  <c:v>17.79999999999999</c:v>
                </c:pt>
                <c:pt idx="2611">
                  <c:v>17.82999999999999</c:v>
                </c:pt>
                <c:pt idx="2612">
                  <c:v>17.86</c:v>
                </c:pt>
                <c:pt idx="2613">
                  <c:v>17.89</c:v>
                </c:pt>
                <c:pt idx="2614">
                  <c:v>17.92</c:v>
                </c:pt>
                <c:pt idx="2615">
                  <c:v>17.95</c:v>
                </c:pt>
                <c:pt idx="2616">
                  <c:v>17.98</c:v>
                </c:pt>
                <c:pt idx="2617">
                  <c:v>18.00999999999999</c:v>
                </c:pt>
                <c:pt idx="2618">
                  <c:v>18.03999999999999</c:v>
                </c:pt>
                <c:pt idx="2619">
                  <c:v>18.06999999999999</c:v>
                </c:pt>
                <c:pt idx="2620">
                  <c:v>18.09999999999999</c:v>
                </c:pt>
                <c:pt idx="2621">
                  <c:v>18.12999999999999</c:v>
                </c:pt>
                <c:pt idx="2622">
                  <c:v>18.16</c:v>
                </c:pt>
                <c:pt idx="2623">
                  <c:v>18.18999999999999</c:v>
                </c:pt>
                <c:pt idx="2624">
                  <c:v>18.22</c:v>
                </c:pt>
                <c:pt idx="2625">
                  <c:v>18.25</c:v>
                </c:pt>
                <c:pt idx="2626">
                  <c:v>18.28</c:v>
                </c:pt>
                <c:pt idx="2627">
                  <c:v>18.31000000000001</c:v>
                </c:pt>
                <c:pt idx="2628">
                  <c:v>18.34</c:v>
                </c:pt>
                <c:pt idx="2629">
                  <c:v>18.36999999999999</c:v>
                </c:pt>
                <c:pt idx="2630">
                  <c:v>18.39999999999999</c:v>
                </c:pt>
                <c:pt idx="2631">
                  <c:v>18.42999999999999</c:v>
                </c:pt>
                <c:pt idx="2632">
                  <c:v>18.45999999999999</c:v>
                </c:pt>
                <c:pt idx="2633">
                  <c:v>18.48999999999998</c:v>
                </c:pt>
                <c:pt idx="2634">
                  <c:v>18.52</c:v>
                </c:pt>
                <c:pt idx="2635">
                  <c:v>18.54999999999999</c:v>
                </c:pt>
                <c:pt idx="2636">
                  <c:v>18.57999999999999</c:v>
                </c:pt>
                <c:pt idx="2637">
                  <c:v>18.61</c:v>
                </c:pt>
                <c:pt idx="2638">
                  <c:v>18.64</c:v>
                </c:pt>
                <c:pt idx="2639">
                  <c:v>18.67000000000001</c:v>
                </c:pt>
                <c:pt idx="2640">
                  <c:v>18.7</c:v>
                </c:pt>
                <c:pt idx="2641">
                  <c:v>18.73</c:v>
                </c:pt>
                <c:pt idx="2642">
                  <c:v>18.75999999999999</c:v>
                </c:pt>
                <c:pt idx="2643">
                  <c:v>18.78999999999998</c:v>
                </c:pt>
                <c:pt idx="2644">
                  <c:v>18.81999999999999</c:v>
                </c:pt>
                <c:pt idx="2645">
                  <c:v>18.84999999999999</c:v>
                </c:pt>
                <c:pt idx="2646">
                  <c:v>18.87999999999999</c:v>
                </c:pt>
                <c:pt idx="2647">
                  <c:v>18.90999999999999</c:v>
                </c:pt>
                <c:pt idx="2648">
                  <c:v>18.93999999999999</c:v>
                </c:pt>
                <c:pt idx="2649">
                  <c:v>18.97</c:v>
                </c:pt>
                <c:pt idx="2650">
                  <c:v>19.0</c:v>
                </c:pt>
                <c:pt idx="2651">
                  <c:v>19.03</c:v>
                </c:pt>
                <c:pt idx="2652">
                  <c:v>19.06</c:v>
                </c:pt>
                <c:pt idx="2653">
                  <c:v>19.09</c:v>
                </c:pt>
                <c:pt idx="2654">
                  <c:v>19.12</c:v>
                </c:pt>
                <c:pt idx="2655">
                  <c:v>19.14999999999999</c:v>
                </c:pt>
                <c:pt idx="2656">
                  <c:v>19.17999999999999</c:v>
                </c:pt>
                <c:pt idx="2657">
                  <c:v>19.20999999999999</c:v>
                </c:pt>
                <c:pt idx="2658">
                  <c:v>19.23999999999999</c:v>
                </c:pt>
                <c:pt idx="2659">
                  <c:v>19.26999999999999</c:v>
                </c:pt>
                <c:pt idx="2660">
                  <c:v>19.29999999999999</c:v>
                </c:pt>
                <c:pt idx="2661">
                  <c:v>19.32999999999999</c:v>
                </c:pt>
                <c:pt idx="2662">
                  <c:v>19.36</c:v>
                </c:pt>
                <c:pt idx="2663">
                  <c:v>19.39</c:v>
                </c:pt>
                <c:pt idx="2664">
                  <c:v>19.42</c:v>
                </c:pt>
                <c:pt idx="2665">
                  <c:v>19.45</c:v>
                </c:pt>
                <c:pt idx="2666">
                  <c:v>19.48</c:v>
                </c:pt>
                <c:pt idx="2667">
                  <c:v>19.50999999999999</c:v>
                </c:pt>
                <c:pt idx="2668">
                  <c:v>19.53999999999999</c:v>
                </c:pt>
                <c:pt idx="2669">
                  <c:v>19.56999999999999</c:v>
                </c:pt>
                <c:pt idx="2670">
                  <c:v>19.59999999999999</c:v>
                </c:pt>
                <c:pt idx="2671">
                  <c:v>19.62999999999999</c:v>
                </c:pt>
                <c:pt idx="2672">
                  <c:v>19.66</c:v>
                </c:pt>
                <c:pt idx="2673">
                  <c:v>19.68999999999999</c:v>
                </c:pt>
                <c:pt idx="2674">
                  <c:v>19.72</c:v>
                </c:pt>
                <c:pt idx="2675">
                  <c:v>19.75</c:v>
                </c:pt>
                <c:pt idx="2676">
                  <c:v>19.78</c:v>
                </c:pt>
                <c:pt idx="2677">
                  <c:v>19.81000000000001</c:v>
                </c:pt>
                <c:pt idx="2678">
                  <c:v>19.84</c:v>
                </c:pt>
                <c:pt idx="2679">
                  <c:v>19.86999999999999</c:v>
                </c:pt>
                <c:pt idx="2680">
                  <c:v>19.89999999999999</c:v>
                </c:pt>
                <c:pt idx="2681">
                  <c:v>19.92999999999999</c:v>
                </c:pt>
                <c:pt idx="2682">
                  <c:v>19.95999999999999</c:v>
                </c:pt>
                <c:pt idx="2683">
                  <c:v>19.98999999999998</c:v>
                </c:pt>
                <c:pt idx="2684">
                  <c:v>20.02</c:v>
                </c:pt>
                <c:pt idx="2685">
                  <c:v>20.04999999999999</c:v>
                </c:pt>
                <c:pt idx="2686">
                  <c:v>20.07999999999999</c:v>
                </c:pt>
                <c:pt idx="2687">
                  <c:v>20.11</c:v>
                </c:pt>
                <c:pt idx="2688">
                  <c:v>20.14</c:v>
                </c:pt>
                <c:pt idx="2689">
                  <c:v>20.17000000000001</c:v>
                </c:pt>
                <c:pt idx="2690">
                  <c:v>20.2</c:v>
                </c:pt>
                <c:pt idx="2691">
                  <c:v>20.23</c:v>
                </c:pt>
                <c:pt idx="2692">
                  <c:v>20.25999999999999</c:v>
                </c:pt>
                <c:pt idx="2693">
                  <c:v>20.28999999999998</c:v>
                </c:pt>
                <c:pt idx="2694">
                  <c:v>20.31999999999999</c:v>
                </c:pt>
                <c:pt idx="2695">
                  <c:v>20.34999999999999</c:v>
                </c:pt>
                <c:pt idx="2696">
                  <c:v>20.37999999999999</c:v>
                </c:pt>
                <c:pt idx="2697">
                  <c:v>20.40999999999999</c:v>
                </c:pt>
                <c:pt idx="2698">
                  <c:v>20.43999999999999</c:v>
                </c:pt>
                <c:pt idx="2699">
                  <c:v>20.47</c:v>
                </c:pt>
                <c:pt idx="2700">
                  <c:v>20.5</c:v>
                </c:pt>
                <c:pt idx="2701">
                  <c:v>20.53</c:v>
                </c:pt>
                <c:pt idx="2702">
                  <c:v>20.56</c:v>
                </c:pt>
                <c:pt idx="2703">
                  <c:v>20.59</c:v>
                </c:pt>
                <c:pt idx="2704">
                  <c:v>20.62</c:v>
                </c:pt>
                <c:pt idx="2705">
                  <c:v>20.64999999999999</c:v>
                </c:pt>
                <c:pt idx="2706">
                  <c:v>20.67999999999999</c:v>
                </c:pt>
                <c:pt idx="2707">
                  <c:v>20.70999999999999</c:v>
                </c:pt>
                <c:pt idx="2708">
                  <c:v>20.73999999999999</c:v>
                </c:pt>
                <c:pt idx="2709">
                  <c:v>20.76999999999999</c:v>
                </c:pt>
                <c:pt idx="2710">
                  <c:v>20.79999999999999</c:v>
                </c:pt>
                <c:pt idx="2711">
                  <c:v>20.83</c:v>
                </c:pt>
                <c:pt idx="2712">
                  <c:v>20.86</c:v>
                </c:pt>
                <c:pt idx="2713">
                  <c:v>20.89</c:v>
                </c:pt>
                <c:pt idx="2714">
                  <c:v>20.92</c:v>
                </c:pt>
                <c:pt idx="2715">
                  <c:v>20.95</c:v>
                </c:pt>
                <c:pt idx="2716">
                  <c:v>20.98</c:v>
                </c:pt>
                <c:pt idx="2717">
                  <c:v>21.00999999999999</c:v>
                </c:pt>
                <c:pt idx="2718">
                  <c:v>21.03999999999999</c:v>
                </c:pt>
                <c:pt idx="2719">
                  <c:v>21.06999999999999</c:v>
                </c:pt>
                <c:pt idx="2720">
                  <c:v>21.09999999999999</c:v>
                </c:pt>
                <c:pt idx="2721">
                  <c:v>21.12999999999999</c:v>
                </c:pt>
                <c:pt idx="2722">
                  <c:v>21.16</c:v>
                </c:pt>
                <c:pt idx="2723">
                  <c:v>21.18999999999999</c:v>
                </c:pt>
                <c:pt idx="2724">
                  <c:v>21.22</c:v>
                </c:pt>
                <c:pt idx="2725">
                  <c:v>21.25</c:v>
                </c:pt>
                <c:pt idx="2726">
                  <c:v>21.28</c:v>
                </c:pt>
                <c:pt idx="2727">
                  <c:v>21.31000000000001</c:v>
                </c:pt>
                <c:pt idx="2728">
                  <c:v>21.34</c:v>
                </c:pt>
                <c:pt idx="2729">
                  <c:v>21.36999999999999</c:v>
                </c:pt>
                <c:pt idx="2730">
                  <c:v>21.39999999999999</c:v>
                </c:pt>
                <c:pt idx="2731">
                  <c:v>21.42999999999999</c:v>
                </c:pt>
                <c:pt idx="2732">
                  <c:v>21.45999999999999</c:v>
                </c:pt>
                <c:pt idx="2733">
                  <c:v>21.48999999999998</c:v>
                </c:pt>
                <c:pt idx="2734">
                  <c:v>21.52</c:v>
                </c:pt>
                <c:pt idx="2735">
                  <c:v>21.54999999999999</c:v>
                </c:pt>
                <c:pt idx="2736">
                  <c:v>21.58</c:v>
                </c:pt>
                <c:pt idx="2737">
                  <c:v>21.61</c:v>
                </c:pt>
                <c:pt idx="2738">
                  <c:v>21.64</c:v>
                </c:pt>
                <c:pt idx="2739">
                  <c:v>21.67</c:v>
                </c:pt>
                <c:pt idx="2740">
                  <c:v>21.7</c:v>
                </c:pt>
                <c:pt idx="2741">
                  <c:v>21.73</c:v>
                </c:pt>
                <c:pt idx="2742">
                  <c:v>21.75999999999999</c:v>
                </c:pt>
                <c:pt idx="2743">
                  <c:v>21.78999999999998</c:v>
                </c:pt>
                <c:pt idx="2744">
                  <c:v>21.81999999999999</c:v>
                </c:pt>
                <c:pt idx="2745">
                  <c:v>21.84999999999999</c:v>
                </c:pt>
                <c:pt idx="2746">
                  <c:v>21.87999999999999</c:v>
                </c:pt>
                <c:pt idx="2747">
                  <c:v>21.90999999999999</c:v>
                </c:pt>
                <c:pt idx="2748">
                  <c:v>21.93999999999999</c:v>
                </c:pt>
                <c:pt idx="2749">
                  <c:v>21.97</c:v>
                </c:pt>
                <c:pt idx="2750">
                  <c:v>22.0</c:v>
                </c:pt>
                <c:pt idx="2751">
                  <c:v>22.03</c:v>
                </c:pt>
                <c:pt idx="2752">
                  <c:v>22.06</c:v>
                </c:pt>
                <c:pt idx="2753">
                  <c:v>22.09</c:v>
                </c:pt>
                <c:pt idx="2754">
                  <c:v>22.12</c:v>
                </c:pt>
                <c:pt idx="2755">
                  <c:v>22.14999999999999</c:v>
                </c:pt>
                <c:pt idx="2756">
                  <c:v>22.17999999999999</c:v>
                </c:pt>
                <c:pt idx="2757">
                  <c:v>22.20999999999999</c:v>
                </c:pt>
                <c:pt idx="2758">
                  <c:v>22.23999999999999</c:v>
                </c:pt>
                <c:pt idx="2759">
                  <c:v>22.26999999999999</c:v>
                </c:pt>
                <c:pt idx="2760">
                  <c:v>22.29999999999999</c:v>
                </c:pt>
                <c:pt idx="2761">
                  <c:v>22.33</c:v>
                </c:pt>
                <c:pt idx="2762">
                  <c:v>22.36</c:v>
                </c:pt>
                <c:pt idx="2763">
                  <c:v>22.39</c:v>
                </c:pt>
                <c:pt idx="2764">
                  <c:v>22.42</c:v>
                </c:pt>
                <c:pt idx="2765">
                  <c:v>22.45</c:v>
                </c:pt>
                <c:pt idx="2766">
                  <c:v>22.48</c:v>
                </c:pt>
                <c:pt idx="2767">
                  <c:v>22.50999999999999</c:v>
                </c:pt>
                <c:pt idx="2768">
                  <c:v>22.53999999999999</c:v>
                </c:pt>
                <c:pt idx="2769">
                  <c:v>22.56999999999999</c:v>
                </c:pt>
                <c:pt idx="2770">
                  <c:v>22.59999999999999</c:v>
                </c:pt>
                <c:pt idx="2771">
                  <c:v>22.62999999999999</c:v>
                </c:pt>
                <c:pt idx="2772">
                  <c:v>22.66</c:v>
                </c:pt>
                <c:pt idx="2773">
                  <c:v>22.68999999999999</c:v>
                </c:pt>
                <c:pt idx="2774">
                  <c:v>22.72</c:v>
                </c:pt>
                <c:pt idx="2775">
                  <c:v>22.75</c:v>
                </c:pt>
                <c:pt idx="2776">
                  <c:v>22.78</c:v>
                </c:pt>
                <c:pt idx="2777">
                  <c:v>22.81000000000001</c:v>
                </c:pt>
                <c:pt idx="2778">
                  <c:v>22.84</c:v>
                </c:pt>
                <c:pt idx="2779">
                  <c:v>22.86999999999999</c:v>
                </c:pt>
                <c:pt idx="2780">
                  <c:v>22.89999999999999</c:v>
                </c:pt>
                <c:pt idx="2781">
                  <c:v>22.92999999999999</c:v>
                </c:pt>
                <c:pt idx="2782">
                  <c:v>22.95999999999999</c:v>
                </c:pt>
                <c:pt idx="2783">
                  <c:v>22.98999999999998</c:v>
                </c:pt>
                <c:pt idx="2784">
                  <c:v>23.02</c:v>
                </c:pt>
                <c:pt idx="2785">
                  <c:v>23.04999999999999</c:v>
                </c:pt>
                <c:pt idx="2786">
                  <c:v>23.08</c:v>
                </c:pt>
                <c:pt idx="2787">
                  <c:v>23.11</c:v>
                </c:pt>
                <c:pt idx="2788">
                  <c:v>23.14</c:v>
                </c:pt>
                <c:pt idx="2789">
                  <c:v>23.17</c:v>
                </c:pt>
                <c:pt idx="2790">
                  <c:v>23.2</c:v>
                </c:pt>
                <c:pt idx="2791">
                  <c:v>23.23</c:v>
                </c:pt>
                <c:pt idx="2792">
                  <c:v>23.25999999999999</c:v>
                </c:pt>
                <c:pt idx="2793">
                  <c:v>23.28999999999998</c:v>
                </c:pt>
                <c:pt idx="2794">
                  <c:v>23.31999999999999</c:v>
                </c:pt>
                <c:pt idx="2795">
                  <c:v>23.34999999999999</c:v>
                </c:pt>
                <c:pt idx="2796">
                  <c:v>23.37999999999999</c:v>
                </c:pt>
                <c:pt idx="2797">
                  <c:v>23.40999999999999</c:v>
                </c:pt>
                <c:pt idx="2798">
                  <c:v>23.43999999999999</c:v>
                </c:pt>
                <c:pt idx="2799">
                  <c:v>23.47</c:v>
                </c:pt>
                <c:pt idx="2800">
                  <c:v>23.5</c:v>
                </c:pt>
                <c:pt idx="2801">
                  <c:v>23.53</c:v>
                </c:pt>
                <c:pt idx="2802">
                  <c:v>23.56</c:v>
                </c:pt>
                <c:pt idx="2803">
                  <c:v>23.59</c:v>
                </c:pt>
                <c:pt idx="2804">
                  <c:v>23.62</c:v>
                </c:pt>
                <c:pt idx="2805">
                  <c:v>23.64999999999999</c:v>
                </c:pt>
                <c:pt idx="2806">
                  <c:v>23.67999999999999</c:v>
                </c:pt>
                <c:pt idx="2807">
                  <c:v>23.70999999999999</c:v>
                </c:pt>
                <c:pt idx="2808">
                  <c:v>23.73999999999999</c:v>
                </c:pt>
                <c:pt idx="2809">
                  <c:v>23.76999999999999</c:v>
                </c:pt>
                <c:pt idx="2810">
                  <c:v>23.79999999999999</c:v>
                </c:pt>
                <c:pt idx="2811">
                  <c:v>23.83</c:v>
                </c:pt>
                <c:pt idx="2812">
                  <c:v>23.86</c:v>
                </c:pt>
                <c:pt idx="2813">
                  <c:v>23.89</c:v>
                </c:pt>
                <c:pt idx="2814">
                  <c:v>23.92</c:v>
                </c:pt>
                <c:pt idx="2815">
                  <c:v>23.95</c:v>
                </c:pt>
                <c:pt idx="2816">
                  <c:v>23.97999999999999</c:v>
                </c:pt>
                <c:pt idx="2817">
                  <c:v>24.00999999999999</c:v>
                </c:pt>
                <c:pt idx="2818">
                  <c:v>24.03999999999999</c:v>
                </c:pt>
                <c:pt idx="2819">
                  <c:v>24.06999999999999</c:v>
                </c:pt>
                <c:pt idx="2820">
                  <c:v>24.09999999999999</c:v>
                </c:pt>
                <c:pt idx="2821">
                  <c:v>24.12999999999999</c:v>
                </c:pt>
                <c:pt idx="2822">
                  <c:v>24.16</c:v>
                </c:pt>
                <c:pt idx="2823">
                  <c:v>24.18999999999999</c:v>
                </c:pt>
                <c:pt idx="2824">
                  <c:v>24.22</c:v>
                </c:pt>
                <c:pt idx="2825">
                  <c:v>24.25</c:v>
                </c:pt>
                <c:pt idx="2826">
                  <c:v>24.28</c:v>
                </c:pt>
                <c:pt idx="2827">
                  <c:v>24.31000000000001</c:v>
                </c:pt>
                <c:pt idx="2828">
                  <c:v>24.34</c:v>
                </c:pt>
                <c:pt idx="2829">
                  <c:v>24.36999999999999</c:v>
                </c:pt>
                <c:pt idx="2830">
                  <c:v>24.39999999999999</c:v>
                </c:pt>
                <c:pt idx="2831">
                  <c:v>24.42999999999999</c:v>
                </c:pt>
                <c:pt idx="2832">
                  <c:v>24.45999999999999</c:v>
                </c:pt>
                <c:pt idx="2833">
                  <c:v>24.48999999999998</c:v>
                </c:pt>
                <c:pt idx="2834">
                  <c:v>24.52</c:v>
                </c:pt>
                <c:pt idx="2835">
                  <c:v>24.54999999999999</c:v>
                </c:pt>
                <c:pt idx="2836">
                  <c:v>24.58</c:v>
                </c:pt>
                <c:pt idx="2837">
                  <c:v>24.61</c:v>
                </c:pt>
                <c:pt idx="2838">
                  <c:v>24.64</c:v>
                </c:pt>
                <c:pt idx="2839">
                  <c:v>24.67</c:v>
                </c:pt>
                <c:pt idx="2840">
                  <c:v>24.7</c:v>
                </c:pt>
                <c:pt idx="2841">
                  <c:v>24.72999999999999</c:v>
                </c:pt>
                <c:pt idx="2842">
                  <c:v>24.75999999999999</c:v>
                </c:pt>
                <c:pt idx="2843">
                  <c:v>24.78999999999998</c:v>
                </c:pt>
                <c:pt idx="2844">
                  <c:v>24.81999999999999</c:v>
                </c:pt>
                <c:pt idx="2845">
                  <c:v>24.84999999999999</c:v>
                </c:pt>
                <c:pt idx="2846">
                  <c:v>24.87999999999999</c:v>
                </c:pt>
                <c:pt idx="2847">
                  <c:v>24.90999999999999</c:v>
                </c:pt>
                <c:pt idx="2848">
                  <c:v>24.93999999999999</c:v>
                </c:pt>
                <c:pt idx="2849">
                  <c:v>24.97</c:v>
                </c:pt>
                <c:pt idx="2850">
                  <c:v>25.0</c:v>
                </c:pt>
                <c:pt idx="2851">
                  <c:v>25.03</c:v>
                </c:pt>
                <c:pt idx="2852">
                  <c:v>25.06</c:v>
                </c:pt>
                <c:pt idx="2853">
                  <c:v>25.09</c:v>
                </c:pt>
                <c:pt idx="2854">
                  <c:v>25.12</c:v>
                </c:pt>
                <c:pt idx="2855">
                  <c:v>25.14999999999999</c:v>
                </c:pt>
                <c:pt idx="2856">
                  <c:v>25.17999999999999</c:v>
                </c:pt>
                <c:pt idx="2857">
                  <c:v>25.20999999999999</c:v>
                </c:pt>
                <c:pt idx="2858">
                  <c:v>25.23999999999999</c:v>
                </c:pt>
                <c:pt idx="2859">
                  <c:v>25.26999999999999</c:v>
                </c:pt>
                <c:pt idx="2860">
                  <c:v>25.29999999999999</c:v>
                </c:pt>
                <c:pt idx="2861">
                  <c:v>25.33</c:v>
                </c:pt>
                <c:pt idx="2862">
                  <c:v>25.36</c:v>
                </c:pt>
                <c:pt idx="2863">
                  <c:v>25.39</c:v>
                </c:pt>
                <c:pt idx="2864">
                  <c:v>25.42</c:v>
                </c:pt>
                <c:pt idx="2865">
                  <c:v>25.45</c:v>
                </c:pt>
                <c:pt idx="2866">
                  <c:v>25.47999999999999</c:v>
                </c:pt>
                <c:pt idx="2867">
                  <c:v>25.50999999999999</c:v>
                </c:pt>
                <c:pt idx="2868">
                  <c:v>25.53999999999999</c:v>
                </c:pt>
                <c:pt idx="2869">
                  <c:v>25.56999999999999</c:v>
                </c:pt>
                <c:pt idx="2870">
                  <c:v>25.59999999999999</c:v>
                </c:pt>
                <c:pt idx="2871">
                  <c:v>25.62999999999999</c:v>
                </c:pt>
                <c:pt idx="2872">
                  <c:v>25.66</c:v>
                </c:pt>
                <c:pt idx="2873">
                  <c:v>25.68999999999999</c:v>
                </c:pt>
                <c:pt idx="2874">
                  <c:v>25.72</c:v>
                </c:pt>
                <c:pt idx="2875">
                  <c:v>25.75</c:v>
                </c:pt>
                <c:pt idx="2876">
                  <c:v>25.78</c:v>
                </c:pt>
                <c:pt idx="2877">
                  <c:v>25.81000000000001</c:v>
                </c:pt>
                <c:pt idx="2878">
                  <c:v>25.84</c:v>
                </c:pt>
                <c:pt idx="2879">
                  <c:v>25.86999999999999</c:v>
                </c:pt>
                <c:pt idx="2880">
                  <c:v>25.89999999999999</c:v>
                </c:pt>
                <c:pt idx="2881">
                  <c:v>25.92999999999999</c:v>
                </c:pt>
                <c:pt idx="2882">
                  <c:v>25.95999999999999</c:v>
                </c:pt>
                <c:pt idx="2883">
                  <c:v>25.98999999999998</c:v>
                </c:pt>
                <c:pt idx="2884">
                  <c:v>26.02</c:v>
                </c:pt>
                <c:pt idx="2885">
                  <c:v>26.04999999999999</c:v>
                </c:pt>
                <c:pt idx="2886">
                  <c:v>26.08</c:v>
                </c:pt>
                <c:pt idx="2887">
                  <c:v>26.11</c:v>
                </c:pt>
                <c:pt idx="2888">
                  <c:v>26.14</c:v>
                </c:pt>
                <c:pt idx="2889">
                  <c:v>26.17</c:v>
                </c:pt>
                <c:pt idx="2890">
                  <c:v>26.2</c:v>
                </c:pt>
                <c:pt idx="2891">
                  <c:v>26.22999999999999</c:v>
                </c:pt>
                <c:pt idx="2892">
                  <c:v>26.25999999999999</c:v>
                </c:pt>
                <c:pt idx="2893">
                  <c:v>26.28999999999998</c:v>
                </c:pt>
                <c:pt idx="2894">
                  <c:v>26.31999999999999</c:v>
                </c:pt>
                <c:pt idx="2895">
                  <c:v>26.34999999999999</c:v>
                </c:pt>
                <c:pt idx="2896">
                  <c:v>26.37999999999999</c:v>
                </c:pt>
                <c:pt idx="2897">
                  <c:v>26.40999999999999</c:v>
                </c:pt>
                <c:pt idx="2898">
                  <c:v>26.43999999999999</c:v>
                </c:pt>
                <c:pt idx="2899">
                  <c:v>26.47</c:v>
                </c:pt>
                <c:pt idx="2900">
                  <c:v>26.5</c:v>
                </c:pt>
                <c:pt idx="2901">
                  <c:v>26.53</c:v>
                </c:pt>
                <c:pt idx="2902">
                  <c:v>26.56</c:v>
                </c:pt>
                <c:pt idx="2903">
                  <c:v>26.59</c:v>
                </c:pt>
                <c:pt idx="2904">
                  <c:v>26.62</c:v>
                </c:pt>
                <c:pt idx="2905">
                  <c:v>26.64999999999999</c:v>
                </c:pt>
                <c:pt idx="2906">
                  <c:v>26.67999999999999</c:v>
                </c:pt>
                <c:pt idx="2907">
                  <c:v>26.70999999999999</c:v>
                </c:pt>
                <c:pt idx="2908">
                  <c:v>26.73999999999999</c:v>
                </c:pt>
                <c:pt idx="2909">
                  <c:v>26.76999999999999</c:v>
                </c:pt>
                <c:pt idx="2910">
                  <c:v>26.79999999999999</c:v>
                </c:pt>
                <c:pt idx="2911">
                  <c:v>26.83</c:v>
                </c:pt>
                <c:pt idx="2912">
                  <c:v>26.86</c:v>
                </c:pt>
                <c:pt idx="2913">
                  <c:v>26.89</c:v>
                </c:pt>
                <c:pt idx="2914">
                  <c:v>26.92</c:v>
                </c:pt>
                <c:pt idx="2915">
                  <c:v>26.95</c:v>
                </c:pt>
                <c:pt idx="2916">
                  <c:v>26.97999999999999</c:v>
                </c:pt>
                <c:pt idx="2917">
                  <c:v>27.00999999999999</c:v>
                </c:pt>
                <c:pt idx="2918">
                  <c:v>27.03999999999999</c:v>
                </c:pt>
                <c:pt idx="2919">
                  <c:v>27.06999999999999</c:v>
                </c:pt>
                <c:pt idx="2920">
                  <c:v>27.09999999999999</c:v>
                </c:pt>
                <c:pt idx="2921">
                  <c:v>27.12999999999999</c:v>
                </c:pt>
                <c:pt idx="2922">
                  <c:v>27.16</c:v>
                </c:pt>
                <c:pt idx="2923">
                  <c:v>27.18999999999999</c:v>
                </c:pt>
                <c:pt idx="2924">
                  <c:v>27.22</c:v>
                </c:pt>
                <c:pt idx="2925">
                  <c:v>27.25</c:v>
                </c:pt>
                <c:pt idx="2926">
                  <c:v>27.28</c:v>
                </c:pt>
                <c:pt idx="2927">
                  <c:v>27.31000000000001</c:v>
                </c:pt>
                <c:pt idx="2928">
                  <c:v>27.34</c:v>
                </c:pt>
                <c:pt idx="2929">
                  <c:v>27.36999999999999</c:v>
                </c:pt>
                <c:pt idx="2930">
                  <c:v>27.39999999999999</c:v>
                </c:pt>
                <c:pt idx="2931">
                  <c:v>27.42999999999999</c:v>
                </c:pt>
                <c:pt idx="2932">
                  <c:v>27.45999999999999</c:v>
                </c:pt>
                <c:pt idx="2933">
                  <c:v>27.48999999999998</c:v>
                </c:pt>
                <c:pt idx="2934">
                  <c:v>27.52</c:v>
                </c:pt>
                <c:pt idx="2935">
                  <c:v>27.54999999999999</c:v>
                </c:pt>
                <c:pt idx="2936">
                  <c:v>27.58</c:v>
                </c:pt>
                <c:pt idx="2937">
                  <c:v>27.61</c:v>
                </c:pt>
                <c:pt idx="2938">
                  <c:v>27.64</c:v>
                </c:pt>
                <c:pt idx="2939">
                  <c:v>27.67</c:v>
                </c:pt>
                <c:pt idx="2940">
                  <c:v>27.7</c:v>
                </c:pt>
                <c:pt idx="2941">
                  <c:v>27.72999999999999</c:v>
                </c:pt>
                <c:pt idx="2942">
                  <c:v>27.75999999999999</c:v>
                </c:pt>
                <c:pt idx="2943">
                  <c:v>27.78999999999998</c:v>
                </c:pt>
                <c:pt idx="2944">
                  <c:v>27.81999999999999</c:v>
                </c:pt>
                <c:pt idx="2945">
                  <c:v>27.84999999999999</c:v>
                </c:pt>
                <c:pt idx="2946">
                  <c:v>27.87999999999999</c:v>
                </c:pt>
                <c:pt idx="2947">
                  <c:v>27.90999999999999</c:v>
                </c:pt>
                <c:pt idx="2948">
                  <c:v>27.93999999999999</c:v>
                </c:pt>
                <c:pt idx="2949">
                  <c:v>27.97</c:v>
                </c:pt>
                <c:pt idx="2950">
                  <c:v>28.0</c:v>
                </c:pt>
                <c:pt idx="2951">
                  <c:v>28.03</c:v>
                </c:pt>
                <c:pt idx="2952">
                  <c:v>28.06</c:v>
                </c:pt>
                <c:pt idx="2953">
                  <c:v>28.09</c:v>
                </c:pt>
                <c:pt idx="2954">
                  <c:v>28.12</c:v>
                </c:pt>
                <c:pt idx="2955">
                  <c:v>28.14999999999999</c:v>
                </c:pt>
                <c:pt idx="2956">
                  <c:v>28.17999999999999</c:v>
                </c:pt>
                <c:pt idx="2957">
                  <c:v>28.20999999999999</c:v>
                </c:pt>
                <c:pt idx="2958">
                  <c:v>28.23999999999999</c:v>
                </c:pt>
                <c:pt idx="2959">
                  <c:v>28.26999999999999</c:v>
                </c:pt>
                <c:pt idx="2960">
                  <c:v>28.29999999999999</c:v>
                </c:pt>
                <c:pt idx="2961">
                  <c:v>28.33</c:v>
                </c:pt>
                <c:pt idx="2962">
                  <c:v>28.36</c:v>
                </c:pt>
                <c:pt idx="2963">
                  <c:v>28.39</c:v>
                </c:pt>
                <c:pt idx="2964">
                  <c:v>28.42</c:v>
                </c:pt>
                <c:pt idx="2965">
                  <c:v>28.45</c:v>
                </c:pt>
                <c:pt idx="2966">
                  <c:v>28.47999999999999</c:v>
                </c:pt>
                <c:pt idx="2967">
                  <c:v>28.50999999999999</c:v>
                </c:pt>
                <c:pt idx="2968">
                  <c:v>28.53999999999999</c:v>
                </c:pt>
                <c:pt idx="2969">
                  <c:v>28.56999999999999</c:v>
                </c:pt>
                <c:pt idx="2970">
                  <c:v>28.59999999999999</c:v>
                </c:pt>
                <c:pt idx="2971">
                  <c:v>28.62999999999999</c:v>
                </c:pt>
                <c:pt idx="2972">
                  <c:v>28.66</c:v>
                </c:pt>
                <c:pt idx="2973">
                  <c:v>28.68999999999999</c:v>
                </c:pt>
                <c:pt idx="2974">
                  <c:v>28.72</c:v>
                </c:pt>
                <c:pt idx="2975">
                  <c:v>28.75</c:v>
                </c:pt>
                <c:pt idx="2976">
                  <c:v>28.78</c:v>
                </c:pt>
                <c:pt idx="2977">
                  <c:v>28.81000000000001</c:v>
                </c:pt>
                <c:pt idx="2978">
                  <c:v>28.84</c:v>
                </c:pt>
                <c:pt idx="2979">
                  <c:v>28.86999999999999</c:v>
                </c:pt>
                <c:pt idx="2980">
                  <c:v>28.89999999999999</c:v>
                </c:pt>
                <c:pt idx="2981">
                  <c:v>28.92999999999999</c:v>
                </c:pt>
                <c:pt idx="2982">
                  <c:v>28.95999999999999</c:v>
                </c:pt>
                <c:pt idx="2983">
                  <c:v>28.98999999999998</c:v>
                </c:pt>
                <c:pt idx="2984">
                  <c:v>29.02</c:v>
                </c:pt>
                <c:pt idx="2985">
                  <c:v>29.04999999999999</c:v>
                </c:pt>
                <c:pt idx="2986">
                  <c:v>29.08</c:v>
                </c:pt>
                <c:pt idx="2987">
                  <c:v>29.11</c:v>
                </c:pt>
                <c:pt idx="2988">
                  <c:v>29.14</c:v>
                </c:pt>
                <c:pt idx="2989">
                  <c:v>29.17</c:v>
                </c:pt>
                <c:pt idx="2990">
                  <c:v>29.2</c:v>
                </c:pt>
                <c:pt idx="2991">
                  <c:v>29.22999999999999</c:v>
                </c:pt>
                <c:pt idx="2992">
                  <c:v>29.25999999999999</c:v>
                </c:pt>
                <c:pt idx="2993">
                  <c:v>29.28999999999998</c:v>
                </c:pt>
                <c:pt idx="2994">
                  <c:v>29.31999999999999</c:v>
                </c:pt>
                <c:pt idx="2995">
                  <c:v>29.34999999999999</c:v>
                </c:pt>
                <c:pt idx="2996">
                  <c:v>29.37999999999999</c:v>
                </c:pt>
                <c:pt idx="2997">
                  <c:v>29.40999999999999</c:v>
                </c:pt>
                <c:pt idx="2998">
                  <c:v>29.43999999999999</c:v>
                </c:pt>
                <c:pt idx="2999">
                  <c:v>29.47</c:v>
                </c:pt>
                <c:pt idx="3000">
                  <c:v>29.5</c:v>
                </c:pt>
                <c:pt idx="3001">
                  <c:v>29.53</c:v>
                </c:pt>
                <c:pt idx="3002">
                  <c:v>29.56</c:v>
                </c:pt>
                <c:pt idx="3003">
                  <c:v>29.59</c:v>
                </c:pt>
                <c:pt idx="3004">
                  <c:v>29.62</c:v>
                </c:pt>
                <c:pt idx="3005">
                  <c:v>29.64999999999999</c:v>
                </c:pt>
                <c:pt idx="3006">
                  <c:v>29.67999999999999</c:v>
                </c:pt>
                <c:pt idx="3007">
                  <c:v>29.70999999999999</c:v>
                </c:pt>
                <c:pt idx="3008">
                  <c:v>29.73999999999999</c:v>
                </c:pt>
                <c:pt idx="3009">
                  <c:v>29.76999999999999</c:v>
                </c:pt>
                <c:pt idx="3010">
                  <c:v>29.79999999999999</c:v>
                </c:pt>
                <c:pt idx="3011">
                  <c:v>29.83</c:v>
                </c:pt>
                <c:pt idx="3012">
                  <c:v>29.86</c:v>
                </c:pt>
                <c:pt idx="3013">
                  <c:v>29.89</c:v>
                </c:pt>
                <c:pt idx="3014">
                  <c:v>29.92</c:v>
                </c:pt>
                <c:pt idx="3015">
                  <c:v>29.95</c:v>
                </c:pt>
                <c:pt idx="3016">
                  <c:v>29.97999999999999</c:v>
                </c:pt>
                <c:pt idx="3017">
                  <c:v>30.00999999999999</c:v>
                </c:pt>
                <c:pt idx="3018">
                  <c:v>30.03999999999999</c:v>
                </c:pt>
                <c:pt idx="3019">
                  <c:v>30.06999999999999</c:v>
                </c:pt>
                <c:pt idx="3020">
                  <c:v>30.09999999999999</c:v>
                </c:pt>
                <c:pt idx="3021">
                  <c:v>30.12999999999999</c:v>
                </c:pt>
                <c:pt idx="3022">
                  <c:v>30.16</c:v>
                </c:pt>
                <c:pt idx="3023">
                  <c:v>30.18999999999999</c:v>
                </c:pt>
                <c:pt idx="3024">
                  <c:v>30.22</c:v>
                </c:pt>
                <c:pt idx="3025">
                  <c:v>30.25</c:v>
                </c:pt>
                <c:pt idx="3026">
                  <c:v>30.28</c:v>
                </c:pt>
                <c:pt idx="3027">
                  <c:v>30.31000000000001</c:v>
                </c:pt>
                <c:pt idx="3028">
                  <c:v>30.34</c:v>
                </c:pt>
                <c:pt idx="3029">
                  <c:v>30.36999999999999</c:v>
                </c:pt>
                <c:pt idx="3030">
                  <c:v>30.39999999999999</c:v>
                </c:pt>
                <c:pt idx="3031">
                  <c:v>30.42999999999999</c:v>
                </c:pt>
                <c:pt idx="3032">
                  <c:v>30.45999999999999</c:v>
                </c:pt>
                <c:pt idx="3033">
                  <c:v>30.48999999999998</c:v>
                </c:pt>
                <c:pt idx="3034">
                  <c:v>30.52</c:v>
                </c:pt>
                <c:pt idx="3035">
                  <c:v>30.54999999999999</c:v>
                </c:pt>
                <c:pt idx="3036">
                  <c:v>30.58</c:v>
                </c:pt>
                <c:pt idx="3037">
                  <c:v>30.61</c:v>
                </c:pt>
                <c:pt idx="3038">
                  <c:v>30.64</c:v>
                </c:pt>
                <c:pt idx="3039">
                  <c:v>30.67</c:v>
                </c:pt>
                <c:pt idx="3040">
                  <c:v>30.7</c:v>
                </c:pt>
                <c:pt idx="3041">
                  <c:v>30.72999999999999</c:v>
                </c:pt>
                <c:pt idx="3042">
                  <c:v>30.75999999999999</c:v>
                </c:pt>
                <c:pt idx="3043">
                  <c:v>30.78999999999998</c:v>
                </c:pt>
                <c:pt idx="3044">
                  <c:v>30.81999999999999</c:v>
                </c:pt>
                <c:pt idx="3045">
                  <c:v>30.84999999999999</c:v>
                </c:pt>
                <c:pt idx="3046">
                  <c:v>30.87999999999999</c:v>
                </c:pt>
                <c:pt idx="3047">
                  <c:v>30.90999999999999</c:v>
                </c:pt>
                <c:pt idx="3048">
                  <c:v>30.93999999999999</c:v>
                </c:pt>
                <c:pt idx="3049">
                  <c:v>30.97</c:v>
                </c:pt>
                <c:pt idx="3050">
                  <c:v>31.0</c:v>
                </c:pt>
                <c:pt idx="3051">
                  <c:v>31.03</c:v>
                </c:pt>
                <c:pt idx="3052">
                  <c:v>31.06</c:v>
                </c:pt>
                <c:pt idx="3053">
                  <c:v>31.09</c:v>
                </c:pt>
                <c:pt idx="3054">
                  <c:v>31.12</c:v>
                </c:pt>
                <c:pt idx="3055">
                  <c:v>31.14999999999999</c:v>
                </c:pt>
                <c:pt idx="3056">
                  <c:v>31.17999999999999</c:v>
                </c:pt>
                <c:pt idx="3057">
                  <c:v>31.20999999999999</c:v>
                </c:pt>
                <c:pt idx="3058">
                  <c:v>31.23999999999999</c:v>
                </c:pt>
                <c:pt idx="3059">
                  <c:v>31.26999999999999</c:v>
                </c:pt>
                <c:pt idx="3060">
                  <c:v>31.29999999999999</c:v>
                </c:pt>
                <c:pt idx="3061">
                  <c:v>31.33</c:v>
                </c:pt>
                <c:pt idx="3062">
                  <c:v>31.36</c:v>
                </c:pt>
                <c:pt idx="3063">
                  <c:v>31.39</c:v>
                </c:pt>
                <c:pt idx="3064">
                  <c:v>31.42</c:v>
                </c:pt>
                <c:pt idx="3065">
                  <c:v>31.45</c:v>
                </c:pt>
                <c:pt idx="3066">
                  <c:v>31.47999999999999</c:v>
                </c:pt>
                <c:pt idx="3067">
                  <c:v>31.50999999999999</c:v>
                </c:pt>
                <c:pt idx="3068">
                  <c:v>31.53999999999999</c:v>
                </c:pt>
                <c:pt idx="3069">
                  <c:v>31.56999999999999</c:v>
                </c:pt>
                <c:pt idx="3070">
                  <c:v>31.59999999999999</c:v>
                </c:pt>
                <c:pt idx="3071">
                  <c:v>31.62999999999999</c:v>
                </c:pt>
                <c:pt idx="3072">
                  <c:v>31.66</c:v>
                </c:pt>
                <c:pt idx="3073">
                  <c:v>31.68999999999999</c:v>
                </c:pt>
                <c:pt idx="3074">
                  <c:v>31.72</c:v>
                </c:pt>
                <c:pt idx="3075">
                  <c:v>31.75</c:v>
                </c:pt>
                <c:pt idx="3076">
                  <c:v>31.78</c:v>
                </c:pt>
                <c:pt idx="3077">
                  <c:v>31.81000000000001</c:v>
                </c:pt>
                <c:pt idx="3078">
                  <c:v>31.84</c:v>
                </c:pt>
                <c:pt idx="3079">
                  <c:v>31.86999999999999</c:v>
                </c:pt>
                <c:pt idx="3080">
                  <c:v>31.89999999999999</c:v>
                </c:pt>
                <c:pt idx="3081">
                  <c:v>31.92999999999999</c:v>
                </c:pt>
                <c:pt idx="3082">
                  <c:v>31.95999999999999</c:v>
                </c:pt>
                <c:pt idx="3083">
                  <c:v>31.98999999999998</c:v>
                </c:pt>
                <c:pt idx="3084">
                  <c:v>32.02</c:v>
                </c:pt>
                <c:pt idx="3085">
                  <c:v>32.05</c:v>
                </c:pt>
                <c:pt idx="3086">
                  <c:v>32.08</c:v>
                </c:pt>
                <c:pt idx="3087">
                  <c:v>32.11</c:v>
                </c:pt>
                <c:pt idx="3088">
                  <c:v>32.14</c:v>
                </c:pt>
                <c:pt idx="3089">
                  <c:v>32.17</c:v>
                </c:pt>
                <c:pt idx="3090">
                  <c:v>32.2</c:v>
                </c:pt>
                <c:pt idx="3091">
                  <c:v>32.23</c:v>
                </c:pt>
                <c:pt idx="3092">
                  <c:v>32.26</c:v>
                </c:pt>
                <c:pt idx="3093">
                  <c:v>32.29</c:v>
                </c:pt>
                <c:pt idx="3094">
                  <c:v>32.32</c:v>
                </c:pt>
                <c:pt idx="3095">
                  <c:v>32.35</c:v>
                </c:pt>
                <c:pt idx="3096">
                  <c:v>32.38</c:v>
                </c:pt>
                <c:pt idx="3097">
                  <c:v>32.41</c:v>
                </c:pt>
                <c:pt idx="3098">
                  <c:v>32.44</c:v>
                </c:pt>
                <c:pt idx="3099">
                  <c:v>32.47</c:v>
                </c:pt>
                <c:pt idx="3100">
                  <c:v>32.5</c:v>
                </c:pt>
                <c:pt idx="3101">
                  <c:v>32.53</c:v>
                </c:pt>
                <c:pt idx="3102">
                  <c:v>32.56</c:v>
                </c:pt>
                <c:pt idx="3103">
                  <c:v>32.59</c:v>
                </c:pt>
                <c:pt idx="3104">
                  <c:v>32.62</c:v>
                </c:pt>
                <c:pt idx="3105">
                  <c:v>32.65</c:v>
                </c:pt>
                <c:pt idx="3106">
                  <c:v>32.68</c:v>
                </c:pt>
                <c:pt idx="3107">
                  <c:v>32.71000000000001</c:v>
                </c:pt>
                <c:pt idx="3108">
                  <c:v>32.74000000000001</c:v>
                </c:pt>
                <c:pt idx="3109">
                  <c:v>32.77000000000001</c:v>
                </c:pt>
                <c:pt idx="3110">
                  <c:v>32.8</c:v>
                </c:pt>
                <c:pt idx="3111">
                  <c:v>32.83</c:v>
                </c:pt>
                <c:pt idx="3112">
                  <c:v>32.86</c:v>
                </c:pt>
                <c:pt idx="3113">
                  <c:v>32.89</c:v>
                </c:pt>
                <c:pt idx="3114">
                  <c:v>32.92</c:v>
                </c:pt>
                <c:pt idx="3115">
                  <c:v>32.95</c:v>
                </c:pt>
                <c:pt idx="3116">
                  <c:v>32.98</c:v>
                </c:pt>
                <c:pt idx="3117">
                  <c:v>33.01</c:v>
                </c:pt>
                <c:pt idx="3118">
                  <c:v>33.04</c:v>
                </c:pt>
                <c:pt idx="3119">
                  <c:v>33.07</c:v>
                </c:pt>
                <c:pt idx="3120">
                  <c:v>33.10000000000001</c:v>
                </c:pt>
                <c:pt idx="3121">
                  <c:v>33.13000000000001</c:v>
                </c:pt>
                <c:pt idx="3122">
                  <c:v>33.16</c:v>
                </c:pt>
                <c:pt idx="3123">
                  <c:v>33.19</c:v>
                </c:pt>
                <c:pt idx="3124">
                  <c:v>33.22</c:v>
                </c:pt>
                <c:pt idx="3125">
                  <c:v>33.25</c:v>
                </c:pt>
                <c:pt idx="3126">
                  <c:v>33.28</c:v>
                </c:pt>
                <c:pt idx="3127">
                  <c:v>33.31</c:v>
                </c:pt>
                <c:pt idx="3128">
                  <c:v>33.34</c:v>
                </c:pt>
                <c:pt idx="3129">
                  <c:v>33.37</c:v>
                </c:pt>
                <c:pt idx="3130">
                  <c:v>33.4</c:v>
                </c:pt>
                <c:pt idx="3131">
                  <c:v>33.43</c:v>
                </c:pt>
                <c:pt idx="3132">
                  <c:v>33.46</c:v>
                </c:pt>
                <c:pt idx="3133">
                  <c:v>33.49</c:v>
                </c:pt>
                <c:pt idx="3134">
                  <c:v>33.52</c:v>
                </c:pt>
                <c:pt idx="3135">
                  <c:v>33.55</c:v>
                </c:pt>
                <c:pt idx="3136">
                  <c:v>33.58</c:v>
                </c:pt>
                <c:pt idx="3137">
                  <c:v>33.61</c:v>
                </c:pt>
                <c:pt idx="3138">
                  <c:v>33.64</c:v>
                </c:pt>
                <c:pt idx="3139">
                  <c:v>33.67</c:v>
                </c:pt>
                <c:pt idx="3140">
                  <c:v>33.7</c:v>
                </c:pt>
                <c:pt idx="3141">
                  <c:v>33.73</c:v>
                </c:pt>
                <c:pt idx="3142">
                  <c:v>33.76</c:v>
                </c:pt>
                <c:pt idx="3143">
                  <c:v>33.79</c:v>
                </c:pt>
                <c:pt idx="3144">
                  <c:v>33.82</c:v>
                </c:pt>
                <c:pt idx="3145">
                  <c:v>33.85</c:v>
                </c:pt>
                <c:pt idx="3146">
                  <c:v>33.88</c:v>
                </c:pt>
                <c:pt idx="3147">
                  <c:v>33.91</c:v>
                </c:pt>
                <c:pt idx="3148">
                  <c:v>33.94</c:v>
                </c:pt>
                <c:pt idx="3149">
                  <c:v>33.97</c:v>
                </c:pt>
                <c:pt idx="3150">
                  <c:v>34.0</c:v>
                </c:pt>
                <c:pt idx="3151">
                  <c:v>34.03</c:v>
                </c:pt>
                <c:pt idx="3152">
                  <c:v>34.06</c:v>
                </c:pt>
                <c:pt idx="3153">
                  <c:v>34.09</c:v>
                </c:pt>
                <c:pt idx="3154">
                  <c:v>34.12</c:v>
                </c:pt>
                <c:pt idx="3155">
                  <c:v>34.15</c:v>
                </c:pt>
                <c:pt idx="3156">
                  <c:v>34.18</c:v>
                </c:pt>
                <c:pt idx="3157">
                  <c:v>34.21000000000001</c:v>
                </c:pt>
                <c:pt idx="3158">
                  <c:v>34.24000000000001</c:v>
                </c:pt>
                <c:pt idx="3159">
                  <c:v>34.27000000000001</c:v>
                </c:pt>
                <c:pt idx="3160">
                  <c:v>34.3</c:v>
                </c:pt>
                <c:pt idx="3161">
                  <c:v>34.33</c:v>
                </c:pt>
                <c:pt idx="3162">
                  <c:v>34.36</c:v>
                </c:pt>
                <c:pt idx="3163">
                  <c:v>34.39</c:v>
                </c:pt>
                <c:pt idx="3164">
                  <c:v>34.42</c:v>
                </c:pt>
                <c:pt idx="3165">
                  <c:v>34.45</c:v>
                </c:pt>
                <c:pt idx="3166">
                  <c:v>34.48</c:v>
                </c:pt>
                <c:pt idx="3167">
                  <c:v>34.51</c:v>
                </c:pt>
                <c:pt idx="3168">
                  <c:v>34.54</c:v>
                </c:pt>
                <c:pt idx="3169">
                  <c:v>34.57</c:v>
                </c:pt>
                <c:pt idx="3170">
                  <c:v>34.60000000000001</c:v>
                </c:pt>
                <c:pt idx="3171">
                  <c:v>34.63000000000001</c:v>
                </c:pt>
                <c:pt idx="3172">
                  <c:v>34.66</c:v>
                </c:pt>
                <c:pt idx="3173">
                  <c:v>34.69</c:v>
                </c:pt>
                <c:pt idx="3174">
                  <c:v>34.72</c:v>
                </c:pt>
                <c:pt idx="3175">
                  <c:v>34.75</c:v>
                </c:pt>
                <c:pt idx="3176">
                  <c:v>34.78</c:v>
                </c:pt>
                <c:pt idx="3177">
                  <c:v>34.81</c:v>
                </c:pt>
                <c:pt idx="3178">
                  <c:v>34.84</c:v>
                </c:pt>
                <c:pt idx="3179">
                  <c:v>34.87</c:v>
                </c:pt>
                <c:pt idx="3180">
                  <c:v>34.9</c:v>
                </c:pt>
                <c:pt idx="3181">
                  <c:v>34.93</c:v>
                </c:pt>
                <c:pt idx="3182">
                  <c:v>34.96</c:v>
                </c:pt>
                <c:pt idx="3183">
                  <c:v>34.99</c:v>
                </c:pt>
                <c:pt idx="3184">
                  <c:v>35.02</c:v>
                </c:pt>
                <c:pt idx="3185">
                  <c:v>35.05</c:v>
                </c:pt>
                <c:pt idx="3186">
                  <c:v>35.08</c:v>
                </c:pt>
                <c:pt idx="3187">
                  <c:v>35.11</c:v>
                </c:pt>
                <c:pt idx="3188">
                  <c:v>35.14</c:v>
                </c:pt>
                <c:pt idx="3189">
                  <c:v>35.17</c:v>
                </c:pt>
                <c:pt idx="3190">
                  <c:v>35.2</c:v>
                </c:pt>
                <c:pt idx="3191">
                  <c:v>35.23</c:v>
                </c:pt>
                <c:pt idx="3192">
                  <c:v>35.26</c:v>
                </c:pt>
                <c:pt idx="3193">
                  <c:v>35.29</c:v>
                </c:pt>
                <c:pt idx="3194">
                  <c:v>35.32</c:v>
                </c:pt>
                <c:pt idx="3195">
                  <c:v>35.35</c:v>
                </c:pt>
                <c:pt idx="3196">
                  <c:v>35.38</c:v>
                </c:pt>
                <c:pt idx="3197">
                  <c:v>35.41</c:v>
                </c:pt>
                <c:pt idx="3198">
                  <c:v>35.44</c:v>
                </c:pt>
                <c:pt idx="3199">
                  <c:v>35.47</c:v>
                </c:pt>
                <c:pt idx="3200">
                  <c:v>35.5</c:v>
                </c:pt>
                <c:pt idx="3201">
                  <c:v>35.53</c:v>
                </c:pt>
                <c:pt idx="3202">
                  <c:v>35.56</c:v>
                </c:pt>
                <c:pt idx="3203">
                  <c:v>35.59</c:v>
                </c:pt>
                <c:pt idx="3204">
                  <c:v>35.62</c:v>
                </c:pt>
                <c:pt idx="3205">
                  <c:v>35.65</c:v>
                </c:pt>
                <c:pt idx="3206">
                  <c:v>35.68</c:v>
                </c:pt>
                <c:pt idx="3207">
                  <c:v>35.71000000000001</c:v>
                </c:pt>
                <c:pt idx="3208">
                  <c:v>35.74000000000001</c:v>
                </c:pt>
                <c:pt idx="3209">
                  <c:v>35.77000000000001</c:v>
                </c:pt>
                <c:pt idx="3210">
                  <c:v>35.8</c:v>
                </c:pt>
                <c:pt idx="3211">
                  <c:v>35.83</c:v>
                </c:pt>
                <c:pt idx="3212">
                  <c:v>35.86</c:v>
                </c:pt>
                <c:pt idx="3213">
                  <c:v>35.89</c:v>
                </c:pt>
                <c:pt idx="3214">
                  <c:v>35.92</c:v>
                </c:pt>
                <c:pt idx="3215">
                  <c:v>35.95</c:v>
                </c:pt>
                <c:pt idx="3216">
                  <c:v>35.98</c:v>
                </c:pt>
                <c:pt idx="3217">
                  <c:v>36.01</c:v>
                </c:pt>
                <c:pt idx="3218">
                  <c:v>36.04</c:v>
                </c:pt>
                <c:pt idx="3219">
                  <c:v>36.07</c:v>
                </c:pt>
                <c:pt idx="3220">
                  <c:v>36.10000000000001</c:v>
                </c:pt>
                <c:pt idx="3221">
                  <c:v>36.13000000000001</c:v>
                </c:pt>
                <c:pt idx="3222">
                  <c:v>36.16</c:v>
                </c:pt>
                <c:pt idx="3223">
                  <c:v>36.19</c:v>
                </c:pt>
                <c:pt idx="3224">
                  <c:v>36.22</c:v>
                </c:pt>
                <c:pt idx="3225">
                  <c:v>36.25</c:v>
                </c:pt>
                <c:pt idx="3226">
                  <c:v>36.28</c:v>
                </c:pt>
                <c:pt idx="3227">
                  <c:v>36.31</c:v>
                </c:pt>
                <c:pt idx="3228">
                  <c:v>36.34</c:v>
                </c:pt>
                <c:pt idx="3229">
                  <c:v>36.37</c:v>
                </c:pt>
                <c:pt idx="3230">
                  <c:v>36.4</c:v>
                </c:pt>
                <c:pt idx="3231">
                  <c:v>36.43</c:v>
                </c:pt>
                <c:pt idx="3232">
                  <c:v>36.46</c:v>
                </c:pt>
                <c:pt idx="3233">
                  <c:v>36.49</c:v>
                </c:pt>
                <c:pt idx="3234">
                  <c:v>36.52</c:v>
                </c:pt>
                <c:pt idx="3235">
                  <c:v>36.55</c:v>
                </c:pt>
                <c:pt idx="3236">
                  <c:v>36.58</c:v>
                </c:pt>
                <c:pt idx="3237">
                  <c:v>36.61</c:v>
                </c:pt>
                <c:pt idx="3238">
                  <c:v>36.64</c:v>
                </c:pt>
                <c:pt idx="3239">
                  <c:v>36.67</c:v>
                </c:pt>
                <c:pt idx="3240">
                  <c:v>36.7</c:v>
                </c:pt>
                <c:pt idx="3241">
                  <c:v>36.73</c:v>
                </c:pt>
                <c:pt idx="3242">
                  <c:v>36.76</c:v>
                </c:pt>
                <c:pt idx="3243">
                  <c:v>36.79</c:v>
                </c:pt>
                <c:pt idx="3244">
                  <c:v>36.82</c:v>
                </c:pt>
                <c:pt idx="3245">
                  <c:v>36.85</c:v>
                </c:pt>
                <c:pt idx="3246">
                  <c:v>36.88</c:v>
                </c:pt>
                <c:pt idx="3247">
                  <c:v>36.91</c:v>
                </c:pt>
                <c:pt idx="3248">
                  <c:v>36.94</c:v>
                </c:pt>
                <c:pt idx="3249">
                  <c:v>36.97</c:v>
                </c:pt>
                <c:pt idx="3250">
                  <c:v>37.0</c:v>
                </c:pt>
                <c:pt idx="3251">
                  <c:v>37.03</c:v>
                </c:pt>
                <c:pt idx="3252">
                  <c:v>37.06</c:v>
                </c:pt>
                <c:pt idx="3253">
                  <c:v>37.09</c:v>
                </c:pt>
                <c:pt idx="3254">
                  <c:v>37.12</c:v>
                </c:pt>
                <c:pt idx="3255">
                  <c:v>37.15</c:v>
                </c:pt>
                <c:pt idx="3256">
                  <c:v>37.18</c:v>
                </c:pt>
                <c:pt idx="3257">
                  <c:v>37.21000000000001</c:v>
                </c:pt>
                <c:pt idx="3258">
                  <c:v>37.24000000000001</c:v>
                </c:pt>
                <c:pt idx="3259">
                  <c:v>37.27000000000001</c:v>
                </c:pt>
                <c:pt idx="3260">
                  <c:v>37.3</c:v>
                </c:pt>
                <c:pt idx="3261">
                  <c:v>37.33</c:v>
                </c:pt>
                <c:pt idx="3262">
                  <c:v>37.36</c:v>
                </c:pt>
                <c:pt idx="3263">
                  <c:v>37.39</c:v>
                </c:pt>
                <c:pt idx="3264">
                  <c:v>37.42</c:v>
                </c:pt>
                <c:pt idx="3265">
                  <c:v>37.45</c:v>
                </c:pt>
                <c:pt idx="3266">
                  <c:v>37.48</c:v>
                </c:pt>
                <c:pt idx="3267">
                  <c:v>37.51</c:v>
                </c:pt>
                <c:pt idx="3268">
                  <c:v>37.54</c:v>
                </c:pt>
                <c:pt idx="3269">
                  <c:v>37.57</c:v>
                </c:pt>
                <c:pt idx="3270">
                  <c:v>37.60000000000001</c:v>
                </c:pt>
                <c:pt idx="3271">
                  <c:v>37.63000000000001</c:v>
                </c:pt>
                <c:pt idx="3272">
                  <c:v>37.66</c:v>
                </c:pt>
                <c:pt idx="3273">
                  <c:v>37.69</c:v>
                </c:pt>
                <c:pt idx="3274">
                  <c:v>37.72</c:v>
                </c:pt>
                <c:pt idx="3275">
                  <c:v>37.75</c:v>
                </c:pt>
                <c:pt idx="3276">
                  <c:v>37.78</c:v>
                </c:pt>
                <c:pt idx="3277">
                  <c:v>37.81</c:v>
                </c:pt>
                <c:pt idx="3278">
                  <c:v>37.84</c:v>
                </c:pt>
                <c:pt idx="3279">
                  <c:v>37.87</c:v>
                </c:pt>
                <c:pt idx="3280">
                  <c:v>37.9</c:v>
                </c:pt>
                <c:pt idx="3281">
                  <c:v>37.93</c:v>
                </c:pt>
                <c:pt idx="3282">
                  <c:v>37.96</c:v>
                </c:pt>
                <c:pt idx="3283">
                  <c:v>37.99</c:v>
                </c:pt>
                <c:pt idx="3284">
                  <c:v>38.02</c:v>
                </c:pt>
                <c:pt idx="3285">
                  <c:v>38.05</c:v>
                </c:pt>
                <c:pt idx="3286">
                  <c:v>38.08</c:v>
                </c:pt>
                <c:pt idx="3287">
                  <c:v>38.11</c:v>
                </c:pt>
                <c:pt idx="3288">
                  <c:v>38.14</c:v>
                </c:pt>
                <c:pt idx="3289">
                  <c:v>38.17</c:v>
                </c:pt>
                <c:pt idx="3290">
                  <c:v>38.2</c:v>
                </c:pt>
                <c:pt idx="3291">
                  <c:v>38.23</c:v>
                </c:pt>
                <c:pt idx="3292">
                  <c:v>38.26</c:v>
                </c:pt>
                <c:pt idx="3293">
                  <c:v>38.29</c:v>
                </c:pt>
                <c:pt idx="3294">
                  <c:v>38.32</c:v>
                </c:pt>
                <c:pt idx="3295">
                  <c:v>38.35</c:v>
                </c:pt>
                <c:pt idx="3296">
                  <c:v>38.38</c:v>
                </c:pt>
                <c:pt idx="3297">
                  <c:v>38.41</c:v>
                </c:pt>
                <c:pt idx="3298">
                  <c:v>38.44</c:v>
                </c:pt>
                <c:pt idx="3299">
                  <c:v>38.47</c:v>
                </c:pt>
                <c:pt idx="3300">
                  <c:v>38.5</c:v>
                </c:pt>
                <c:pt idx="3301">
                  <c:v>38.53</c:v>
                </c:pt>
                <c:pt idx="3302">
                  <c:v>38.56</c:v>
                </c:pt>
                <c:pt idx="3303">
                  <c:v>38.59</c:v>
                </c:pt>
                <c:pt idx="3304">
                  <c:v>38.62</c:v>
                </c:pt>
                <c:pt idx="3305">
                  <c:v>38.65</c:v>
                </c:pt>
                <c:pt idx="3306">
                  <c:v>38.68</c:v>
                </c:pt>
                <c:pt idx="3307">
                  <c:v>38.71000000000001</c:v>
                </c:pt>
                <c:pt idx="3308">
                  <c:v>38.74000000000001</c:v>
                </c:pt>
                <c:pt idx="3309">
                  <c:v>38.77000000000001</c:v>
                </c:pt>
                <c:pt idx="3310">
                  <c:v>38.8</c:v>
                </c:pt>
                <c:pt idx="3311">
                  <c:v>38.83</c:v>
                </c:pt>
                <c:pt idx="3312">
                  <c:v>38.86</c:v>
                </c:pt>
                <c:pt idx="3313">
                  <c:v>38.89</c:v>
                </c:pt>
                <c:pt idx="3314">
                  <c:v>38.92</c:v>
                </c:pt>
                <c:pt idx="3315">
                  <c:v>38.95</c:v>
                </c:pt>
                <c:pt idx="3316">
                  <c:v>38.98</c:v>
                </c:pt>
                <c:pt idx="3317">
                  <c:v>39.01</c:v>
                </c:pt>
                <c:pt idx="3318">
                  <c:v>39.04</c:v>
                </c:pt>
                <c:pt idx="3319">
                  <c:v>39.07</c:v>
                </c:pt>
                <c:pt idx="3320">
                  <c:v>39.10000000000001</c:v>
                </c:pt>
                <c:pt idx="3321">
                  <c:v>39.13000000000001</c:v>
                </c:pt>
                <c:pt idx="3322">
                  <c:v>39.16</c:v>
                </c:pt>
                <c:pt idx="3323">
                  <c:v>39.19</c:v>
                </c:pt>
                <c:pt idx="3324">
                  <c:v>39.22</c:v>
                </c:pt>
                <c:pt idx="3325">
                  <c:v>39.25</c:v>
                </c:pt>
                <c:pt idx="3326">
                  <c:v>39.28</c:v>
                </c:pt>
                <c:pt idx="3327">
                  <c:v>39.31</c:v>
                </c:pt>
                <c:pt idx="3328">
                  <c:v>39.34</c:v>
                </c:pt>
                <c:pt idx="3329">
                  <c:v>39.37</c:v>
                </c:pt>
                <c:pt idx="3330">
                  <c:v>39.4</c:v>
                </c:pt>
                <c:pt idx="3331">
                  <c:v>39.43</c:v>
                </c:pt>
                <c:pt idx="3332">
                  <c:v>39.46</c:v>
                </c:pt>
                <c:pt idx="3333">
                  <c:v>39.49</c:v>
                </c:pt>
                <c:pt idx="3334">
                  <c:v>39.52</c:v>
                </c:pt>
                <c:pt idx="3335">
                  <c:v>39.55</c:v>
                </c:pt>
                <c:pt idx="3336">
                  <c:v>39.58</c:v>
                </c:pt>
                <c:pt idx="3337">
                  <c:v>39.61</c:v>
                </c:pt>
                <c:pt idx="3338">
                  <c:v>39.64</c:v>
                </c:pt>
                <c:pt idx="3339">
                  <c:v>39.67</c:v>
                </c:pt>
                <c:pt idx="3340">
                  <c:v>39.7</c:v>
                </c:pt>
                <c:pt idx="3341">
                  <c:v>39.73</c:v>
                </c:pt>
                <c:pt idx="3342">
                  <c:v>39.76</c:v>
                </c:pt>
                <c:pt idx="3343">
                  <c:v>39.79</c:v>
                </c:pt>
                <c:pt idx="3344">
                  <c:v>39.82</c:v>
                </c:pt>
                <c:pt idx="3345">
                  <c:v>39.85</c:v>
                </c:pt>
                <c:pt idx="3346">
                  <c:v>39.88</c:v>
                </c:pt>
                <c:pt idx="3347">
                  <c:v>39.91</c:v>
                </c:pt>
                <c:pt idx="3348">
                  <c:v>39.94</c:v>
                </c:pt>
                <c:pt idx="3349">
                  <c:v>39.97</c:v>
                </c:pt>
                <c:pt idx="3350">
                  <c:v>40.0</c:v>
                </c:pt>
                <c:pt idx="3351">
                  <c:v>40.03</c:v>
                </c:pt>
                <c:pt idx="3352">
                  <c:v>40.06</c:v>
                </c:pt>
                <c:pt idx="3353">
                  <c:v>40.09</c:v>
                </c:pt>
                <c:pt idx="3354">
                  <c:v>40.12</c:v>
                </c:pt>
                <c:pt idx="3355">
                  <c:v>40.15</c:v>
                </c:pt>
                <c:pt idx="3356">
                  <c:v>40.18</c:v>
                </c:pt>
                <c:pt idx="3357">
                  <c:v>40.21000000000001</c:v>
                </c:pt>
                <c:pt idx="3358">
                  <c:v>40.24000000000001</c:v>
                </c:pt>
                <c:pt idx="3359">
                  <c:v>40.27000000000001</c:v>
                </c:pt>
                <c:pt idx="3360">
                  <c:v>40.3</c:v>
                </c:pt>
                <c:pt idx="3361">
                  <c:v>40.33</c:v>
                </c:pt>
                <c:pt idx="3362">
                  <c:v>40.36</c:v>
                </c:pt>
                <c:pt idx="3363">
                  <c:v>40.39</c:v>
                </c:pt>
                <c:pt idx="3364">
                  <c:v>40.42</c:v>
                </c:pt>
                <c:pt idx="3365">
                  <c:v>40.45</c:v>
                </c:pt>
                <c:pt idx="3366">
                  <c:v>40.48</c:v>
                </c:pt>
                <c:pt idx="3367">
                  <c:v>40.51</c:v>
                </c:pt>
                <c:pt idx="3368">
                  <c:v>40.54</c:v>
                </c:pt>
                <c:pt idx="3369">
                  <c:v>40.57</c:v>
                </c:pt>
                <c:pt idx="3370">
                  <c:v>40.60000000000001</c:v>
                </c:pt>
                <c:pt idx="3371">
                  <c:v>40.63000000000001</c:v>
                </c:pt>
                <c:pt idx="3372">
                  <c:v>40.66</c:v>
                </c:pt>
                <c:pt idx="3373">
                  <c:v>40.69</c:v>
                </c:pt>
                <c:pt idx="3374">
                  <c:v>40.72</c:v>
                </c:pt>
                <c:pt idx="3375">
                  <c:v>40.75</c:v>
                </c:pt>
                <c:pt idx="3376">
                  <c:v>40.78</c:v>
                </c:pt>
                <c:pt idx="3377">
                  <c:v>40.81</c:v>
                </c:pt>
                <c:pt idx="3378">
                  <c:v>40.84</c:v>
                </c:pt>
                <c:pt idx="3379">
                  <c:v>40.87</c:v>
                </c:pt>
                <c:pt idx="3380">
                  <c:v>40.9</c:v>
                </c:pt>
                <c:pt idx="3381">
                  <c:v>40.93</c:v>
                </c:pt>
                <c:pt idx="3382">
                  <c:v>40.96</c:v>
                </c:pt>
                <c:pt idx="3383">
                  <c:v>40.99</c:v>
                </c:pt>
                <c:pt idx="3384">
                  <c:v>41.02</c:v>
                </c:pt>
                <c:pt idx="3385">
                  <c:v>41.05</c:v>
                </c:pt>
                <c:pt idx="3386">
                  <c:v>41.08</c:v>
                </c:pt>
                <c:pt idx="3387">
                  <c:v>41.11</c:v>
                </c:pt>
                <c:pt idx="3388">
                  <c:v>41.14</c:v>
                </c:pt>
                <c:pt idx="3389">
                  <c:v>41.17</c:v>
                </c:pt>
                <c:pt idx="3390">
                  <c:v>41.2</c:v>
                </c:pt>
                <c:pt idx="3391">
                  <c:v>41.23</c:v>
                </c:pt>
                <c:pt idx="3392">
                  <c:v>41.26</c:v>
                </c:pt>
                <c:pt idx="3393">
                  <c:v>41.29</c:v>
                </c:pt>
                <c:pt idx="3394">
                  <c:v>41.32</c:v>
                </c:pt>
                <c:pt idx="3395">
                  <c:v>41.35</c:v>
                </c:pt>
                <c:pt idx="3396">
                  <c:v>41.38</c:v>
                </c:pt>
                <c:pt idx="3397">
                  <c:v>41.41</c:v>
                </c:pt>
                <c:pt idx="3398">
                  <c:v>41.44</c:v>
                </c:pt>
                <c:pt idx="3399">
                  <c:v>41.47</c:v>
                </c:pt>
                <c:pt idx="3400">
                  <c:v>41.5</c:v>
                </c:pt>
                <c:pt idx="3401">
                  <c:v>41.53</c:v>
                </c:pt>
                <c:pt idx="3402">
                  <c:v>41.56</c:v>
                </c:pt>
                <c:pt idx="3403">
                  <c:v>41.59</c:v>
                </c:pt>
                <c:pt idx="3404">
                  <c:v>41.62</c:v>
                </c:pt>
                <c:pt idx="3405">
                  <c:v>41.65</c:v>
                </c:pt>
                <c:pt idx="3406">
                  <c:v>41.68</c:v>
                </c:pt>
                <c:pt idx="3407">
                  <c:v>41.71000000000001</c:v>
                </c:pt>
                <c:pt idx="3408">
                  <c:v>41.74000000000001</c:v>
                </c:pt>
                <c:pt idx="3409">
                  <c:v>41.77000000000001</c:v>
                </c:pt>
                <c:pt idx="3410">
                  <c:v>41.8</c:v>
                </c:pt>
                <c:pt idx="3411">
                  <c:v>41.83</c:v>
                </c:pt>
                <c:pt idx="3412">
                  <c:v>41.86</c:v>
                </c:pt>
                <c:pt idx="3413">
                  <c:v>41.89</c:v>
                </c:pt>
                <c:pt idx="3414">
                  <c:v>41.92</c:v>
                </c:pt>
                <c:pt idx="3415">
                  <c:v>41.95</c:v>
                </c:pt>
                <c:pt idx="3416">
                  <c:v>41.98</c:v>
                </c:pt>
                <c:pt idx="3417">
                  <c:v>42.01</c:v>
                </c:pt>
                <c:pt idx="3418">
                  <c:v>42.04</c:v>
                </c:pt>
                <c:pt idx="3419">
                  <c:v>42.07</c:v>
                </c:pt>
                <c:pt idx="3420">
                  <c:v>42.10000000000001</c:v>
                </c:pt>
                <c:pt idx="3421">
                  <c:v>42.13000000000001</c:v>
                </c:pt>
                <c:pt idx="3422">
                  <c:v>42.16</c:v>
                </c:pt>
                <c:pt idx="3423">
                  <c:v>42.19</c:v>
                </c:pt>
                <c:pt idx="3424">
                  <c:v>42.22</c:v>
                </c:pt>
                <c:pt idx="3425">
                  <c:v>42.25</c:v>
                </c:pt>
                <c:pt idx="3426">
                  <c:v>42.28</c:v>
                </c:pt>
                <c:pt idx="3427">
                  <c:v>42.31</c:v>
                </c:pt>
                <c:pt idx="3428">
                  <c:v>42.34</c:v>
                </c:pt>
                <c:pt idx="3429">
                  <c:v>42.37</c:v>
                </c:pt>
                <c:pt idx="3430">
                  <c:v>42.4</c:v>
                </c:pt>
                <c:pt idx="3431">
                  <c:v>42.43</c:v>
                </c:pt>
                <c:pt idx="3432">
                  <c:v>42.46</c:v>
                </c:pt>
                <c:pt idx="3433">
                  <c:v>42.49</c:v>
                </c:pt>
                <c:pt idx="3434">
                  <c:v>42.52</c:v>
                </c:pt>
                <c:pt idx="3435">
                  <c:v>42.55</c:v>
                </c:pt>
                <c:pt idx="3436">
                  <c:v>42.58</c:v>
                </c:pt>
                <c:pt idx="3437">
                  <c:v>42.61</c:v>
                </c:pt>
                <c:pt idx="3438">
                  <c:v>42.64</c:v>
                </c:pt>
                <c:pt idx="3439">
                  <c:v>42.67</c:v>
                </c:pt>
                <c:pt idx="3440">
                  <c:v>42.7</c:v>
                </c:pt>
                <c:pt idx="3441">
                  <c:v>42.73</c:v>
                </c:pt>
                <c:pt idx="3442">
                  <c:v>42.76</c:v>
                </c:pt>
                <c:pt idx="3443">
                  <c:v>42.79</c:v>
                </c:pt>
                <c:pt idx="3444">
                  <c:v>42.82</c:v>
                </c:pt>
                <c:pt idx="3445">
                  <c:v>42.85</c:v>
                </c:pt>
                <c:pt idx="3446">
                  <c:v>42.88</c:v>
                </c:pt>
                <c:pt idx="3447">
                  <c:v>42.91</c:v>
                </c:pt>
                <c:pt idx="3448">
                  <c:v>42.94</c:v>
                </c:pt>
                <c:pt idx="3449">
                  <c:v>42.97</c:v>
                </c:pt>
                <c:pt idx="3450">
                  <c:v>43.0</c:v>
                </c:pt>
                <c:pt idx="3451">
                  <c:v>43.03</c:v>
                </c:pt>
                <c:pt idx="3452">
                  <c:v>43.06</c:v>
                </c:pt>
                <c:pt idx="3453">
                  <c:v>43.09</c:v>
                </c:pt>
                <c:pt idx="3454">
                  <c:v>43.12</c:v>
                </c:pt>
                <c:pt idx="3455">
                  <c:v>43.15</c:v>
                </c:pt>
                <c:pt idx="3456">
                  <c:v>43.18</c:v>
                </c:pt>
                <c:pt idx="3457">
                  <c:v>43.21000000000001</c:v>
                </c:pt>
                <c:pt idx="3458">
                  <c:v>43.24000000000001</c:v>
                </c:pt>
                <c:pt idx="3459">
                  <c:v>43.27000000000001</c:v>
                </c:pt>
                <c:pt idx="3460">
                  <c:v>43.3</c:v>
                </c:pt>
                <c:pt idx="3461">
                  <c:v>43.33</c:v>
                </c:pt>
                <c:pt idx="3462">
                  <c:v>43.36</c:v>
                </c:pt>
                <c:pt idx="3463">
                  <c:v>43.39</c:v>
                </c:pt>
                <c:pt idx="3464">
                  <c:v>43.42</c:v>
                </c:pt>
                <c:pt idx="3465">
                  <c:v>43.45</c:v>
                </c:pt>
                <c:pt idx="3466">
                  <c:v>43.48</c:v>
                </c:pt>
                <c:pt idx="3467">
                  <c:v>43.51</c:v>
                </c:pt>
                <c:pt idx="3468">
                  <c:v>43.54</c:v>
                </c:pt>
                <c:pt idx="3469">
                  <c:v>43.57</c:v>
                </c:pt>
                <c:pt idx="3470">
                  <c:v>43.60000000000001</c:v>
                </c:pt>
                <c:pt idx="3471">
                  <c:v>43.63000000000001</c:v>
                </c:pt>
                <c:pt idx="3472">
                  <c:v>43.66</c:v>
                </c:pt>
                <c:pt idx="3473">
                  <c:v>43.69</c:v>
                </c:pt>
                <c:pt idx="3474">
                  <c:v>43.72</c:v>
                </c:pt>
                <c:pt idx="3475">
                  <c:v>43.75</c:v>
                </c:pt>
                <c:pt idx="3476">
                  <c:v>43.78</c:v>
                </c:pt>
                <c:pt idx="3477">
                  <c:v>43.81</c:v>
                </c:pt>
                <c:pt idx="3478">
                  <c:v>43.84</c:v>
                </c:pt>
                <c:pt idx="3479">
                  <c:v>43.87</c:v>
                </c:pt>
                <c:pt idx="3480">
                  <c:v>43.9</c:v>
                </c:pt>
                <c:pt idx="3481">
                  <c:v>43.93</c:v>
                </c:pt>
                <c:pt idx="3482">
                  <c:v>43.96</c:v>
                </c:pt>
                <c:pt idx="3483">
                  <c:v>43.99</c:v>
                </c:pt>
                <c:pt idx="3484">
                  <c:v>44.02</c:v>
                </c:pt>
                <c:pt idx="3485">
                  <c:v>44.05</c:v>
                </c:pt>
                <c:pt idx="3486">
                  <c:v>44.08</c:v>
                </c:pt>
                <c:pt idx="3487">
                  <c:v>44.11</c:v>
                </c:pt>
                <c:pt idx="3488">
                  <c:v>44.14</c:v>
                </c:pt>
                <c:pt idx="3489">
                  <c:v>44.17</c:v>
                </c:pt>
                <c:pt idx="3490">
                  <c:v>44.2</c:v>
                </c:pt>
                <c:pt idx="3491">
                  <c:v>44.23</c:v>
                </c:pt>
                <c:pt idx="3492">
                  <c:v>44.26</c:v>
                </c:pt>
                <c:pt idx="3493">
                  <c:v>44.29</c:v>
                </c:pt>
                <c:pt idx="3494">
                  <c:v>44.32</c:v>
                </c:pt>
                <c:pt idx="3495">
                  <c:v>44.35</c:v>
                </c:pt>
                <c:pt idx="3496">
                  <c:v>44.38</c:v>
                </c:pt>
                <c:pt idx="3497">
                  <c:v>44.41</c:v>
                </c:pt>
                <c:pt idx="3498">
                  <c:v>44.44</c:v>
                </c:pt>
                <c:pt idx="3499">
                  <c:v>44.47</c:v>
                </c:pt>
                <c:pt idx="3500">
                  <c:v>44.5</c:v>
                </c:pt>
                <c:pt idx="3501">
                  <c:v>44.53</c:v>
                </c:pt>
                <c:pt idx="3502">
                  <c:v>44.56</c:v>
                </c:pt>
                <c:pt idx="3503">
                  <c:v>44.59</c:v>
                </c:pt>
                <c:pt idx="3504">
                  <c:v>44.62</c:v>
                </c:pt>
                <c:pt idx="3505">
                  <c:v>44.65</c:v>
                </c:pt>
                <c:pt idx="3506">
                  <c:v>44.68</c:v>
                </c:pt>
                <c:pt idx="3507">
                  <c:v>44.71000000000001</c:v>
                </c:pt>
                <c:pt idx="3508">
                  <c:v>44.74000000000001</c:v>
                </c:pt>
                <c:pt idx="3509">
                  <c:v>44.77000000000001</c:v>
                </c:pt>
                <c:pt idx="3510">
                  <c:v>44.8</c:v>
                </c:pt>
                <c:pt idx="3511">
                  <c:v>44.83</c:v>
                </c:pt>
                <c:pt idx="3512">
                  <c:v>44.86</c:v>
                </c:pt>
                <c:pt idx="3513">
                  <c:v>44.89</c:v>
                </c:pt>
                <c:pt idx="3514">
                  <c:v>44.92</c:v>
                </c:pt>
                <c:pt idx="3515">
                  <c:v>44.95</c:v>
                </c:pt>
                <c:pt idx="3516">
                  <c:v>44.98</c:v>
                </c:pt>
                <c:pt idx="3517">
                  <c:v>45.01</c:v>
                </c:pt>
                <c:pt idx="3518">
                  <c:v>45.04</c:v>
                </c:pt>
                <c:pt idx="3519">
                  <c:v>45.07</c:v>
                </c:pt>
                <c:pt idx="3520">
                  <c:v>45.10000000000001</c:v>
                </c:pt>
                <c:pt idx="3521">
                  <c:v>45.13000000000001</c:v>
                </c:pt>
                <c:pt idx="3522">
                  <c:v>45.16</c:v>
                </c:pt>
                <c:pt idx="3523">
                  <c:v>45.19</c:v>
                </c:pt>
                <c:pt idx="3524">
                  <c:v>45.22</c:v>
                </c:pt>
                <c:pt idx="3525">
                  <c:v>45.25</c:v>
                </c:pt>
                <c:pt idx="3526">
                  <c:v>45.28</c:v>
                </c:pt>
                <c:pt idx="3527">
                  <c:v>45.31</c:v>
                </c:pt>
                <c:pt idx="3528">
                  <c:v>45.34</c:v>
                </c:pt>
                <c:pt idx="3529">
                  <c:v>45.37</c:v>
                </c:pt>
                <c:pt idx="3530">
                  <c:v>45.4</c:v>
                </c:pt>
                <c:pt idx="3531">
                  <c:v>45.43</c:v>
                </c:pt>
                <c:pt idx="3532">
                  <c:v>45.46</c:v>
                </c:pt>
                <c:pt idx="3533">
                  <c:v>45.49</c:v>
                </c:pt>
                <c:pt idx="3534">
                  <c:v>45.52</c:v>
                </c:pt>
                <c:pt idx="3535">
                  <c:v>45.55</c:v>
                </c:pt>
                <c:pt idx="3536">
                  <c:v>45.58</c:v>
                </c:pt>
                <c:pt idx="3537">
                  <c:v>45.61</c:v>
                </c:pt>
                <c:pt idx="3538">
                  <c:v>45.64</c:v>
                </c:pt>
                <c:pt idx="3539">
                  <c:v>45.67</c:v>
                </c:pt>
                <c:pt idx="3540">
                  <c:v>45.7</c:v>
                </c:pt>
                <c:pt idx="3541">
                  <c:v>45.73</c:v>
                </c:pt>
                <c:pt idx="3542">
                  <c:v>45.76</c:v>
                </c:pt>
                <c:pt idx="3543">
                  <c:v>45.79</c:v>
                </c:pt>
                <c:pt idx="3544">
                  <c:v>45.82</c:v>
                </c:pt>
                <c:pt idx="3545">
                  <c:v>45.85</c:v>
                </c:pt>
                <c:pt idx="3546">
                  <c:v>45.88</c:v>
                </c:pt>
                <c:pt idx="3547">
                  <c:v>45.91</c:v>
                </c:pt>
                <c:pt idx="3548">
                  <c:v>45.94</c:v>
                </c:pt>
                <c:pt idx="3549">
                  <c:v>45.97</c:v>
                </c:pt>
                <c:pt idx="3550">
                  <c:v>46.0</c:v>
                </c:pt>
                <c:pt idx="3551">
                  <c:v>46.03</c:v>
                </c:pt>
                <c:pt idx="3552">
                  <c:v>46.06</c:v>
                </c:pt>
                <c:pt idx="3553">
                  <c:v>46.09</c:v>
                </c:pt>
                <c:pt idx="3554">
                  <c:v>46.12</c:v>
                </c:pt>
                <c:pt idx="3555">
                  <c:v>46.15</c:v>
                </c:pt>
                <c:pt idx="3556">
                  <c:v>46.18</c:v>
                </c:pt>
                <c:pt idx="3557">
                  <c:v>46.21000000000001</c:v>
                </c:pt>
                <c:pt idx="3558">
                  <c:v>46.24000000000001</c:v>
                </c:pt>
                <c:pt idx="3559">
                  <c:v>46.27000000000001</c:v>
                </c:pt>
                <c:pt idx="3560">
                  <c:v>46.3</c:v>
                </c:pt>
                <c:pt idx="3561">
                  <c:v>46.33</c:v>
                </c:pt>
                <c:pt idx="3562">
                  <c:v>46.36</c:v>
                </c:pt>
                <c:pt idx="3563">
                  <c:v>46.39</c:v>
                </c:pt>
                <c:pt idx="3564">
                  <c:v>46.42</c:v>
                </c:pt>
                <c:pt idx="3565">
                  <c:v>46.45</c:v>
                </c:pt>
                <c:pt idx="3566">
                  <c:v>46.48</c:v>
                </c:pt>
                <c:pt idx="3567">
                  <c:v>46.51</c:v>
                </c:pt>
                <c:pt idx="3568">
                  <c:v>46.54</c:v>
                </c:pt>
                <c:pt idx="3569">
                  <c:v>46.57</c:v>
                </c:pt>
                <c:pt idx="3570">
                  <c:v>46.60000000000001</c:v>
                </c:pt>
                <c:pt idx="3571">
                  <c:v>46.63000000000001</c:v>
                </c:pt>
                <c:pt idx="3572">
                  <c:v>46.66</c:v>
                </c:pt>
                <c:pt idx="3573">
                  <c:v>46.69</c:v>
                </c:pt>
                <c:pt idx="3574">
                  <c:v>46.72</c:v>
                </c:pt>
                <c:pt idx="3575">
                  <c:v>46.75</c:v>
                </c:pt>
                <c:pt idx="3576">
                  <c:v>46.78</c:v>
                </c:pt>
                <c:pt idx="3577">
                  <c:v>46.81</c:v>
                </c:pt>
                <c:pt idx="3578">
                  <c:v>46.84</c:v>
                </c:pt>
                <c:pt idx="3579">
                  <c:v>46.87</c:v>
                </c:pt>
                <c:pt idx="3580">
                  <c:v>46.9</c:v>
                </c:pt>
                <c:pt idx="3581">
                  <c:v>46.93</c:v>
                </c:pt>
                <c:pt idx="3582">
                  <c:v>46.96</c:v>
                </c:pt>
                <c:pt idx="3583">
                  <c:v>46.99</c:v>
                </c:pt>
                <c:pt idx="3584">
                  <c:v>47.02</c:v>
                </c:pt>
                <c:pt idx="3585">
                  <c:v>47.05</c:v>
                </c:pt>
                <c:pt idx="3586">
                  <c:v>47.08</c:v>
                </c:pt>
                <c:pt idx="3587">
                  <c:v>47.11</c:v>
                </c:pt>
                <c:pt idx="3588">
                  <c:v>47.14</c:v>
                </c:pt>
                <c:pt idx="3589">
                  <c:v>47.17</c:v>
                </c:pt>
                <c:pt idx="3590">
                  <c:v>47.2</c:v>
                </c:pt>
                <c:pt idx="3591">
                  <c:v>47.23</c:v>
                </c:pt>
                <c:pt idx="3592">
                  <c:v>47.26</c:v>
                </c:pt>
                <c:pt idx="3593">
                  <c:v>47.29</c:v>
                </c:pt>
                <c:pt idx="3594">
                  <c:v>47.32</c:v>
                </c:pt>
                <c:pt idx="3595">
                  <c:v>47.35</c:v>
                </c:pt>
                <c:pt idx="3596">
                  <c:v>47.38</c:v>
                </c:pt>
                <c:pt idx="3597">
                  <c:v>47.41</c:v>
                </c:pt>
                <c:pt idx="3598">
                  <c:v>47.44</c:v>
                </c:pt>
                <c:pt idx="3599">
                  <c:v>47.47</c:v>
                </c:pt>
                <c:pt idx="3600">
                  <c:v>47.5</c:v>
                </c:pt>
                <c:pt idx="3601">
                  <c:v>47.53</c:v>
                </c:pt>
                <c:pt idx="3602">
                  <c:v>47.56</c:v>
                </c:pt>
                <c:pt idx="3603">
                  <c:v>47.59</c:v>
                </c:pt>
                <c:pt idx="3604">
                  <c:v>47.62</c:v>
                </c:pt>
                <c:pt idx="3605">
                  <c:v>47.65</c:v>
                </c:pt>
                <c:pt idx="3606">
                  <c:v>47.68</c:v>
                </c:pt>
                <c:pt idx="3607">
                  <c:v>47.71000000000001</c:v>
                </c:pt>
                <c:pt idx="3608">
                  <c:v>47.74000000000001</c:v>
                </c:pt>
                <c:pt idx="3609">
                  <c:v>47.77000000000001</c:v>
                </c:pt>
                <c:pt idx="3610">
                  <c:v>47.8</c:v>
                </c:pt>
                <c:pt idx="3611">
                  <c:v>47.83</c:v>
                </c:pt>
                <c:pt idx="3612">
                  <c:v>47.86</c:v>
                </c:pt>
                <c:pt idx="3613">
                  <c:v>47.89</c:v>
                </c:pt>
                <c:pt idx="3614">
                  <c:v>47.92</c:v>
                </c:pt>
                <c:pt idx="3615">
                  <c:v>47.95</c:v>
                </c:pt>
                <c:pt idx="3616">
                  <c:v>47.98</c:v>
                </c:pt>
                <c:pt idx="3617">
                  <c:v>48.01</c:v>
                </c:pt>
                <c:pt idx="3618">
                  <c:v>48.04</c:v>
                </c:pt>
                <c:pt idx="3619">
                  <c:v>48.07</c:v>
                </c:pt>
                <c:pt idx="3620">
                  <c:v>48.10000000000001</c:v>
                </c:pt>
                <c:pt idx="3621">
                  <c:v>48.13000000000001</c:v>
                </c:pt>
                <c:pt idx="3622">
                  <c:v>48.16</c:v>
                </c:pt>
                <c:pt idx="3623">
                  <c:v>48.19</c:v>
                </c:pt>
                <c:pt idx="3624">
                  <c:v>48.22</c:v>
                </c:pt>
                <c:pt idx="3625">
                  <c:v>48.25</c:v>
                </c:pt>
                <c:pt idx="3626">
                  <c:v>48.28</c:v>
                </c:pt>
                <c:pt idx="3627">
                  <c:v>48.31</c:v>
                </c:pt>
                <c:pt idx="3628">
                  <c:v>48.34</c:v>
                </c:pt>
                <c:pt idx="3629">
                  <c:v>48.37</c:v>
                </c:pt>
                <c:pt idx="3630">
                  <c:v>48.4</c:v>
                </c:pt>
                <c:pt idx="3631">
                  <c:v>48.43</c:v>
                </c:pt>
                <c:pt idx="3632">
                  <c:v>48.46</c:v>
                </c:pt>
                <c:pt idx="3633">
                  <c:v>48.49</c:v>
                </c:pt>
                <c:pt idx="3634">
                  <c:v>48.52</c:v>
                </c:pt>
                <c:pt idx="3635">
                  <c:v>48.55</c:v>
                </c:pt>
                <c:pt idx="3636">
                  <c:v>48.58</c:v>
                </c:pt>
                <c:pt idx="3637">
                  <c:v>48.61</c:v>
                </c:pt>
                <c:pt idx="3638">
                  <c:v>48.64</c:v>
                </c:pt>
                <c:pt idx="3639">
                  <c:v>48.67</c:v>
                </c:pt>
                <c:pt idx="3640">
                  <c:v>48.7</c:v>
                </c:pt>
                <c:pt idx="3641">
                  <c:v>48.73</c:v>
                </c:pt>
                <c:pt idx="3642">
                  <c:v>48.76</c:v>
                </c:pt>
                <c:pt idx="3643">
                  <c:v>48.79</c:v>
                </c:pt>
                <c:pt idx="3644">
                  <c:v>48.82</c:v>
                </c:pt>
                <c:pt idx="3645">
                  <c:v>48.85</c:v>
                </c:pt>
                <c:pt idx="3646">
                  <c:v>48.88</c:v>
                </c:pt>
                <c:pt idx="3647">
                  <c:v>48.91</c:v>
                </c:pt>
                <c:pt idx="3648">
                  <c:v>48.94</c:v>
                </c:pt>
                <c:pt idx="3649">
                  <c:v>48.97</c:v>
                </c:pt>
                <c:pt idx="3650">
                  <c:v>49.0</c:v>
                </c:pt>
                <c:pt idx="3651">
                  <c:v>49.03</c:v>
                </c:pt>
                <c:pt idx="3652">
                  <c:v>49.06</c:v>
                </c:pt>
                <c:pt idx="3653">
                  <c:v>49.09</c:v>
                </c:pt>
                <c:pt idx="3654">
                  <c:v>49.12</c:v>
                </c:pt>
                <c:pt idx="3655">
                  <c:v>49.15</c:v>
                </c:pt>
                <c:pt idx="3656">
                  <c:v>49.18</c:v>
                </c:pt>
                <c:pt idx="3657">
                  <c:v>49.21000000000001</c:v>
                </c:pt>
                <c:pt idx="3658">
                  <c:v>49.24000000000001</c:v>
                </c:pt>
                <c:pt idx="3659">
                  <c:v>49.27000000000001</c:v>
                </c:pt>
                <c:pt idx="3660">
                  <c:v>49.3</c:v>
                </c:pt>
                <c:pt idx="3661">
                  <c:v>49.33</c:v>
                </c:pt>
                <c:pt idx="3662">
                  <c:v>49.36</c:v>
                </c:pt>
                <c:pt idx="3663">
                  <c:v>49.39</c:v>
                </c:pt>
                <c:pt idx="3664">
                  <c:v>49.42</c:v>
                </c:pt>
                <c:pt idx="3665">
                  <c:v>49.45</c:v>
                </c:pt>
                <c:pt idx="3666">
                  <c:v>49.48</c:v>
                </c:pt>
                <c:pt idx="3667">
                  <c:v>49.51</c:v>
                </c:pt>
                <c:pt idx="3668">
                  <c:v>49.54</c:v>
                </c:pt>
                <c:pt idx="3669">
                  <c:v>49.57</c:v>
                </c:pt>
                <c:pt idx="3670">
                  <c:v>49.60000000000001</c:v>
                </c:pt>
                <c:pt idx="3671">
                  <c:v>49.63000000000001</c:v>
                </c:pt>
                <c:pt idx="3672">
                  <c:v>49.66</c:v>
                </c:pt>
                <c:pt idx="3673">
                  <c:v>49.69</c:v>
                </c:pt>
                <c:pt idx="3674">
                  <c:v>49.72</c:v>
                </c:pt>
                <c:pt idx="3675">
                  <c:v>49.75</c:v>
                </c:pt>
                <c:pt idx="3676">
                  <c:v>49.78</c:v>
                </c:pt>
                <c:pt idx="3677">
                  <c:v>49.81</c:v>
                </c:pt>
                <c:pt idx="3678">
                  <c:v>49.84</c:v>
                </c:pt>
                <c:pt idx="3679">
                  <c:v>49.87</c:v>
                </c:pt>
                <c:pt idx="3680">
                  <c:v>49.9</c:v>
                </c:pt>
                <c:pt idx="3681">
                  <c:v>49.93</c:v>
                </c:pt>
                <c:pt idx="3682">
                  <c:v>49.96</c:v>
                </c:pt>
                <c:pt idx="3683">
                  <c:v>49.99</c:v>
                </c:pt>
                <c:pt idx="3684">
                  <c:v>50.02</c:v>
                </c:pt>
                <c:pt idx="3685">
                  <c:v>50.05</c:v>
                </c:pt>
                <c:pt idx="3686">
                  <c:v>50.08</c:v>
                </c:pt>
                <c:pt idx="3687">
                  <c:v>50.11</c:v>
                </c:pt>
                <c:pt idx="3688">
                  <c:v>50.14</c:v>
                </c:pt>
                <c:pt idx="3689">
                  <c:v>50.17</c:v>
                </c:pt>
                <c:pt idx="3690">
                  <c:v>50.2</c:v>
                </c:pt>
                <c:pt idx="3691">
                  <c:v>50.23</c:v>
                </c:pt>
                <c:pt idx="3692">
                  <c:v>50.26</c:v>
                </c:pt>
                <c:pt idx="3693">
                  <c:v>50.29</c:v>
                </c:pt>
                <c:pt idx="3694">
                  <c:v>50.32</c:v>
                </c:pt>
                <c:pt idx="3695">
                  <c:v>50.35</c:v>
                </c:pt>
                <c:pt idx="3696">
                  <c:v>50.38</c:v>
                </c:pt>
                <c:pt idx="3697">
                  <c:v>50.41</c:v>
                </c:pt>
                <c:pt idx="3698">
                  <c:v>50.44</c:v>
                </c:pt>
                <c:pt idx="3699">
                  <c:v>50.47</c:v>
                </c:pt>
                <c:pt idx="3700">
                  <c:v>50.5</c:v>
                </c:pt>
                <c:pt idx="3701">
                  <c:v>50.53</c:v>
                </c:pt>
                <c:pt idx="3702">
                  <c:v>50.56</c:v>
                </c:pt>
                <c:pt idx="3703">
                  <c:v>50.59</c:v>
                </c:pt>
                <c:pt idx="3704">
                  <c:v>50.62</c:v>
                </c:pt>
                <c:pt idx="3705">
                  <c:v>50.65</c:v>
                </c:pt>
                <c:pt idx="3706">
                  <c:v>50.68</c:v>
                </c:pt>
                <c:pt idx="3707">
                  <c:v>50.71000000000001</c:v>
                </c:pt>
                <c:pt idx="3708">
                  <c:v>50.74000000000001</c:v>
                </c:pt>
                <c:pt idx="3709">
                  <c:v>50.77000000000001</c:v>
                </c:pt>
                <c:pt idx="3710">
                  <c:v>50.8</c:v>
                </c:pt>
                <c:pt idx="3711">
                  <c:v>50.83</c:v>
                </c:pt>
                <c:pt idx="3712">
                  <c:v>50.86</c:v>
                </c:pt>
                <c:pt idx="3713">
                  <c:v>50.89</c:v>
                </c:pt>
                <c:pt idx="3714">
                  <c:v>50.92</c:v>
                </c:pt>
                <c:pt idx="3715">
                  <c:v>50.95</c:v>
                </c:pt>
                <c:pt idx="3716">
                  <c:v>50.98</c:v>
                </c:pt>
                <c:pt idx="3717">
                  <c:v>51.01</c:v>
                </c:pt>
                <c:pt idx="3718">
                  <c:v>51.04</c:v>
                </c:pt>
                <c:pt idx="3719">
                  <c:v>51.07</c:v>
                </c:pt>
                <c:pt idx="3720">
                  <c:v>51.10000000000001</c:v>
                </c:pt>
                <c:pt idx="3721">
                  <c:v>51.13000000000001</c:v>
                </c:pt>
                <c:pt idx="3722">
                  <c:v>51.16</c:v>
                </c:pt>
                <c:pt idx="3723">
                  <c:v>51.19</c:v>
                </c:pt>
                <c:pt idx="3724">
                  <c:v>51.22</c:v>
                </c:pt>
                <c:pt idx="3725">
                  <c:v>51.25</c:v>
                </c:pt>
                <c:pt idx="3726">
                  <c:v>51.28</c:v>
                </c:pt>
                <c:pt idx="3727">
                  <c:v>51.31</c:v>
                </c:pt>
                <c:pt idx="3728">
                  <c:v>51.34</c:v>
                </c:pt>
                <c:pt idx="3729">
                  <c:v>51.37</c:v>
                </c:pt>
                <c:pt idx="3730">
                  <c:v>51.4</c:v>
                </c:pt>
                <c:pt idx="3731">
                  <c:v>51.43</c:v>
                </c:pt>
                <c:pt idx="3732">
                  <c:v>51.46</c:v>
                </c:pt>
                <c:pt idx="3733">
                  <c:v>51.49</c:v>
                </c:pt>
                <c:pt idx="3734">
                  <c:v>51.52</c:v>
                </c:pt>
                <c:pt idx="3735">
                  <c:v>51.55</c:v>
                </c:pt>
                <c:pt idx="3736">
                  <c:v>51.58</c:v>
                </c:pt>
                <c:pt idx="3737">
                  <c:v>51.61</c:v>
                </c:pt>
                <c:pt idx="3738">
                  <c:v>51.64</c:v>
                </c:pt>
                <c:pt idx="3739">
                  <c:v>51.67</c:v>
                </c:pt>
                <c:pt idx="3740">
                  <c:v>51.7</c:v>
                </c:pt>
                <c:pt idx="3741">
                  <c:v>51.73</c:v>
                </c:pt>
                <c:pt idx="3742">
                  <c:v>51.76</c:v>
                </c:pt>
                <c:pt idx="3743">
                  <c:v>51.79</c:v>
                </c:pt>
                <c:pt idx="3744">
                  <c:v>51.82</c:v>
                </c:pt>
                <c:pt idx="3745">
                  <c:v>51.85</c:v>
                </c:pt>
                <c:pt idx="3746">
                  <c:v>51.88</c:v>
                </c:pt>
                <c:pt idx="3747">
                  <c:v>51.91</c:v>
                </c:pt>
                <c:pt idx="3748">
                  <c:v>51.94</c:v>
                </c:pt>
                <c:pt idx="3749">
                  <c:v>51.97</c:v>
                </c:pt>
                <c:pt idx="3750">
                  <c:v>52.0</c:v>
                </c:pt>
                <c:pt idx="3751">
                  <c:v>52.03</c:v>
                </c:pt>
                <c:pt idx="3752">
                  <c:v>52.06</c:v>
                </c:pt>
                <c:pt idx="3753">
                  <c:v>52.09</c:v>
                </c:pt>
                <c:pt idx="3754">
                  <c:v>52.12</c:v>
                </c:pt>
                <c:pt idx="3755">
                  <c:v>52.15</c:v>
                </c:pt>
                <c:pt idx="3756">
                  <c:v>52.18</c:v>
                </c:pt>
                <c:pt idx="3757">
                  <c:v>52.21000000000001</c:v>
                </c:pt>
                <c:pt idx="3758">
                  <c:v>52.24000000000001</c:v>
                </c:pt>
                <c:pt idx="3759">
                  <c:v>52.27000000000001</c:v>
                </c:pt>
                <c:pt idx="3760">
                  <c:v>52.3</c:v>
                </c:pt>
                <c:pt idx="3761">
                  <c:v>52.33</c:v>
                </c:pt>
                <c:pt idx="3762">
                  <c:v>52.36</c:v>
                </c:pt>
                <c:pt idx="3763">
                  <c:v>52.39</c:v>
                </c:pt>
                <c:pt idx="3764">
                  <c:v>52.42</c:v>
                </c:pt>
                <c:pt idx="3765">
                  <c:v>52.45</c:v>
                </c:pt>
                <c:pt idx="3766">
                  <c:v>52.48</c:v>
                </c:pt>
                <c:pt idx="3767">
                  <c:v>52.51</c:v>
                </c:pt>
                <c:pt idx="3768">
                  <c:v>52.54</c:v>
                </c:pt>
                <c:pt idx="3769">
                  <c:v>52.57</c:v>
                </c:pt>
                <c:pt idx="3770">
                  <c:v>52.60000000000001</c:v>
                </c:pt>
                <c:pt idx="3771">
                  <c:v>52.63000000000001</c:v>
                </c:pt>
                <c:pt idx="3772">
                  <c:v>52.66</c:v>
                </c:pt>
                <c:pt idx="3773">
                  <c:v>52.69</c:v>
                </c:pt>
                <c:pt idx="3774">
                  <c:v>52.72</c:v>
                </c:pt>
                <c:pt idx="3775">
                  <c:v>52.75</c:v>
                </c:pt>
                <c:pt idx="3776">
                  <c:v>52.78</c:v>
                </c:pt>
                <c:pt idx="3777">
                  <c:v>52.81</c:v>
                </c:pt>
                <c:pt idx="3778">
                  <c:v>52.84</c:v>
                </c:pt>
                <c:pt idx="3779">
                  <c:v>52.87</c:v>
                </c:pt>
                <c:pt idx="3780">
                  <c:v>52.9</c:v>
                </c:pt>
                <c:pt idx="3781">
                  <c:v>52.93</c:v>
                </c:pt>
                <c:pt idx="3782">
                  <c:v>52.96</c:v>
                </c:pt>
                <c:pt idx="3783">
                  <c:v>52.99</c:v>
                </c:pt>
                <c:pt idx="3784">
                  <c:v>53.02</c:v>
                </c:pt>
                <c:pt idx="3785">
                  <c:v>53.05</c:v>
                </c:pt>
                <c:pt idx="3786">
                  <c:v>53.08</c:v>
                </c:pt>
                <c:pt idx="3787">
                  <c:v>53.11</c:v>
                </c:pt>
                <c:pt idx="3788">
                  <c:v>53.14</c:v>
                </c:pt>
                <c:pt idx="3789">
                  <c:v>53.17</c:v>
                </c:pt>
                <c:pt idx="3790">
                  <c:v>53.2</c:v>
                </c:pt>
                <c:pt idx="3791">
                  <c:v>53.23</c:v>
                </c:pt>
                <c:pt idx="3792">
                  <c:v>53.26</c:v>
                </c:pt>
                <c:pt idx="3793">
                  <c:v>53.29</c:v>
                </c:pt>
                <c:pt idx="3794">
                  <c:v>53.32</c:v>
                </c:pt>
                <c:pt idx="3795">
                  <c:v>53.35</c:v>
                </c:pt>
                <c:pt idx="3796">
                  <c:v>53.38</c:v>
                </c:pt>
                <c:pt idx="3797">
                  <c:v>53.41</c:v>
                </c:pt>
                <c:pt idx="3798">
                  <c:v>53.44</c:v>
                </c:pt>
                <c:pt idx="3799">
                  <c:v>53.47</c:v>
                </c:pt>
                <c:pt idx="3800">
                  <c:v>53.5</c:v>
                </c:pt>
                <c:pt idx="3801">
                  <c:v>53.53</c:v>
                </c:pt>
                <c:pt idx="3802">
                  <c:v>53.56</c:v>
                </c:pt>
                <c:pt idx="3803">
                  <c:v>53.59</c:v>
                </c:pt>
                <c:pt idx="3804">
                  <c:v>53.62</c:v>
                </c:pt>
                <c:pt idx="3805">
                  <c:v>53.65</c:v>
                </c:pt>
                <c:pt idx="3806">
                  <c:v>53.68</c:v>
                </c:pt>
                <c:pt idx="3807">
                  <c:v>53.71000000000001</c:v>
                </c:pt>
                <c:pt idx="3808">
                  <c:v>53.74000000000001</c:v>
                </c:pt>
                <c:pt idx="3809">
                  <c:v>53.77000000000001</c:v>
                </c:pt>
                <c:pt idx="3810">
                  <c:v>53.8</c:v>
                </c:pt>
                <c:pt idx="3811">
                  <c:v>53.83</c:v>
                </c:pt>
                <c:pt idx="3812">
                  <c:v>53.86</c:v>
                </c:pt>
                <c:pt idx="3813">
                  <c:v>53.89</c:v>
                </c:pt>
                <c:pt idx="3814">
                  <c:v>53.92</c:v>
                </c:pt>
                <c:pt idx="3815">
                  <c:v>53.95</c:v>
                </c:pt>
                <c:pt idx="3816">
                  <c:v>53.98</c:v>
                </c:pt>
                <c:pt idx="3817">
                  <c:v>54.01</c:v>
                </c:pt>
                <c:pt idx="3818">
                  <c:v>54.04</c:v>
                </c:pt>
                <c:pt idx="3819">
                  <c:v>54.07</c:v>
                </c:pt>
                <c:pt idx="3820">
                  <c:v>54.10000000000001</c:v>
                </c:pt>
                <c:pt idx="3821">
                  <c:v>54.13000000000001</c:v>
                </c:pt>
                <c:pt idx="3822">
                  <c:v>54.16</c:v>
                </c:pt>
                <c:pt idx="3823">
                  <c:v>54.19</c:v>
                </c:pt>
                <c:pt idx="3824">
                  <c:v>54.22</c:v>
                </c:pt>
                <c:pt idx="3825">
                  <c:v>54.25</c:v>
                </c:pt>
                <c:pt idx="3826">
                  <c:v>54.28</c:v>
                </c:pt>
                <c:pt idx="3827">
                  <c:v>54.31</c:v>
                </c:pt>
                <c:pt idx="3828">
                  <c:v>54.34</c:v>
                </c:pt>
                <c:pt idx="3829">
                  <c:v>54.37</c:v>
                </c:pt>
                <c:pt idx="3830">
                  <c:v>54.4</c:v>
                </c:pt>
                <c:pt idx="3831">
                  <c:v>54.43</c:v>
                </c:pt>
                <c:pt idx="3832">
                  <c:v>54.46</c:v>
                </c:pt>
                <c:pt idx="3833">
                  <c:v>54.49</c:v>
                </c:pt>
                <c:pt idx="3834">
                  <c:v>54.52</c:v>
                </c:pt>
                <c:pt idx="3835">
                  <c:v>54.55</c:v>
                </c:pt>
                <c:pt idx="3836">
                  <c:v>54.58</c:v>
                </c:pt>
                <c:pt idx="3837">
                  <c:v>54.61</c:v>
                </c:pt>
                <c:pt idx="3838">
                  <c:v>54.64</c:v>
                </c:pt>
                <c:pt idx="3839">
                  <c:v>54.67</c:v>
                </c:pt>
                <c:pt idx="3840">
                  <c:v>54.7</c:v>
                </c:pt>
                <c:pt idx="3841">
                  <c:v>54.73</c:v>
                </c:pt>
                <c:pt idx="3842">
                  <c:v>54.76</c:v>
                </c:pt>
                <c:pt idx="3843">
                  <c:v>54.79</c:v>
                </c:pt>
              </c:numCache>
            </c:numRef>
          </c:xVal>
          <c:yVal>
            <c:numRef>
              <c:f>Sheet1!$AL$2:$AL$3845</c:f>
              <c:numCache>
                <c:formatCode>General</c:formatCode>
                <c:ptCount val="3844"/>
                <c:pt idx="0">
                  <c:v>1.5</c:v>
                </c:pt>
                <c:pt idx="1">
                  <c:v>16.0</c:v>
                </c:pt>
                <c:pt idx="2">
                  <c:v>16.0</c:v>
                </c:pt>
                <c:pt idx="3">
                  <c:v>-2.0</c:v>
                </c:pt>
                <c:pt idx="4">
                  <c:v>-30.0</c:v>
                </c:pt>
                <c:pt idx="5">
                  <c:v>-41.5</c:v>
                </c:pt>
                <c:pt idx="6">
                  <c:v>11.5</c:v>
                </c:pt>
                <c:pt idx="7">
                  <c:v>11.5</c:v>
                </c:pt>
                <c:pt idx="8">
                  <c:v>-41.5</c:v>
                </c:pt>
                <c:pt idx="9">
                  <c:v>-30.0</c:v>
                </c:pt>
                <c:pt idx="10">
                  <c:v>-30.0</c:v>
                </c:pt>
                <c:pt idx="11">
                  <c:v>-2.0</c:v>
                </c:pt>
                <c:pt idx="12">
                  <c:v>-2.0</c:v>
                </c:pt>
                <c:pt idx="13">
                  <c:v>-30.0</c:v>
                </c:pt>
                <c:pt idx="14">
                  <c:v>-30.0</c:v>
                </c:pt>
                <c:pt idx="15">
                  <c:v>-10.5</c:v>
                </c:pt>
                <c:pt idx="16">
                  <c:v>11.5</c:v>
                </c:pt>
                <c:pt idx="17">
                  <c:v>16.5</c:v>
                </c:pt>
                <c:pt idx="18">
                  <c:v>20.0</c:v>
                </c:pt>
                <c:pt idx="19">
                  <c:v>-2.0</c:v>
                </c:pt>
                <c:pt idx="20">
                  <c:v>-2.0</c:v>
                </c:pt>
                <c:pt idx="21">
                  <c:v>-2.0</c:v>
                </c:pt>
                <c:pt idx="22">
                  <c:v>16.5</c:v>
                </c:pt>
                <c:pt idx="23">
                  <c:v>11.5</c:v>
                </c:pt>
                <c:pt idx="24">
                  <c:v>11.5</c:v>
                </c:pt>
                <c:pt idx="25">
                  <c:v>11.5</c:v>
                </c:pt>
                <c:pt idx="26">
                  <c:v>-30.0</c:v>
                </c:pt>
                <c:pt idx="27">
                  <c:v>-41.5</c:v>
                </c:pt>
                <c:pt idx="28">
                  <c:v>-42.5</c:v>
                </c:pt>
                <c:pt idx="29">
                  <c:v>-37.0</c:v>
                </c:pt>
                <c:pt idx="30">
                  <c:v>-10.5</c:v>
                </c:pt>
                <c:pt idx="31">
                  <c:v>-2.0</c:v>
                </c:pt>
                <c:pt idx="32">
                  <c:v>-41.5</c:v>
                </c:pt>
                <c:pt idx="33">
                  <c:v>-41.5</c:v>
                </c:pt>
                <c:pt idx="34">
                  <c:v>-41.5</c:v>
                </c:pt>
                <c:pt idx="35">
                  <c:v>-41.5</c:v>
                </c:pt>
                <c:pt idx="36">
                  <c:v>-41.5</c:v>
                </c:pt>
                <c:pt idx="37">
                  <c:v>-41.5</c:v>
                </c:pt>
                <c:pt idx="38">
                  <c:v>-41.5</c:v>
                </c:pt>
                <c:pt idx="39">
                  <c:v>-41.5</c:v>
                </c:pt>
                <c:pt idx="40">
                  <c:v>-10.5</c:v>
                </c:pt>
                <c:pt idx="41">
                  <c:v>-37.0</c:v>
                </c:pt>
                <c:pt idx="42">
                  <c:v>-30.0</c:v>
                </c:pt>
                <c:pt idx="43">
                  <c:v>-37.0</c:v>
                </c:pt>
                <c:pt idx="44">
                  <c:v>-37.0</c:v>
                </c:pt>
                <c:pt idx="45">
                  <c:v>14.0</c:v>
                </c:pt>
                <c:pt idx="46">
                  <c:v>-30.0</c:v>
                </c:pt>
                <c:pt idx="47">
                  <c:v>-41.5</c:v>
                </c:pt>
                <c:pt idx="48">
                  <c:v>-37.0</c:v>
                </c:pt>
                <c:pt idx="49">
                  <c:v>-41.5</c:v>
                </c:pt>
                <c:pt idx="50">
                  <c:v>-41.5</c:v>
                </c:pt>
                <c:pt idx="51">
                  <c:v>-37.0</c:v>
                </c:pt>
                <c:pt idx="52">
                  <c:v>-41.5</c:v>
                </c:pt>
                <c:pt idx="53">
                  <c:v>14.0</c:v>
                </c:pt>
                <c:pt idx="54">
                  <c:v>11.5</c:v>
                </c:pt>
                <c:pt idx="55">
                  <c:v>-41.5</c:v>
                </c:pt>
                <c:pt idx="56">
                  <c:v>-2.0</c:v>
                </c:pt>
                <c:pt idx="57">
                  <c:v>-41.5</c:v>
                </c:pt>
                <c:pt idx="58">
                  <c:v>-10.5</c:v>
                </c:pt>
                <c:pt idx="59">
                  <c:v>-30.0</c:v>
                </c:pt>
                <c:pt idx="60">
                  <c:v>-2.0</c:v>
                </c:pt>
                <c:pt idx="61">
                  <c:v>-2.0</c:v>
                </c:pt>
                <c:pt idx="62">
                  <c:v>-42.5</c:v>
                </c:pt>
                <c:pt idx="63">
                  <c:v>-30.0</c:v>
                </c:pt>
                <c:pt idx="64">
                  <c:v>-41.0</c:v>
                </c:pt>
                <c:pt idx="65">
                  <c:v>-41.5</c:v>
                </c:pt>
                <c:pt idx="66">
                  <c:v>-41.5</c:v>
                </c:pt>
                <c:pt idx="67">
                  <c:v>-41.5</c:v>
                </c:pt>
                <c:pt idx="68">
                  <c:v>-41.5</c:v>
                </c:pt>
                <c:pt idx="69">
                  <c:v>-37.0</c:v>
                </c:pt>
                <c:pt idx="70">
                  <c:v>-2.0</c:v>
                </c:pt>
                <c:pt idx="71">
                  <c:v>-2.0</c:v>
                </c:pt>
                <c:pt idx="72">
                  <c:v>-41.5</c:v>
                </c:pt>
                <c:pt idx="73">
                  <c:v>-41.5</c:v>
                </c:pt>
                <c:pt idx="74">
                  <c:v>-41.5</c:v>
                </c:pt>
                <c:pt idx="75">
                  <c:v>-41.5</c:v>
                </c:pt>
                <c:pt idx="76">
                  <c:v>-41.5</c:v>
                </c:pt>
                <c:pt idx="77">
                  <c:v>-41.5</c:v>
                </c:pt>
                <c:pt idx="78">
                  <c:v>-30.0</c:v>
                </c:pt>
                <c:pt idx="79">
                  <c:v>-41.5</c:v>
                </c:pt>
                <c:pt idx="80">
                  <c:v>-30.0</c:v>
                </c:pt>
                <c:pt idx="81">
                  <c:v>-10.5</c:v>
                </c:pt>
                <c:pt idx="82">
                  <c:v>-30.0</c:v>
                </c:pt>
                <c:pt idx="83">
                  <c:v>-41.5</c:v>
                </c:pt>
                <c:pt idx="84">
                  <c:v>-37.0</c:v>
                </c:pt>
                <c:pt idx="85">
                  <c:v>-37.0</c:v>
                </c:pt>
                <c:pt idx="86">
                  <c:v>11.5</c:v>
                </c:pt>
                <c:pt idx="87">
                  <c:v>-30.0</c:v>
                </c:pt>
                <c:pt idx="88">
                  <c:v>-41.5</c:v>
                </c:pt>
                <c:pt idx="89">
                  <c:v>-41.5</c:v>
                </c:pt>
                <c:pt idx="90">
                  <c:v>-30.0</c:v>
                </c:pt>
                <c:pt idx="91">
                  <c:v>11.0</c:v>
                </c:pt>
                <c:pt idx="92">
                  <c:v>-41.5</c:v>
                </c:pt>
                <c:pt idx="93">
                  <c:v>-41.5</c:v>
                </c:pt>
                <c:pt idx="94">
                  <c:v>-30.0</c:v>
                </c:pt>
                <c:pt idx="95">
                  <c:v>-30.0</c:v>
                </c:pt>
                <c:pt idx="96">
                  <c:v>-41.5</c:v>
                </c:pt>
                <c:pt idx="97">
                  <c:v>-41.5</c:v>
                </c:pt>
                <c:pt idx="98">
                  <c:v>-41.5</c:v>
                </c:pt>
                <c:pt idx="99">
                  <c:v>-30.0</c:v>
                </c:pt>
                <c:pt idx="100">
                  <c:v>-10.5</c:v>
                </c:pt>
                <c:pt idx="101">
                  <c:v>11.0</c:v>
                </c:pt>
                <c:pt idx="102">
                  <c:v>11.5</c:v>
                </c:pt>
                <c:pt idx="103">
                  <c:v>-41.5</c:v>
                </c:pt>
                <c:pt idx="104">
                  <c:v>-42.5</c:v>
                </c:pt>
                <c:pt idx="105">
                  <c:v>-41.5</c:v>
                </c:pt>
                <c:pt idx="106">
                  <c:v>-41.5</c:v>
                </c:pt>
                <c:pt idx="107">
                  <c:v>-41.5</c:v>
                </c:pt>
                <c:pt idx="108">
                  <c:v>-41.5</c:v>
                </c:pt>
                <c:pt idx="109">
                  <c:v>-41.5</c:v>
                </c:pt>
                <c:pt idx="110">
                  <c:v>-41.5</c:v>
                </c:pt>
                <c:pt idx="111">
                  <c:v>-37.0</c:v>
                </c:pt>
                <c:pt idx="112">
                  <c:v>-30.0</c:v>
                </c:pt>
                <c:pt idx="113">
                  <c:v>-2.0</c:v>
                </c:pt>
                <c:pt idx="114">
                  <c:v>-2.0</c:v>
                </c:pt>
                <c:pt idx="115">
                  <c:v>-2.0</c:v>
                </c:pt>
                <c:pt idx="116">
                  <c:v>-2.0</c:v>
                </c:pt>
                <c:pt idx="117">
                  <c:v>-41.5</c:v>
                </c:pt>
                <c:pt idx="118">
                  <c:v>11.5</c:v>
                </c:pt>
                <c:pt idx="119">
                  <c:v>-30.0</c:v>
                </c:pt>
                <c:pt idx="120">
                  <c:v>-41.5</c:v>
                </c:pt>
                <c:pt idx="121">
                  <c:v>-41.5</c:v>
                </c:pt>
                <c:pt idx="122">
                  <c:v>-41.5</c:v>
                </c:pt>
                <c:pt idx="123">
                  <c:v>-2.0</c:v>
                </c:pt>
                <c:pt idx="124">
                  <c:v>-2.0</c:v>
                </c:pt>
                <c:pt idx="125">
                  <c:v>-41.5</c:v>
                </c:pt>
                <c:pt idx="126">
                  <c:v>-30.0</c:v>
                </c:pt>
                <c:pt idx="127">
                  <c:v>-41.5</c:v>
                </c:pt>
                <c:pt idx="128">
                  <c:v>-41.5</c:v>
                </c:pt>
                <c:pt idx="129">
                  <c:v>-41.5</c:v>
                </c:pt>
                <c:pt idx="130">
                  <c:v>-30.0</c:v>
                </c:pt>
                <c:pt idx="131">
                  <c:v>-30.0</c:v>
                </c:pt>
                <c:pt idx="132">
                  <c:v>-30.0</c:v>
                </c:pt>
                <c:pt idx="133">
                  <c:v>-10.5</c:v>
                </c:pt>
                <c:pt idx="134">
                  <c:v>-30.0</c:v>
                </c:pt>
                <c:pt idx="135">
                  <c:v>-2.0</c:v>
                </c:pt>
                <c:pt idx="136">
                  <c:v>-2.0</c:v>
                </c:pt>
                <c:pt idx="137">
                  <c:v>11.5</c:v>
                </c:pt>
                <c:pt idx="138">
                  <c:v>-2.0</c:v>
                </c:pt>
                <c:pt idx="139">
                  <c:v>-2.0</c:v>
                </c:pt>
                <c:pt idx="140">
                  <c:v>-37.0</c:v>
                </c:pt>
                <c:pt idx="141">
                  <c:v>-37.0</c:v>
                </c:pt>
                <c:pt idx="142">
                  <c:v>-10.5</c:v>
                </c:pt>
                <c:pt idx="143">
                  <c:v>-30.0</c:v>
                </c:pt>
                <c:pt idx="144">
                  <c:v>-41.5</c:v>
                </c:pt>
                <c:pt idx="145">
                  <c:v>-2.0</c:v>
                </c:pt>
                <c:pt idx="146">
                  <c:v>21.5</c:v>
                </c:pt>
                <c:pt idx="147">
                  <c:v>-30.0</c:v>
                </c:pt>
                <c:pt idx="148">
                  <c:v>-41.5</c:v>
                </c:pt>
                <c:pt idx="149">
                  <c:v>-37.0</c:v>
                </c:pt>
                <c:pt idx="150">
                  <c:v>11.5</c:v>
                </c:pt>
                <c:pt idx="151">
                  <c:v>-41.5</c:v>
                </c:pt>
                <c:pt idx="152">
                  <c:v>-37.0</c:v>
                </c:pt>
                <c:pt idx="153">
                  <c:v>-30.0</c:v>
                </c:pt>
                <c:pt idx="154">
                  <c:v>11.0</c:v>
                </c:pt>
                <c:pt idx="155">
                  <c:v>-41.5</c:v>
                </c:pt>
                <c:pt idx="156">
                  <c:v>-41.5</c:v>
                </c:pt>
                <c:pt idx="157">
                  <c:v>-10.5</c:v>
                </c:pt>
                <c:pt idx="158">
                  <c:v>11.5</c:v>
                </c:pt>
                <c:pt idx="159">
                  <c:v>11.5</c:v>
                </c:pt>
                <c:pt idx="160">
                  <c:v>11.5</c:v>
                </c:pt>
                <c:pt idx="161">
                  <c:v>-30.0</c:v>
                </c:pt>
                <c:pt idx="162">
                  <c:v>-41.5</c:v>
                </c:pt>
                <c:pt idx="163">
                  <c:v>-41.5</c:v>
                </c:pt>
                <c:pt idx="164">
                  <c:v>-41.5</c:v>
                </c:pt>
                <c:pt idx="165">
                  <c:v>-41.5</c:v>
                </c:pt>
                <c:pt idx="166">
                  <c:v>-41.5</c:v>
                </c:pt>
                <c:pt idx="167">
                  <c:v>-41.5</c:v>
                </c:pt>
                <c:pt idx="168">
                  <c:v>-41.5</c:v>
                </c:pt>
                <c:pt idx="169">
                  <c:v>16.5</c:v>
                </c:pt>
                <c:pt idx="170">
                  <c:v>-41.5</c:v>
                </c:pt>
                <c:pt idx="171">
                  <c:v>-41.5</c:v>
                </c:pt>
                <c:pt idx="172">
                  <c:v>-30.0</c:v>
                </c:pt>
                <c:pt idx="173">
                  <c:v>-41.5</c:v>
                </c:pt>
                <c:pt idx="174">
                  <c:v>16.5</c:v>
                </c:pt>
                <c:pt idx="175">
                  <c:v>-42.5</c:v>
                </c:pt>
                <c:pt idx="176">
                  <c:v>-2.0</c:v>
                </c:pt>
                <c:pt idx="177">
                  <c:v>-2.0</c:v>
                </c:pt>
                <c:pt idx="178">
                  <c:v>-30.0</c:v>
                </c:pt>
                <c:pt idx="179">
                  <c:v>-10.5</c:v>
                </c:pt>
                <c:pt idx="180">
                  <c:v>11.5</c:v>
                </c:pt>
                <c:pt idx="181">
                  <c:v>-41.5</c:v>
                </c:pt>
                <c:pt idx="182">
                  <c:v>-41.5</c:v>
                </c:pt>
                <c:pt idx="183">
                  <c:v>17.5</c:v>
                </c:pt>
                <c:pt idx="184">
                  <c:v>-41.5</c:v>
                </c:pt>
                <c:pt idx="185">
                  <c:v>-42.5</c:v>
                </c:pt>
                <c:pt idx="186">
                  <c:v>-30.0</c:v>
                </c:pt>
                <c:pt idx="187">
                  <c:v>16.5</c:v>
                </c:pt>
                <c:pt idx="188">
                  <c:v>-41.5</c:v>
                </c:pt>
                <c:pt idx="189">
                  <c:v>-41.5</c:v>
                </c:pt>
                <c:pt idx="190">
                  <c:v>-41.5</c:v>
                </c:pt>
                <c:pt idx="191">
                  <c:v>-41.5</c:v>
                </c:pt>
                <c:pt idx="192">
                  <c:v>-41.5</c:v>
                </c:pt>
                <c:pt idx="193">
                  <c:v>-41.5</c:v>
                </c:pt>
                <c:pt idx="194">
                  <c:v>-41.5</c:v>
                </c:pt>
                <c:pt idx="195">
                  <c:v>-41.5</c:v>
                </c:pt>
                <c:pt idx="196">
                  <c:v>-2.0</c:v>
                </c:pt>
                <c:pt idx="197">
                  <c:v>-2.0</c:v>
                </c:pt>
                <c:pt idx="198">
                  <c:v>-42.5</c:v>
                </c:pt>
                <c:pt idx="199">
                  <c:v>-30.0</c:v>
                </c:pt>
                <c:pt idx="200">
                  <c:v>-30.0</c:v>
                </c:pt>
                <c:pt idx="201">
                  <c:v>-41.5</c:v>
                </c:pt>
                <c:pt idx="202">
                  <c:v>-41.5</c:v>
                </c:pt>
                <c:pt idx="203">
                  <c:v>-41.5</c:v>
                </c:pt>
                <c:pt idx="204">
                  <c:v>-30.0</c:v>
                </c:pt>
                <c:pt idx="205">
                  <c:v>-30.0</c:v>
                </c:pt>
                <c:pt idx="206">
                  <c:v>-30.0</c:v>
                </c:pt>
                <c:pt idx="207">
                  <c:v>-30.0</c:v>
                </c:pt>
                <c:pt idx="208">
                  <c:v>-30.0</c:v>
                </c:pt>
                <c:pt idx="209">
                  <c:v>-41.5</c:v>
                </c:pt>
                <c:pt idx="210">
                  <c:v>-41.5</c:v>
                </c:pt>
                <c:pt idx="211">
                  <c:v>-10.5</c:v>
                </c:pt>
                <c:pt idx="212">
                  <c:v>-41.5</c:v>
                </c:pt>
                <c:pt idx="213">
                  <c:v>-42.5</c:v>
                </c:pt>
                <c:pt idx="214">
                  <c:v>-2.0</c:v>
                </c:pt>
                <c:pt idx="215">
                  <c:v>-41.5</c:v>
                </c:pt>
                <c:pt idx="216">
                  <c:v>-42.5</c:v>
                </c:pt>
                <c:pt idx="217">
                  <c:v>-42.5</c:v>
                </c:pt>
                <c:pt idx="218">
                  <c:v>-41.5</c:v>
                </c:pt>
                <c:pt idx="219">
                  <c:v>-10.5</c:v>
                </c:pt>
                <c:pt idx="220">
                  <c:v>-41.5</c:v>
                </c:pt>
                <c:pt idx="221">
                  <c:v>-41.5</c:v>
                </c:pt>
                <c:pt idx="222">
                  <c:v>-41.5</c:v>
                </c:pt>
                <c:pt idx="223">
                  <c:v>22.0</c:v>
                </c:pt>
                <c:pt idx="224">
                  <c:v>22.0</c:v>
                </c:pt>
                <c:pt idx="225">
                  <c:v>-41.5</c:v>
                </c:pt>
                <c:pt idx="226">
                  <c:v>11.0</c:v>
                </c:pt>
                <c:pt idx="227">
                  <c:v>11.5</c:v>
                </c:pt>
                <c:pt idx="228">
                  <c:v>-41.5</c:v>
                </c:pt>
                <c:pt idx="229">
                  <c:v>-41.5</c:v>
                </c:pt>
                <c:pt idx="230">
                  <c:v>11.5</c:v>
                </c:pt>
                <c:pt idx="231">
                  <c:v>-30.0</c:v>
                </c:pt>
                <c:pt idx="232">
                  <c:v>11.5</c:v>
                </c:pt>
                <c:pt idx="233">
                  <c:v>11.5</c:v>
                </c:pt>
                <c:pt idx="234">
                  <c:v>11.0</c:v>
                </c:pt>
                <c:pt idx="235">
                  <c:v>-2.0</c:v>
                </c:pt>
                <c:pt idx="236">
                  <c:v>-2.0</c:v>
                </c:pt>
                <c:pt idx="237">
                  <c:v>11.5</c:v>
                </c:pt>
                <c:pt idx="238">
                  <c:v>16.5</c:v>
                </c:pt>
                <c:pt idx="239">
                  <c:v>-30.0</c:v>
                </c:pt>
                <c:pt idx="240">
                  <c:v>-41.5</c:v>
                </c:pt>
                <c:pt idx="241">
                  <c:v>-41.5</c:v>
                </c:pt>
                <c:pt idx="242">
                  <c:v>-41.5</c:v>
                </c:pt>
                <c:pt idx="243">
                  <c:v>-41.5</c:v>
                </c:pt>
                <c:pt idx="244">
                  <c:v>-41.5</c:v>
                </c:pt>
                <c:pt idx="245">
                  <c:v>-41.5</c:v>
                </c:pt>
                <c:pt idx="246">
                  <c:v>-41.5</c:v>
                </c:pt>
                <c:pt idx="247">
                  <c:v>-41.5</c:v>
                </c:pt>
                <c:pt idx="248">
                  <c:v>-41.5</c:v>
                </c:pt>
                <c:pt idx="249">
                  <c:v>-41.5</c:v>
                </c:pt>
                <c:pt idx="250">
                  <c:v>-30.0</c:v>
                </c:pt>
                <c:pt idx="251">
                  <c:v>-10.5</c:v>
                </c:pt>
                <c:pt idx="252">
                  <c:v>-41.5</c:v>
                </c:pt>
                <c:pt idx="253">
                  <c:v>-41.5</c:v>
                </c:pt>
                <c:pt idx="254">
                  <c:v>-41.5</c:v>
                </c:pt>
                <c:pt idx="255">
                  <c:v>-41.5</c:v>
                </c:pt>
                <c:pt idx="256">
                  <c:v>-42.5</c:v>
                </c:pt>
                <c:pt idx="257">
                  <c:v>-42.5</c:v>
                </c:pt>
                <c:pt idx="258">
                  <c:v>16.5</c:v>
                </c:pt>
                <c:pt idx="259">
                  <c:v>11.5</c:v>
                </c:pt>
                <c:pt idx="260">
                  <c:v>-2.0</c:v>
                </c:pt>
                <c:pt idx="261">
                  <c:v>19.5</c:v>
                </c:pt>
                <c:pt idx="262">
                  <c:v>-41.5</c:v>
                </c:pt>
                <c:pt idx="263">
                  <c:v>-41.5</c:v>
                </c:pt>
                <c:pt idx="264">
                  <c:v>19.5</c:v>
                </c:pt>
                <c:pt idx="265">
                  <c:v>-30.0</c:v>
                </c:pt>
                <c:pt idx="266">
                  <c:v>-42.5</c:v>
                </c:pt>
                <c:pt idx="267">
                  <c:v>19.5</c:v>
                </c:pt>
                <c:pt idx="268">
                  <c:v>16.5</c:v>
                </c:pt>
                <c:pt idx="269">
                  <c:v>-30.0</c:v>
                </c:pt>
                <c:pt idx="270">
                  <c:v>-41.5</c:v>
                </c:pt>
                <c:pt idx="271">
                  <c:v>19.5</c:v>
                </c:pt>
                <c:pt idx="272">
                  <c:v>-37.0</c:v>
                </c:pt>
                <c:pt idx="273">
                  <c:v>-30.0</c:v>
                </c:pt>
                <c:pt idx="274">
                  <c:v>-30.0</c:v>
                </c:pt>
                <c:pt idx="275">
                  <c:v>-2.0</c:v>
                </c:pt>
                <c:pt idx="276">
                  <c:v>-2.0</c:v>
                </c:pt>
                <c:pt idx="277">
                  <c:v>-30.0</c:v>
                </c:pt>
                <c:pt idx="278">
                  <c:v>-30.0</c:v>
                </c:pt>
                <c:pt idx="279">
                  <c:v>-41.5</c:v>
                </c:pt>
                <c:pt idx="280">
                  <c:v>-41.5</c:v>
                </c:pt>
                <c:pt idx="281">
                  <c:v>-41.5</c:v>
                </c:pt>
                <c:pt idx="282">
                  <c:v>-41.5</c:v>
                </c:pt>
                <c:pt idx="283">
                  <c:v>-41.5</c:v>
                </c:pt>
                <c:pt idx="284">
                  <c:v>11.5</c:v>
                </c:pt>
                <c:pt idx="285">
                  <c:v>-30.0</c:v>
                </c:pt>
                <c:pt idx="286">
                  <c:v>19.5</c:v>
                </c:pt>
                <c:pt idx="287">
                  <c:v>-2.0</c:v>
                </c:pt>
                <c:pt idx="288">
                  <c:v>19.5</c:v>
                </c:pt>
                <c:pt idx="289">
                  <c:v>-41.5</c:v>
                </c:pt>
                <c:pt idx="290">
                  <c:v>22.0</c:v>
                </c:pt>
                <c:pt idx="291">
                  <c:v>22.0</c:v>
                </c:pt>
                <c:pt idx="292">
                  <c:v>22.0</c:v>
                </c:pt>
                <c:pt idx="293">
                  <c:v>-30.0</c:v>
                </c:pt>
                <c:pt idx="294">
                  <c:v>19.5</c:v>
                </c:pt>
                <c:pt idx="295">
                  <c:v>-30.0</c:v>
                </c:pt>
                <c:pt idx="296">
                  <c:v>19.5</c:v>
                </c:pt>
                <c:pt idx="297">
                  <c:v>-30.0</c:v>
                </c:pt>
                <c:pt idx="298">
                  <c:v>-41.5</c:v>
                </c:pt>
                <c:pt idx="299">
                  <c:v>11.5</c:v>
                </c:pt>
                <c:pt idx="300">
                  <c:v>-41.5</c:v>
                </c:pt>
                <c:pt idx="301">
                  <c:v>-41.5</c:v>
                </c:pt>
                <c:pt idx="302">
                  <c:v>-41.5</c:v>
                </c:pt>
                <c:pt idx="303">
                  <c:v>-41.5</c:v>
                </c:pt>
                <c:pt idx="304">
                  <c:v>-41.5</c:v>
                </c:pt>
                <c:pt idx="305">
                  <c:v>-30.0</c:v>
                </c:pt>
                <c:pt idx="306">
                  <c:v>-30.0</c:v>
                </c:pt>
                <c:pt idx="307">
                  <c:v>-30.0</c:v>
                </c:pt>
                <c:pt idx="308">
                  <c:v>-30.0</c:v>
                </c:pt>
                <c:pt idx="309">
                  <c:v>-30.0</c:v>
                </c:pt>
                <c:pt idx="310">
                  <c:v>19.5</c:v>
                </c:pt>
                <c:pt idx="311">
                  <c:v>19.5</c:v>
                </c:pt>
                <c:pt idx="312">
                  <c:v>-30.0</c:v>
                </c:pt>
                <c:pt idx="313">
                  <c:v>-41.5</c:v>
                </c:pt>
                <c:pt idx="314">
                  <c:v>19.5</c:v>
                </c:pt>
                <c:pt idx="315">
                  <c:v>-30.0</c:v>
                </c:pt>
                <c:pt idx="316">
                  <c:v>-41.5</c:v>
                </c:pt>
                <c:pt idx="317">
                  <c:v>-42.5</c:v>
                </c:pt>
                <c:pt idx="318">
                  <c:v>-30.0</c:v>
                </c:pt>
                <c:pt idx="319">
                  <c:v>-41.5</c:v>
                </c:pt>
                <c:pt idx="320">
                  <c:v>-41.5</c:v>
                </c:pt>
                <c:pt idx="321">
                  <c:v>19.5</c:v>
                </c:pt>
                <c:pt idx="322">
                  <c:v>19.5</c:v>
                </c:pt>
                <c:pt idx="323">
                  <c:v>11.5</c:v>
                </c:pt>
                <c:pt idx="324">
                  <c:v>-41.5</c:v>
                </c:pt>
                <c:pt idx="325">
                  <c:v>-41.5</c:v>
                </c:pt>
                <c:pt idx="326">
                  <c:v>-41.5</c:v>
                </c:pt>
                <c:pt idx="327">
                  <c:v>17.5</c:v>
                </c:pt>
                <c:pt idx="328">
                  <c:v>-41.5</c:v>
                </c:pt>
                <c:pt idx="329">
                  <c:v>-41.5</c:v>
                </c:pt>
                <c:pt idx="330">
                  <c:v>-41.5</c:v>
                </c:pt>
                <c:pt idx="331">
                  <c:v>11.0</c:v>
                </c:pt>
                <c:pt idx="332">
                  <c:v>-30.0</c:v>
                </c:pt>
                <c:pt idx="333">
                  <c:v>-30.0</c:v>
                </c:pt>
                <c:pt idx="334">
                  <c:v>-41.5</c:v>
                </c:pt>
                <c:pt idx="335">
                  <c:v>-42.5</c:v>
                </c:pt>
                <c:pt idx="336">
                  <c:v>17.5</c:v>
                </c:pt>
                <c:pt idx="337">
                  <c:v>17.5</c:v>
                </c:pt>
                <c:pt idx="338">
                  <c:v>19.5</c:v>
                </c:pt>
                <c:pt idx="339">
                  <c:v>-41.5</c:v>
                </c:pt>
                <c:pt idx="340">
                  <c:v>-41.5</c:v>
                </c:pt>
                <c:pt idx="341">
                  <c:v>19.5</c:v>
                </c:pt>
                <c:pt idx="342">
                  <c:v>-41.5</c:v>
                </c:pt>
                <c:pt idx="343">
                  <c:v>-30.0</c:v>
                </c:pt>
                <c:pt idx="344">
                  <c:v>-41.5</c:v>
                </c:pt>
                <c:pt idx="345">
                  <c:v>11.0</c:v>
                </c:pt>
                <c:pt idx="346">
                  <c:v>-30.0</c:v>
                </c:pt>
                <c:pt idx="347">
                  <c:v>-41.5</c:v>
                </c:pt>
                <c:pt idx="348">
                  <c:v>-30.0</c:v>
                </c:pt>
                <c:pt idx="349">
                  <c:v>-30.0</c:v>
                </c:pt>
                <c:pt idx="350">
                  <c:v>-41.5</c:v>
                </c:pt>
                <c:pt idx="351">
                  <c:v>19.5</c:v>
                </c:pt>
                <c:pt idx="352">
                  <c:v>-30.0</c:v>
                </c:pt>
                <c:pt idx="353">
                  <c:v>19.5</c:v>
                </c:pt>
                <c:pt idx="354">
                  <c:v>19.5</c:v>
                </c:pt>
                <c:pt idx="355">
                  <c:v>19.5</c:v>
                </c:pt>
                <c:pt idx="356">
                  <c:v>-42.5</c:v>
                </c:pt>
                <c:pt idx="357">
                  <c:v>-42.5</c:v>
                </c:pt>
                <c:pt idx="358">
                  <c:v>19.5</c:v>
                </c:pt>
                <c:pt idx="359">
                  <c:v>-41.5</c:v>
                </c:pt>
                <c:pt idx="360">
                  <c:v>-41.5</c:v>
                </c:pt>
                <c:pt idx="361">
                  <c:v>19.5</c:v>
                </c:pt>
                <c:pt idx="362">
                  <c:v>19.5</c:v>
                </c:pt>
                <c:pt idx="363">
                  <c:v>19.5</c:v>
                </c:pt>
                <c:pt idx="364">
                  <c:v>19.5</c:v>
                </c:pt>
                <c:pt idx="365">
                  <c:v>11.5</c:v>
                </c:pt>
                <c:pt idx="366">
                  <c:v>-41.5</c:v>
                </c:pt>
                <c:pt idx="367">
                  <c:v>-10.5</c:v>
                </c:pt>
                <c:pt idx="368">
                  <c:v>-30.0</c:v>
                </c:pt>
                <c:pt idx="369">
                  <c:v>-41.5</c:v>
                </c:pt>
                <c:pt idx="370">
                  <c:v>-41.5</c:v>
                </c:pt>
                <c:pt idx="371">
                  <c:v>19.5</c:v>
                </c:pt>
                <c:pt idx="372">
                  <c:v>19.5</c:v>
                </c:pt>
                <c:pt idx="373">
                  <c:v>-41.5</c:v>
                </c:pt>
                <c:pt idx="374">
                  <c:v>11.5</c:v>
                </c:pt>
                <c:pt idx="375">
                  <c:v>11.5</c:v>
                </c:pt>
                <c:pt idx="376">
                  <c:v>-30.0</c:v>
                </c:pt>
                <c:pt idx="377">
                  <c:v>-42.5</c:v>
                </c:pt>
                <c:pt idx="378">
                  <c:v>-1.5</c:v>
                </c:pt>
                <c:pt idx="379">
                  <c:v>19.5</c:v>
                </c:pt>
                <c:pt idx="380">
                  <c:v>11.5</c:v>
                </c:pt>
                <c:pt idx="381">
                  <c:v>11.5</c:v>
                </c:pt>
                <c:pt idx="382">
                  <c:v>11.5</c:v>
                </c:pt>
                <c:pt idx="383">
                  <c:v>-30.0</c:v>
                </c:pt>
                <c:pt idx="384">
                  <c:v>-41.5</c:v>
                </c:pt>
                <c:pt idx="385">
                  <c:v>-42.5</c:v>
                </c:pt>
                <c:pt idx="386">
                  <c:v>19.5</c:v>
                </c:pt>
                <c:pt idx="387">
                  <c:v>19.5</c:v>
                </c:pt>
                <c:pt idx="388">
                  <c:v>-30.0</c:v>
                </c:pt>
                <c:pt idx="389">
                  <c:v>19.5</c:v>
                </c:pt>
                <c:pt idx="390">
                  <c:v>-30.0</c:v>
                </c:pt>
                <c:pt idx="391">
                  <c:v>-41.5</c:v>
                </c:pt>
                <c:pt idx="392">
                  <c:v>-41.5</c:v>
                </c:pt>
                <c:pt idx="393">
                  <c:v>-41.5</c:v>
                </c:pt>
                <c:pt idx="394">
                  <c:v>-30.0</c:v>
                </c:pt>
                <c:pt idx="395">
                  <c:v>19.5</c:v>
                </c:pt>
                <c:pt idx="396">
                  <c:v>-30.0</c:v>
                </c:pt>
                <c:pt idx="397">
                  <c:v>19.5</c:v>
                </c:pt>
                <c:pt idx="398">
                  <c:v>-30.0</c:v>
                </c:pt>
                <c:pt idx="399">
                  <c:v>19.5</c:v>
                </c:pt>
                <c:pt idx="400">
                  <c:v>19.5</c:v>
                </c:pt>
                <c:pt idx="401">
                  <c:v>-30.0</c:v>
                </c:pt>
                <c:pt idx="402">
                  <c:v>19.5</c:v>
                </c:pt>
                <c:pt idx="403">
                  <c:v>19.5</c:v>
                </c:pt>
                <c:pt idx="404">
                  <c:v>19.5</c:v>
                </c:pt>
                <c:pt idx="405">
                  <c:v>19.5</c:v>
                </c:pt>
                <c:pt idx="406">
                  <c:v>-30.0</c:v>
                </c:pt>
                <c:pt idx="407">
                  <c:v>19.5</c:v>
                </c:pt>
                <c:pt idx="408">
                  <c:v>19.5</c:v>
                </c:pt>
                <c:pt idx="409">
                  <c:v>-41.5</c:v>
                </c:pt>
                <c:pt idx="410">
                  <c:v>-41.5</c:v>
                </c:pt>
                <c:pt idx="411">
                  <c:v>-41.5</c:v>
                </c:pt>
                <c:pt idx="412">
                  <c:v>-41.5</c:v>
                </c:pt>
                <c:pt idx="413">
                  <c:v>-41.5</c:v>
                </c:pt>
                <c:pt idx="414">
                  <c:v>-41.5</c:v>
                </c:pt>
                <c:pt idx="415">
                  <c:v>-41.5</c:v>
                </c:pt>
                <c:pt idx="416">
                  <c:v>19.5</c:v>
                </c:pt>
                <c:pt idx="417">
                  <c:v>-42.5</c:v>
                </c:pt>
                <c:pt idx="418">
                  <c:v>19.5</c:v>
                </c:pt>
                <c:pt idx="419">
                  <c:v>19.5</c:v>
                </c:pt>
                <c:pt idx="420">
                  <c:v>19.5</c:v>
                </c:pt>
                <c:pt idx="421">
                  <c:v>19.5</c:v>
                </c:pt>
                <c:pt idx="422">
                  <c:v>19.5</c:v>
                </c:pt>
                <c:pt idx="423">
                  <c:v>19.5</c:v>
                </c:pt>
                <c:pt idx="424">
                  <c:v>-41.5</c:v>
                </c:pt>
                <c:pt idx="425">
                  <c:v>19.5</c:v>
                </c:pt>
                <c:pt idx="426">
                  <c:v>17.5</c:v>
                </c:pt>
                <c:pt idx="427">
                  <c:v>-4.0</c:v>
                </c:pt>
                <c:pt idx="428">
                  <c:v>19.5</c:v>
                </c:pt>
                <c:pt idx="429">
                  <c:v>-41.5</c:v>
                </c:pt>
                <c:pt idx="430">
                  <c:v>19.5</c:v>
                </c:pt>
                <c:pt idx="431">
                  <c:v>19.5</c:v>
                </c:pt>
                <c:pt idx="432">
                  <c:v>19.5</c:v>
                </c:pt>
                <c:pt idx="433">
                  <c:v>-30.0</c:v>
                </c:pt>
                <c:pt idx="434">
                  <c:v>19.5</c:v>
                </c:pt>
                <c:pt idx="435">
                  <c:v>19.5</c:v>
                </c:pt>
                <c:pt idx="436">
                  <c:v>-2.0</c:v>
                </c:pt>
                <c:pt idx="437">
                  <c:v>-2.0</c:v>
                </c:pt>
                <c:pt idx="438">
                  <c:v>19.5</c:v>
                </c:pt>
                <c:pt idx="439">
                  <c:v>19.5</c:v>
                </c:pt>
                <c:pt idx="440">
                  <c:v>-41.5</c:v>
                </c:pt>
                <c:pt idx="441">
                  <c:v>-41.5</c:v>
                </c:pt>
                <c:pt idx="442">
                  <c:v>-41.5</c:v>
                </c:pt>
                <c:pt idx="443">
                  <c:v>-30.0</c:v>
                </c:pt>
                <c:pt idx="444">
                  <c:v>19.5</c:v>
                </c:pt>
                <c:pt idx="445">
                  <c:v>19.5</c:v>
                </c:pt>
                <c:pt idx="446">
                  <c:v>19.5</c:v>
                </c:pt>
                <c:pt idx="447">
                  <c:v>19.5</c:v>
                </c:pt>
                <c:pt idx="448">
                  <c:v>19.5</c:v>
                </c:pt>
                <c:pt idx="449">
                  <c:v>19.5</c:v>
                </c:pt>
                <c:pt idx="450">
                  <c:v>19.5</c:v>
                </c:pt>
                <c:pt idx="451">
                  <c:v>-30.0</c:v>
                </c:pt>
                <c:pt idx="452">
                  <c:v>19.5</c:v>
                </c:pt>
                <c:pt idx="453">
                  <c:v>19.5</c:v>
                </c:pt>
                <c:pt idx="454">
                  <c:v>-30.0</c:v>
                </c:pt>
                <c:pt idx="455">
                  <c:v>19.5</c:v>
                </c:pt>
                <c:pt idx="456">
                  <c:v>19.5</c:v>
                </c:pt>
                <c:pt idx="457">
                  <c:v>11.5</c:v>
                </c:pt>
                <c:pt idx="458">
                  <c:v>-41.5</c:v>
                </c:pt>
                <c:pt idx="459">
                  <c:v>19.5</c:v>
                </c:pt>
                <c:pt idx="460">
                  <c:v>-41.5</c:v>
                </c:pt>
                <c:pt idx="461">
                  <c:v>-30.0</c:v>
                </c:pt>
                <c:pt idx="462">
                  <c:v>-42.5</c:v>
                </c:pt>
                <c:pt idx="463">
                  <c:v>19.5</c:v>
                </c:pt>
                <c:pt idx="464">
                  <c:v>19.5</c:v>
                </c:pt>
                <c:pt idx="465">
                  <c:v>-42.5</c:v>
                </c:pt>
                <c:pt idx="466">
                  <c:v>19.5</c:v>
                </c:pt>
                <c:pt idx="467">
                  <c:v>19.5</c:v>
                </c:pt>
                <c:pt idx="468">
                  <c:v>-41.5</c:v>
                </c:pt>
                <c:pt idx="469">
                  <c:v>-41.5</c:v>
                </c:pt>
                <c:pt idx="470">
                  <c:v>-41.5</c:v>
                </c:pt>
                <c:pt idx="471">
                  <c:v>-41.5</c:v>
                </c:pt>
                <c:pt idx="472">
                  <c:v>19.5</c:v>
                </c:pt>
                <c:pt idx="473">
                  <c:v>11.5</c:v>
                </c:pt>
                <c:pt idx="474">
                  <c:v>-30.0</c:v>
                </c:pt>
                <c:pt idx="475">
                  <c:v>-41.5</c:v>
                </c:pt>
                <c:pt idx="476">
                  <c:v>-41.5</c:v>
                </c:pt>
                <c:pt idx="477">
                  <c:v>-41.5</c:v>
                </c:pt>
                <c:pt idx="478">
                  <c:v>-41.5</c:v>
                </c:pt>
                <c:pt idx="479">
                  <c:v>-41.5</c:v>
                </c:pt>
                <c:pt idx="480">
                  <c:v>11.0</c:v>
                </c:pt>
                <c:pt idx="481">
                  <c:v>11.5</c:v>
                </c:pt>
                <c:pt idx="482">
                  <c:v>-41.5</c:v>
                </c:pt>
                <c:pt idx="483">
                  <c:v>-30.0</c:v>
                </c:pt>
                <c:pt idx="484">
                  <c:v>19.5</c:v>
                </c:pt>
                <c:pt idx="485">
                  <c:v>11.5</c:v>
                </c:pt>
                <c:pt idx="486">
                  <c:v>11.5</c:v>
                </c:pt>
                <c:pt idx="487">
                  <c:v>19.5</c:v>
                </c:pt>
                <c:pt idx="488">
                  <c:v>-41.5</c:v>
                </c:pt>
                <c:pt idx="489">
                  <c:v>-30.0</c:v>
                </c:pt>
                <c:pt idx="490">
                  <c:v>19.5</c:v>
                </c:pt>
                <c:pt idx="491">
                  <c:v>19.5</c:v>
                </c:pt>
                <c:pt idx="492">
                  <c:v>19.5</c:v>
                </c:pt>
                <c:pt idx="493">
                  <c:v>19.5</c:v>
                </c:pt>
                <c:pt idx="494">
                  <c:v>-41.5</c:v>
                </c:pt>
                <c:pt idx="495">
                  <c:v>-41.5</c:v>
                </c:pt>
                <c:pt idx="496">
                  <c:v>-41.5</c:v>
                </c:pt>
                <c:pt idx="497">
                  <c:v>11.5</c:v>
                </c:pt>
                <c:pt idx="498">
                  <c:v>-41.5</c:v>
                </c:pt>
                <c:pt idx="499">
                  <c:v>-30.0</c:v>
                </c:pt>
                <c:pt idx="500">
                  <c:v>19.5</c:v>
                </c:pt>
                <c:pt idx="501">
                  <c:v>19.5</c:v>
                </c:pt>
                <c:pt idx="502">
                  <c:v>19.5</c:v>
                </c:pt>
                <c:pt idx="503">
                  <c:v>19.5</c:v>
                </c:pt>
                <c:pt idx="504">
                  <c:v>-41.5</c:v>
                </c:pt>
                <c:pt idx="505">
                  <c:v>19.5</c:v>
                </c:pt>
                <c:pt idx="506">
                  <c:v>-41.5</c:v>
                </c:pt>
                <c:pt idx="507">
                  <c:v>19.5</c:v>
                </c:pt>
                <c:pt idx="508">
                  <c:v>19.5</c:v>
                </c:pt>
                <c:pt idx="509">
                  <c:v>-30.0</c:v>
                </c:pt>
                <c:pt idx="510">
                  <c:v>19.5</c:v>
                </c:pt>
                <c:pt idx="511">
                  <c:v>19.5</c:v>
                </c:pt>
                <c:pt idx="512">
                  <c:v>-30.0</c:v>
                </c:pt>
                <c:pt idx="513">
                  <c:v>19.5</c:v>
                </c:pt>
                <c:pt idx="514">
                  <c:v>19.5</c:v>
                </c:pt>
                <c:pt idx="515">
                  <c:v>-30.0</c:v>
                </c:pt>
                <c:pt idx="516">
                  <c:v>19.5</c:v>
                </c:pt>
                <c:pt idx="517">
                  <c:v>-41.5</c:v>
                </c:pt>
                <c:pt idx="518">
                  <c:v>19.5</c:v>
                </c:pt>
                <c:pt idx="519">
                  <c:v>19.5</c:v>
                </c:pt>
                <c:pt idx="520">
                  <c:v>-30.0</c:v>
                </c:pt>
                <c:pt idx="521">
                  <c:v>-30.0</c:v>
                </c:pt>
                <c:pt idx="522">
                  <c:v>-42.5</c:v>
                </c:pt>
                <c:pt idx="523">
                  <c:v>19.5</c:v>
                </c:pt>
                <c:pt idx="524">
                  <c:v>19.5</c:v>
                </c:pt>
                <c:pt idx="525">
                  <c:v>19.5</c:v>
                </c:pt>
                <c:pt idx="526">
                  <c:v>19.5</c:v>
                </c:pt>
                <c:pt idx="527">
                  <c:v>19.5</c:v>
                </c:pt>
                <c:pt idx="528">
                  <c:v>19.5</c:v>
                </c:pt>
                <c:pt idx="529">
                  <c:v>19.5</c:v>
                </c:pt>
                <c:pt idx="530">
                  <c:v>19.5</c:v>
                </c:pt>
                <c:pt idx="531">
                  <c:v>19.5</c:v>
                </c:pt>
                <c:pt idx="532">
                  <c:v>-42.5</c:v>
                </c:pt>
                <c:pt idx="533">
                  <c:v>-30.0</c:v>
                </c:pt>
                <c:pt idx="534">
                  <c:v>19.5</c:v>
                </c:pt>
                <c:pt idx="535">
                  <c:v>19.5</c:v>
                </c:pt>
                <c:pt idx="536">
                  <c:v>-41.5</c:v>
                </c:pt>
                <c:pt idx="537">
                  <c:v>-41.5</c:v>
                </c:pt>
                <c:pt idx="538">
                  <c:v>-41.5</c:v>
                </c:pt>
                <c:pt idx="539">
                  <c:v>-41.5</c:v>
                </c:pt>
                <c:pt idx="540">
                  <c:v>-41.5</c:v>
                </c:pt>
                <c:pt idx="541">
                  <c:v>-41.5</c:v>
                </c:pt>
                <c:pt idx="542">
                  <c:v>19.5</c:v>
                </c:pt>
                <c:pt idx="543">
                  <c:v>17.5</c:v>
                </c:pt>
                <c:pt idx="544">
                  <c:v>-42.5</c:v>
                </c:pt>
                <c:pt idx="545">
                  <c:v>19.5</c:v>
                </c:pt>
                <c:pt idx="546">
                  <c:v>19.5</c:v>
                </c:pt>
                <c:pt idx="547">
                  <c:v>-30.0</c:v>
                </c:pt>
                <c:pt idx="548">
                  <c:v>-30.0</c:v>
                </c:pt>
                <c:pt idx="549">
                  <c:v>19.5</c:v>
                </c:pt>
                <c:pt idx="550">
                  <c:v>19.5</c:v>
                </c:pt>
                <c:pt idx="551">
                  <c:v>19.5</c:v>
                </c:pt>
                <c:pt idx="552">
                  <c:v>-4.0</c:v>
                </c:pt>
                <c:pt idx="553">
                  <c:v>-30.0</c:v>
                </c:pt>
                <c:pt idx="554">
                  <c:v>19.5</c:v>
                </c:pt>
                <c:pt idx="555">
                  <c:v>-41.5</c:v>
                </c:pt>
                <c:pt idx="556">
                  <c:v>-41.5</c:v>
                </c:pt>
                <c:pt idx="557">
                  <c:v>-41.5</c:v>
                </c:pt>
                <c:pt idx="558">
                  <c:v>19.5</c:v>
                </c:pt>
                <c:pt idx="559">
                  <c:v>-30.0</c:v>
                </c:pt>
                <c:pt idx="560">
                  <c:v>19.5</c:v>
                </c:pt>
                <c:pt idx="561">
                  <c:v>-30.0</c:v>
                </c:pt>
                <c:pt idx="562">
                  <c:v>19.5</c:v>
                </c:pt>
                <c:pt idx="563">
                  <c:v>-2.0</c:v>
                </c:pt>
                <c:pt idx="564">
                  <c:v>19.5</c:v>
                </c:pt>
                <c:pt idx="565">
                  <c:v>19.5</c:v>
                </c:pt>
                <c:pt idx="566">
                  <c:v>19.5</c:v>
                </c:pt>
                <c:pt idx="567">
                  <c:v>19.5</c:v>
                </c:pt>
                <c:pt idx="568">
                  <c:v>19.5</c:v>
                </c:pt>
                <c:pt idx="569">
                  <c:v>-2.0</c:v>
                </c:pt>
                <c:pt idx="570">
                  <c:v>-2.0</c:v>
                </c:pt>
                <c:pt idx="571">
                  <c:v>-30.0</c:v>
                </c:pt>
                <c:pt idx="572">
                  <c:v>19.5</c:v>
                </c:pt>
                <c:pt idx="573">
                  <c:v>-30.0</c:v>
                </c:pt>
                <c:pt idx="574">
                  <c:v>-41.5</c:v>
                </c:pt>
                <c:pt idx="575">
                  <c:v>19.5</c:v>
                </c:pt>
                <c:pt idx="576">
                  <c:v>19.5</c:v>
                </c:pt>
                <c:pt idx="577">
                  <c:v>19.5</c:v>
                </c:pt>
                <c:pt idx="578">
                  <c:v>19.5</c:v>
                </c:pt>
                <c:pt idx="579">
                  <c:v>19.5</c:v>
                </c:pt>
                <c:pt idx="580">
                  <c:v>11.5</c:v>
                </c:pt>
                <c:pt idx="581">
                  <c:v>19.5</c:v>
                </c:pt>
                <c:pt idx="582">
                  <c:v>19.5</c:v>
                </c:pt>
                <c:pt idx="583">
                  <c:v>19.5</c:v>
                </c:pt>
                <c:pt idx="584">
                  <c:v>-2.0</c:v>
                </c:pt>
                <c:pt idx="585">
                  <c:v>-2.0</c:v>
                </c:pt>
                <c:pt idx="586">
                  <c:v>-41.5</c:v>
                </c:pt>
                <c:pt idx="587">
                  <c:v>-41.5</c:v>
                </c:pt>
                <c:pt idx="588">
                  <c:v>-41.5</c:v>
                </c:pt>
                <c:pt idx="589">
                  <c:v>-41.5</c:v>
                </c:pt>
                <c:pt idx="590">
                  <c:v>19.5</c:v>
                </c:pt>
                <c:pt idx="591">
                  <c:v>-30.0</c:v>
                </c:pt>
                <c:pt idx="592">
                  <c:v>19.5</c:v>
                </c:pt>
                <c:pt idx="593">
                  <c:v>19.5</c:v>
                </c:pt>
                <c:pt idx="594">
                  <c:v>19.5</c:v>
                </c:pt>
                <c:pt idx="595">
                  <c:v>19.5</c:v>
                </c:pt>
                <c:pt idx="596">
                  <c:v>19.5</c:v>
                </c:pt>
                <c:pt idx="597">
                  <c:v>19.5</c:v>
                </c:pt>
                <c:pt idx="598">
                  <c:v>-30.0</c:v>
                </c:pt>
                <c:pt idx="599">
                  <c:v>19.5</c:v>
                </c:pt>
                <c:pt idx="600">
                  <c:v>-4.0</c:v>
                </c:pt>
                <c:pt idx="601">
                  <c:v>19.5</c:v>
                </c:pt>
                <c:pt idx="602">
                  <c:v>19.5</c:v>
                </c:pt>
                <c:pt idx="603">
                  <c:v>-42.5</c:v>
                </c:pt>
                <c:pt idx="604">
                  <c:v>19.5</c:v>
                </c:pt>
                <c:pt idx="605">
                  <c:v>19.5</c:v>
                </c:pt>
                <c:pt idx="606">
                  <c:v>19.5</c:v>
                </c:pt>
                <c:pt idx="607">
                  <c:v>19.5</c:v>
                </c:pt>
                <c:pt idx="608">
                  <c:v>19.5</c:v>
                </c:pt>
                <c:pt idx="609">
                  <c:v>-30.0</c:v>
                </c:pt>
                <c:pt idx="610">
                  <c:v>19.5</c:v>
                </c:pt>
                <c:pt idx="611">
                  <c:v>19.5</c:v>
                </c:pt>
                <c:pt idx="612">
                  <c:v>19.5</c:v>
                </c:pt>
                <c:pt idx="613">
                  <c:v>19.5</c:v>
                </c:pt>
                <c:pt idx="614">
                  <c:v>19.5</c:v>
                </c:pt>
                <c:pt idx="615">
                  <c:v>19.5</c:v>
                </c:pt>
                <c:pt idx="616">
                  <c:v>19.5</c:v>
                </c:pt>
                <c:pt idx="617">
                  <c:v>-42.5</c:v>
                </c:pt>
                <c:pt idx="618">
                  <c:v>19.5</c:v>
                </c:pt>
                <c:pt idx="619">
                  <c:v>19.5</c:v>
                </c:pt>
                <c:pt idx="620">
                  <c:v>19.5</c:v>
                </c:pt>
                <c:pt idx="621">
                  <c:v>19.5</c:v>
                </c:pt>
                <c:pt idx="622">
                  <c:v>19.5</c:v>
                </c:pt>
                <c:pt idx="623">
                  <c:v>-41.5</c:v>
                </c:pt>
                <c:pt idx="624">
                  <c:v>-41.5</c:v>
                </c:pt>
                <c:pt idx="625">
                  <c:v>19.5</c:v>
                </c:pt>
                <c:pt idx="626">
                  <c:v>-41.5</c:v>
                </c:pt>
                <c:pt idx="627">
                  <c:v>19.5</c:v>
                </c:pt>
                <c:pt idx="628">
                  <c:v>19.5</c:v>
                </c:pt>
                <c:pt idx="629">
                  <c:v>19.5</c:v>
                </c:pt>
                <c:pt idx="630">
                  <c:v>19.5</c:v>
                </c:pt>
                <c:pt idx="631">
                  <c:v>-30.0</c:v>
                </c:pt>
                <c:pt idx="632">
                  <c:v>19.5</c:v>
                </c:pt>
                <c:pt idx="633">
                  <c:v>19.5</c:v>
                </c:pt>
                <c:pt idx="634">
                  <c:v>19.5</c:v>
                </c:pt>
                <c:pt idx="635">
                  <c:v>-41.5</c:v>
                </c:pt>
                <c:pt idx="636">
                  <c:v>-41.5</c:v>
                </c:pt>
                <c:pt idx="637">
                  <c:v>-41.5</c:v>
                </c:pt>
                <c:pt idx="638">
                  <c:v>-41.5</c:v>
                </c:pt>
                <c:pt idx="639">
                  <c:v>19.5</c:v>
                </c:pt>
                <c:pt idx="640">
                  <c:v>19.5</c:v>
                </c:pt>
                <c:pt idx="641">
                  <c:v>-30.0</c:v>
                </c:pt>
                <c:pt idx="642">
                  <c:v>-30.0</c:v>
                </c:pt>
                <c:pt idx="643">
                  <c:v>19.5</c:v>
                </c:pt>
                <c:pt idx="644">
                  <c:v>-2.0</c:v>
                </c:pt>
                <c:pt idx="645">
                  <c:v>-2.0</c:v>
                </c:pt>
                <c:pt idx="646">
                  <c:v>19.5</c:v>
                </c:pt>
                <c:pt idx="647">
                  <c:v>19.5</c:v>
                </c:pt>
                <c:pt idx="648">
                  <c:v>-30.0</c:v>
                </c:pt>
                <c:pt idx="649">
                  <c:v>-30.0</c:v>
                </c:pt>
                <c:pt idx="650">
                  <c:v>19.5</c:v>
                </c:pt>
                <c:pt idx="651">
                  <c:v>-30.0</c:v>
                </c:pt>
                <c:pt idx="652">
                  <c:v>19.5</c:v>
                </c:pt>
                <c:pt idx="653">
                  <c:v>-4.0</c:v>
                </c:pt>
                <c:pt idx="654">
                  <c:v>19.5</c:v>
                </c:pt>
                <c:pt idx="655">
                  <c:v>19.5</c:v>
                </c:pt>
                <c:pt idx="656">
                  <c:v>-2.0</c:v>
                </c:pt>
                <c:pt idx="657">
                  <c:v>-2.0</c:v>
                </c:pt>
                <c:pt idx="658">
                  <c:v>19.5</c:v>
                </c:pt>
                <c:pt idx="659">
                  <c:v>19.5</c:v>
                </c:pt>
                <c:pt idx="660">
                  <c:v>-41.5</c:v>
                </c:pt>
                <c:pt idx="661">
                  <c:v>-41.5</c:v>
                </c:pt>
                <c:pt idx="662">
                  <c:v>19.5</c:v>
                </c:pt>
                <c:pt idx="663">
                  <c:v>19.5</c:v>
                </c:pt>
                <c:pt idx="664">
                  <c:v>-41.5</c:v>
                </c:pt>
                <c:pt idx="665">
                  <c:v>19.5</c:v>
                </c:pt>
                <c:pt idx="666">
                  <c:v>-2.0</c:v>
                </c:pt>
                <c:pt idx="667">
                  <c:v>-2.0</c:v>
                </c:pt>
                <c:pt idx="668">
                  <c:v>19.5</c:v>
                </c:pt>
                <c:pt idx="669">
                  <c:v>19.5</c:v>
                </c:pt>
                <c:pt idx="670">
                  <c:v>19.5</c:v>
                </c:pt>
                <c:pt idx="671">
                  <c:v>19.5</c:v>
                </c:pt>
                <c:pt idx="672">
                  <c:v>19.5</c:v>
                </c:pt>
                <c:pt idx="673">
                  <c:v>19.5</c:v>
                </c:pt>
                <c:pt idx="674">
                  <c:v>19.5</c:v>
                </c:pt>
                <c:pt idx="675">
                  <c:v>19.5</c:v>
                </c:pt>
                <c:pt idx="676">
                  <c:v>19.5</c:v>
                </c:pt>
                <c:pt idx="677">
                  <c:v>19.5</c:v>
                </c:pt>
                <c:pt idx="678">
                  <c:v>-41.5</c:v>
                </c:pt>
                <c:pt idx="679">
                  <c:v>22.0</c:v>
                </c:pt>
                <c:pt idx="680">
                  <c:v>-41.5</c:v>
                </c:pt>
                <c:pt idx="681">
                  <c:v>19.5</c:v>
                </c:pt>
                <c:pt idx="682">
                  <c:v>-41.5</c:v>
                </c:pt>
                <c:pt idx="683">
                  <c:v>19.5</c:v>
                </c:pt>
                <c:pt idx="684">
                  <c:v>-30.0</c:v>
                </c:pt>
                <c:pt idx="685">
                  <c:v>-4.0</c:v>
                </c:pt>
                <c:pt idx="686">
                  <c:v>19.5</c:v>
                </c:pt>
                <c:pt idx="687">
                  <c:v>19.5</c:v>
                </c:pt>
                <c:pt idx="688">
                  <c:v>19.5</c:v>
                </c:pt>
                <c:pt idx="689">
                  <c:v>19.5</c:v>
                </c:pt>
                <c:pt idx="690">
                  <c:v>19.5</c:v>
                </c:pt>
                <c:pt idx="691">
                  <c:v>19.5</c:v>
                </c:pt>
                <c:pt idx="692">
                  <c:v>19.5</c:v>
                </c:pt>
                <c:pt idx="693">
                  <c:v>19.5</c:v>
                </c:pt>
                <c:pt idx="694">
                  <c:v>19.5</c:v>
                </c:pt>
                <c:pt idx="695">
                  <c:v>19.5</c:v>
                </c:pt>
                <c:pt idx="696">
                  <c:v>19.5</c:v>
                </c:pt>
                <c:pt idx="697">
                  <c:v>19.5</c:v>
                </c:pt>
                <c:pt idx="698">
                  <c:v>19.5</c:v>
                </c:pt>
                <c:pt idx="699">
                  <c:v>19.5</c:v>
                </c:pt>
                <c:pt idx="700">
                  <c:v>19.5</c:v>
                </c:pt>
                <c:pt idx="701">
                  <c:v>19.5</c:v>
                </c:pt>
                <c:pt idx="702">
                  <c:v>19.5</c:v>
                </c:pt>
                <c:pt idx="703">
                  <c:v>19.5</c:v>
                </c:pt>
                <c:pt idx="704">
                  <c:v>-30.0</c:v>
                </c:pt>
                <c:pt idx="705">
                  <c:v>19.5</c:v>
                </c:pt>
                <c:pt idx="706">
                  <c:v>19.5</c:v>
                </c:pt>
                <c:pt idx="707">
                  <c:v>19.5</c:v>
                </c:pt>
                <c:pt idx="708">
                  <c:v>19.5</c:v>
                </c:pt>
                <c:pt idx="709">
                  <c:v>-30.0</c:v>
                </c:pt>
                <c:pt idx="710">
                  <c:v>19.5</c:v>
                </c:pt>
                <c:pt idx="711">
                  <c:v>-30.0</c:v>
                </c:pt>
                <c:pt idx="712">
                  <c:v>19.5</c:v>
                </c:pt>
                <c:pt idx="713">
                  <c:v>19.5</c:v>
                </c:pt>
                <c:pt idx="714">
                  <c:v>19.5</c:v>
                </c:pt>
                <c:pt idx="715">
                  <c:v>19.5</c:v>
                </c:pt>
                <c:pt idx="716">
                  <c:v>17.5</c:v>
                </c:pt>
                <c:pt idx="717">
                  <c:v>19.5</c:v>
                </c:pt>
                <c:pt idx="718">
                  <c:v>19.5</c:v>
                </c:pt>
                <c:pt idx="719">
                  <c:v>19.5</c:v>
                </c:pt>
                <c:pt idx="720">
                  <c:v>19.5</c:v>
                </c:pt>
                <c:pt idx="721">
                  <c:v>19.5</c:v>
                </c:pt>
                <c:pt idx="722">
                  <c:v>19.5</c:v>
                </c:pt>
                <c:pt idx="723">
                  <c:v>19.5</c:v>
                </c:pt>
                <c:pt idx="724">
                  <c:v>19.5</c:v>
                </c:pt>
                <c:pt idx="725">
                  <c:v>-4.0</c:v>
                </c:pt>
                <c:pt idx="726">
                  <c:v>19.5</c:v>
                </c:pt>
                <c:pt idx="727">
                  <c:v>19.5</c:v>
                </c:pt>
                <c:pt idx="728">
                  <c:v>19.5</c:v>
                </c:pt>
                <c:pt idx="729">
                  <c:v>-30.0</c:v>
                </c:pt>
                <c:pt idx="730">
                  <c:v>19.5</c:v>
                </c:pt>
                <c:pt idx="731">
                  <c:v>19.5</c:v>
                </c:pt>
                <c:pt idx="732">
                  <c:v>19.5</c:v>
                </c:pt>
                <c:pt idx="733">
                  <c:v>19.5</c:v>
                </c:pt>
                <c:pt idx="734">
                  <c:v>19.5</c:v>
                </c:pt>
                <c:pt idx="735">
                  <c:v>19.5</c:v>
                </c:pt>
                <c:pt idx="736">
                  <c:v>-1.5</c:v>
                </c:pt>
                <c:pt idx="737">
                  <c:v>19.5</c:v>
                </c:pt>
                <c:pt idx="738">
                  <c:v>19.5</c:v>
                </c:pt>
                <c:pt idx="739">
                  <c:v>22.0</c:v>
                </c:pt>
                <c:pt idx="740">
                  <c:v>19.5</c:v>
                </c:pt>
                <c:pt idx="741">
                  <c:v>19.5</c:v>
                </c:pt>
                <c:pt idx="742">
                  <c:v>19.5</c:v>
                </c:pt>
                <c:pt idx="743">
                  <c:v>19.5</c:v>
                </c:pt>
                <c:pt idx="744">
                  <c:v>19.5</c:v>
                </c:pt>
                <c:pt idx="745">
                  <c:v>19.5</c:v>
                </c:pt>
                <c:pt idx="746">
                  <c:v>19.5</c:v>
                </c:pt>
                <c:pt idx="747">
                  <c:v>19.5</c:v>
                </c:pt>
                <c:pt idx="748">
                  <c:v>19.5</c:v>
                </c:pt>
                <c:pt idx="749">
                  <c:v>19.5</c:v>
                </c:pt>
                <c:pt idx="750">
                  <c:v>-42.5</c:v>
                </c:pt>
                <c:pt idx="751">
                  <c:v>19.5</c:v>
                </c:pt>
                <c:pt idx="752">
                  <c:v>19.5</c:v>
                </c:pt>
                <c:pt idx="753">
                  <c:v>19.5</c:v>
                </c:pt>
                <c:pt idx="754">
                  <c:v>19.5</c:v>
                </c:pt>
                <c:pt idx="755">
                  <c:v>-4.0</c:v>
                </c:pt>
                <c:pt idx="756">
                  <c:v>-2.0</c:v>
                </c:pt>
                <c:pt idx="757">
                  <c:v>-2.0</c:v>
                </c:pt>
                <c:pt idx="758">
                  <c:v>-41.5</c:v>
                </c:pt>
                <c:pt idx="759">
                  <c:v>-41.5</c:v>
                </c:pt>
                <c:pt idx="760">
                  <c:v>19.5</c:v>
                </c:pt>
                <c:pt idx="761">
                  <c:v>19.5</c:v>
                </c:pt>
                <c:pt idx="762">
                  <c:v>-41.5</c:v>
                </c:pt>
                <c:pt idx="763">
                  <c:v>19.5</c:v>
                </c:pt>
                <c:pt idx="764">
                  <c:v>-41.5</c:v>
                </c:pt>
                <c:pt idx="765">
                  <c:v>-4.0</c:v>
                </c:pt>
                <c:pt idx="766">
                  <c:v>19.5</c:v>
                </c:pt>
                <c:pt idx="767">
                  <c:v>19.5</c:v>
                </c:pt>
                <c:pt idx="768">
                  <c:v>19.5</c:v>
                </c:pt>
                <c:pt idx="769">
                  <c:v>19.5</c:v>
                </c:pt>
                <c:pt idx="770">
                  <c:v>19.5</c:v>
                </c:pt>
                <c:pt idx="771">
                  <c:v>19.5</c:v>
                </c:pt>
                <c:pt idx="772">
                  <c:v>19.5</c:v>
                </c:pt>
                <c:pt idx="773">
                  <c:v>19.5</c:v>
                </c:pt>
                <c:pt idx="774">
                  <c:v>-2.0</c:v>
                </c:pt>
                <c:pt idx="775">
                  <c:v>-2.0</c:v>
                </c:pt>
                <c:pt idx="776">
                  <c:v>-2.0</c:v>
                </c:pt>
                <c:pt idx="777">
                  <c:v>-2.0</c:v>
                </c:pt>
                <c:pt idx="778">
                  <c:v>19.5</c:v>
                </c:pt>
                <c:pt idx="779">
                  <c:v>19.5</c:v>
                </c:pt>
                <c:pt idx="780">
                  <c:v>19.5</c:v>
                </c:pt>
                <c:pt idx="781">
                  <c:v>19.5</c:v>
                </c:pt>
                <c:pt idx="782">
                  <c:v>19.5</c:v>
                </c:pt>
                <c:pt idx="783">
                  <c:v>19.5</c:v>
                </c:pt>
                <c:pt idx="784">
                  <c:v>19.5</c:v>
                </c:pt>
                <c:pt idx="785">
                  <c:v>19.5</c:v>
                </c:pt>
                <c:pt idx="786">
                  <c:v>19.5</c:v>
                </c:pt>
                <c:pt idx="787">
                  <c:v>19.5</c:v>
                </c:pt>
                <c:pt idx="788">
                  <c:v>19.5</c:v>
                </c:pt>
                <c:pt idx="789">
                  <c:v>19.5</c:v>
                </c:pt>
                <c:pt idx="790">
                  <c:v>19.5</c:v>
                </c:pt>
                <c:pt idx="791">
                  <c:v>19.5</c:v>
                </c:pt>
                <c:pt idx="792">
                  <c:v>-30.0</c:v>
                </c:pt>
                <c:pt idx="793">
                  <c:v>19.5</c:v>
                </c:pt>
                <c:pt idx="794">
                  <c:v>19.5</c:v>
                </c:pt>
                <c:pt idx="795">
                  <c:v>19.5</c:v>
                </c:pt>
                <c:pt idx="796">
                  <c:v>19.5</c:v>
                </c:pt>
                <c:pt idx="797">
                  <c:v>-30.0</c:v>
                </c:pt>
                <c:pt idx="798">
                  <c:v>19.5</c:v>
                </c:pt>
                <c:pt idx="799">
                  <c:v>19.5</c:v>
                </c:pt>
                <c:pt idx="800">
                  <c:v>19.5</c:v>
                </c:pt>
                <c:pt idx="801">
                  <c:v>19.5</c:v>
                </c:pt>
                <c:pt idx="802">
                  <c:v>19.5</c:v>
                </c:pt>
                <c:pt idx="803">
                  <c:v>19.5</c:v>
                </c:pt>
                <c:pt idx="804">
                  <c:v>19.5</c:v>
                </c:pt>
                <c:pt idx="805">
                  <c:v>19.5</c:v>
                </c:pt>
                <c:pt idx="806">
                  <c:v>19.5</c:v>
                </c:pt>
                <c:pt idx="807">
                  <c:v>19.5</c:v>
                </c:pt>
                <c:pt idx="808">
                  <c:v>19.5</c:v>
                </c:pt>
                <c:pt idx="809">
                  <c:v>-30.0</c:v>
                </c:pt>
                <c:pt idx="810">
                  <c:v>19.5</c:v>
                </c:pt>
                <c:pt idx="811">
                  <c:v>19.5</c:v>
                </c:pt>
                <c:pt idx="812">
                  <c:v>19.5</c:v>
                </c:pt>
                <c:pt idx="813">
                  <c:v>19.5</c:v>
                </c:pt>
                <c:pt idx="814">
                  <c:v>19.5</c:v>
                </c:pt>
                <c:pt idx="815">
                  <c:v>19.5</c:v>
                </c:pt>
                <c:pt idx="816">
                  <c:v>19.5</c:v>
                </c:pt>
                <c:pt idx="817">
                  <c:v>19.5</c:v>
                </c:pt>
                <c:pt idx="818">
                  <c:v>20.0</c:v>
                </c:pt>
                <c:pt idx="819">
                  <c:v>19.5</c:v>
                </c:pt>
                <c:pt idx="820">
                  <c:v>19.5</c:v>
                </c:pt>
                <c:pt idx="821">
                  <c:v>19.5</c:v>
                </c:pt>
                <c:pt idx="822">
                  <c:v>20.0</c:v>
                </c:pt>
                <c:pt idx="823">
                  <c:v>20.0</c:v>
                </c:pt>
                <c:pt idx="824">
                  <c:v>19.5</c:v>
                </c:pt>
                <c:pt idx="825">
                  <c:v>19.5</c:v>
                </c:pt>
                <c:pt idx="826">
                  <c:v>20.0</c:v>
                </c:pt>
                <c:pt idx="827">
                  <c:v>19.5</c:v>
                </c:pt>
                <c:pt idx="828">
                  <c:v>19.5</c:v>
                </c:pt>
                <c:pt idx="829">
                  <c:v>19.5</c:v>
                </c:pt>
                <c:pt idx="830">
                  <c:v>19.5</c:v>
                </c:pt>
                <c:pt idx="831">
                  <c:v>19.5</c:v>
                </c:pt>
                <c:pt idx="832">
                  <c:v>19.5</c:v>
                </c:pt>
                <c:pt idx="833">
                  <c:v>20.0</c:v>
                </c:pt>
                <c:pt idx="834">
                  <c:v>20.0</c:v>
                </c:pt>
                <c:pt idx="835">
                  <c:v>20.0</c:v>
                </c:pt>
                <c:pt idx="836">
                  <c:v>20.0</c:v>
                </c:pt>
                <c:pt idx="837">
                  <c:v>20.0</c:v>
                </c:pt>
                <c:pt idx="838">
                  <c:v>20.0</c:v>
                </c:pt>
                <c:pt idx="839">
                  <c:v>20.0</c:v>
                </c:pt>
                <c:pt idx="840">
                  <c:v>19.5</c:v>
                </c:pt>
                <c:pt idx="841">
                  <c:v>20.0</c:v>
                </c:pt>
                <c:pt idx="842">
                  <c:v>20.0</c:v>
                </c:pt>
                <c:pt idx="843">
                  <c:v>19.5</c:v>
                </c:pt>
                <c:pt idx="844">
                  <c:v>19.5</c:v>
                </c:pt>
                <c:pt idx="845">
                  <c:v>19.5</c:v>
                </c:pt>
                <c:pt idx="846">
                  <c:v>19.5</c:v>
                </c:pt>
                <c:pt idx="847">
                  <c:v>20.0</c:v>
                </c:pt>
                <c:pt idx="848">
                  <c:v>20.0</c:v>
                </c:pt>
                <c:pt idx="849">
                  <c:v>20.0</c:v>
                </c:pt>
                <c:pt idx="850">
                  <c:v>20.0</c:v>
                </c:pt>
                <c:pt idx="851">
                  <c:v>20.0</c:v>
                </c:pt>
                <c:pt idx="852">
                  <c:v>19.5</c:v>
                </c:pt>
                <c:pt idx="853">
                  <c:v>20.0</c:v>
                </c:pt>
                <c:pt idx="854">
                  <c:v>20.0</c:v>
                </c:pt>
                <c:pt idx="855">
                  <c:v>19.5</c:v>
                </c:pt>
                <c:pt idx="856">
                  <c:v>19.5</c:v>
                </c:pt>
                <c:pt idx="857">
                  <c:v>19.5</c:v>
                </c:pt>
                <c:pt idx="858">
                  <c:v>19.5</c:v>
                </c:pt>
                <c:pt idx="859">
                  <c:v>-42.5</c:v>
                </c:pt>
                <c:pt idx="860">
                  <c:v>-2.0</c:v>
                </c:pt>
                <c:pt idx="861">
                  <c:v>-2.0</c:v>
                </c:pt>
                <c:pt idx="862">
                  <c:v>20.0</c:v>
                </c:pt>
                <c:pt idx="863">
                  <c:v>20.0</c:v>
                </c:pt>
                <c:pt idx="864">
                  <c:v>20.0</c:v>
                </c:pt>
                <c:pt idx="865">
                  <c:v>19.5</c:v>
                </c:pt>
                <c:pt idx="866">
                  <c:v>19.5</c:v>
                </c:pt>
                <c:pt idx="867">
                  <c:v>20.0</c:v>
                </c:pt>
                <c:pt idx="868">
                  <c:v>20.0</c:v>
                </c:pt>
                <c:pt idx="869">
                  <c:v>20.0</c:v>
                </c:pt>
                <c:pt idx="870">
                  <c:v>20.0</c:v>
                </c:pt>
                <c:pt idx="871">
                  <c:v>19.5</c:v>
                </c:pt>
                <c:pt idx="872">
                  <c:v>19.5</c:v>
                </c:pt>
                <c:pt idx="873">
                  <c:v>20.0</c:v>
                </c:pt>
                <c:pt idx="874">
                  <c:v>19.5</c:v>
                </c:pt>
                <c:pt idx="875">
                  <c:v>20.0</c:v>
                </c:pt>
                <c:pt idx="876">
                  <c:v>20.0</c:v>
                </c:pt>
                <c:pt idx="877">
                  <c:v>20.0</c:v>
                </c:pt>
                <c:pt idx="878">
                  <c:v>20.0</c:v>
                </c:pt>
                <c:pt idx="879">
                  <c:v>20.0</c:v>
                </c:pt>
                <c:pt idx="880">
                  <c:v>20.0</c:v>
                </c:pt>
                <c:pt idx="881">
                  <c:v>20.0</c:v>
                </c:pt>
                <c:pt idx="882">
                  <c:v>19.5</c:v>
                </c:pt>
                <c:pt idx="883">
                  <c:v>19.5</c:v>
                </c:pt>
                <c:pt idx="884">
                  <c:v>19.5</c:v>
                </c:pt>
                <c:pt idx="885">
                  <c:v>20.0</c:v>
                </c:pt>
                <c:pt idx="886">
                  <c:v>19.5</c:v>
                </c:pt>
                <c:pt idx="887">
                  <c:v>19.5</c:v>
                </c:pt>
                <c:pt idx="888">
                  <c:v>19.5</c:v>
                </c:pt>
                <c:pt idx="889">
                  <c:v>20.0</c:v>
                </c:pt>
                <c:pt idx="890">
                  <c:v>20.0</c:v>
                </c:pt>
                <c:pt idx="891">
                  <c:v>-4.0</c:v>
                </c:pt>
                <c:pt idx="892">
                  <c:v>19.5</c:v>
                </c:pt>
                <c:pt idx="893">
                  <c:v>20.0</c:v>
                </c:pt>
                <c:pt idx="894">
                  <c:v>20.0</c:v>
                </c:pt>
                <c:pt idx="895">
                  <c:v>20.0</c:v>
                </c:pt>
                <c:pt idx="896">
                  <c:v>-30.0</c:v>
                </c:pt>
                <c:pt idx="897">
                  <c:v>19.5</c:v>
                </c:pt>
                <c:pt idx="898">
                  <c:v>19.5</c:v>
                </c:pt>
                <c:pt idx="899">
                  <c:v>20.0</c:v>
                </c:pt>
                <c:pt idx="900">
                  <c:v>-2.0</c:v>
                </c:pt>
                <c:pt idx="901">
                  <c:v>19.5</c:v>
                </c:pt>
                <c:pt idx="902">
                  <c:v>19.5</c:v>
                </c:pt>
                <c:pt idx="903">
                  <c:v>19.5</c:v>
                </c:pt>
                <c:pt idx="904">
                  <c:v>19.5</c:v>
                </c:pt>
                <c:pt idx="905">
                  <c:v>19.5</c:v>
                </c:pt>
                <c:pt idx="906">
                  <c:v>19.5</c:v>
                </c:pt>
                <c:pt idx="907">
                  <c:v>19.5</c:v>
                </c:pt>
                <c:pt idx="908">
                  <c:v>20.0</c:v>
                </c:pt>
                <c:pt idx="909">
                  <c:v>20.0</c:v>
                </c:pt>
                <c:pt idx="910">
                  <c:v>20.0</c:v>
                </c:pt>
                <c:pt idx="911">
                  <c:v>20.0</c:v>
                </c:pt>
                <c:pt idx="912">
                  <c:v>20.0</c:v>
                </c:pt>
                <c:pt idx="913">
                  <c:v>20.0</c:v>
                </c:pt>
                <c:pt idx="914">
                  <c:v>20.0</c:v>
                </c:pt>
                <c:pt idx="915">
                  <c:v>20.0</c:v>
                </c:pt>
                <c:pt idx="916">
                  <c:v>20.0</c:v>
                </c:pt>
                <c:pt idx="917">
                  <c:v>20.0</c:v>
                </c:pt>
                <c:pt idx="918">
                  <c:v>20.0</c:v>
                </c:pt>
                <c:pt idx="919">
                  <c:v>20.0</c:v>
                </c:pt>
                <c:pt idx="920">
                  <c:v>20.0</c:v>
                </c:pt>
                <c:pt idx="921">
                  <c:v>20.0</c:v>
                </c:pt>
                <c:pt idx="922">
                  <c:v>19.5</c:v>
                </c:pt>
                <c:pt idx="923">
                  <c:v>19.5</c:v>
                </c:pt>
                <c:pt idx="924">
                  <c:v>19.5</c:v>
                </c:pt>
                <c:pt idx="925">
                  <c:v>19.5</c:v>
                </c:pt>
                <c:pt idx="926">
                  <c:v>19.5</c:v>
                </c:pt>
                <c:pt idx="927">
                  <c:v>20.0</c:v>
                </c:pt>
                <c:pt idx="928">
                  <c:v>19.5</c:v>
                </c:pt>
                <c:pt idx="929">
                  <c:v>-4.0</c:v>
                </c:pt>
                <c:pt idx="930">
                  <c:v>19.5</c:v>
                </c:pt>
                <c:pt idx="931">
                  <c:v>19.5</c:v>
                </c:pt>
                <c:pt idx="932">
                  <c:v>19.5</c:v>
                </c:pt>
                <c:pt idx="933">
                  <c:v>19.5</c:v>
                </c:pt>
                <c:pt idx="934">
                  <c:v>19.5</c:v>
                </c:pt>
                <c:pt idx="935">
                  <c:v>19.5</c:v>
                </c:pt>
                <c:pt idx="936">
                  <c:v>19.5</c:v>
                </c:pt>
                <c:pt idx="937">
                  <c:v>-30.0</c:v>
                </c:pt>
                <c:pt idx="938">
                  <c:v>19.5</c:v>
                </c:pt>
                <c:pt idx="939">
                  <c:v>19.5</c:v>
                </c:pt>
                <c:pt idx="940">
                  <c:v>-2.0</c:v>
                </c:pt>
                <c:pt idx="941">
                  <c:v>-2.0</c:v>
                </c:pt>
                <c:pt idx="942">
                  <c:v>-30.0</c:v>
                </c:pt>
                <c:pt idx="943">
                  <c:v>19.5</c:v>
                </c:pt>
                <c:pt idx="944">
                  <c:v>-41.5</c:v>
                </c:pt>
                <c:pt idx="945">
                  <c:v>-41.5</c:v>
                </c:pt>
                <c:pt idx="946">
                  <c:v>22.0</c:v>
                </c:pt>
                <c:pt idx="947">
                  <c:v>-41.5</c:v>
                </c:pt>
                <c:pt idx="948">
                  <c:v>-41.5</c:v>
                </c:pt>
                <c:pt idx="949">
                  <c:v>19.5</c:v>
                </c:pt>
                <c:pt idx="950">
                  <c:v>-41.5</c:v>
                </c:pt>
                <c:pt idx="951">
                  <c:v>19.5</c:v>
                </c:pt>
                <c:pt idx="952">
                  <c:v>-2.0</c:v>
                </c:pt>
                <c:pt idx="953">
                  <c:v>-2.0</c:v>
                </c:pt>
                <c:pt idx="954">
                  <c:v>19.5</c:v>
                </c:pt>
                <c:pt idx="955">
                  <c:v>-2.0</c:v>
                </c:pt>
                <c:pt idx="956">
                  <c:v>-2.0</c:v>
                </c:pt>
                <c:pt idx="957">
                  <c:v>-42.5</c:v>
                </c:pt>
                <c:pt idx="958">
                  <c:v>19.5</c:v>
                </c:pt>
                <c:pt idx="959">
                  <c:v>19.5</c:v>
                </c:pt>
                <c:pt idx="960">
                  <c:v>19.5</c:v>
                </c:pt>
                <c:pt idx="961">
                  <c:v>-4.0</c:v>
                </c:pt>
                <c:pt idx="962">
                  <c:v>19.5</c:v>
                </c:pt>
                <c:pt idx="963">
                  <c:v>19.5</c:v>
                </c:pt>
                <c:pt idx="964">
                  <c:v>19.5</c:v>
                </c:pt>
                <c:pt idx="965">
                  <c:v>19.5</c:v>
                </c:pt>
                <c:pt idx="966">
                  <c:v>19.5</c:v>
                </c:pt>
                <c:pt idx="967">
                  <c:v>19.5</c:v>
                </c:pt>
                <c:pt idx="968">
                  <c:v>19.5</c:v>
                </c:pt>
                <c:pt idx="969">
                  <c:v>19.5</c:v>
                </c:pt>
                <c:pt idx="970">
                  <c:v>-2.0</c:v>
                </c:pt>
                <c:pt idx="971">
                  <c:v>-2.0</c:v>
                </c:pt>
                <c:pt idx="972">
                  <c:v>19.5</c:v>
                </c:pt>
                <c:pt idx="973">
                  <c:v>19.5</c:v>
                </c:pt>
                <c:pt idx="974">
                  <c:v>19.5</c:v>
                </c:pt>
                <c:pt idx="975">
                  <c:v>-42.5</c:v>
                </c:pt>
                <c:pt idx="976">
                  <c:v>19.5</c:v>
                </c:pt>
                <c:pt idx="977">
                  <c:v>22.0</c:v>
                </c:pt>
                <c:pt idx="978">
                  <c:v>-41.5</c:v>
                </c:pt>
                <c:pt idx="979">
                  <c:v>19.5</c:v>
                </c:pt>
                <c:pt idx="980">
                  <c:v>19.5</c:v>
                </c:pt>
                <c:pt idx="981">
                  <c:v>19.5</c:v>
                </c:pt>
                <c:pt idx="982">
                  <c:v>19.5</c:v>
                </c:pt>
                <c:pt idx="983">
                  <c:v>19.5</c:v>
                </c:pt>
                <c:pt idx="984">
                  <c:v>19.5</c:v>
                </c:pt>
                <c:pt idx="985">
                  <c:v>19.5</c:v>
                </c:pt>
                <c:pt idx="986">
                  <c:v>19.5</c:v>
                </c:pt>
                <c:pt idx="987">
                  <c:v>-30.0</c:v>
                </c:pt>
                <c:pt idx="988">
                  <c:v>19.5</c:v>
                </c:pt>
                <c:pt idx="989">
                  <c:v>19.5</c:v>
                </c:pt>
                <c:pt idx="990">
                  <c:v>-2.0</c:v>
                </c:pt>
                <c:pt idx="991">
                  <c:v>-2.0</c:v>
                </c:pt>
                <c:pt idx="992">
                  <c:v>19.5</c:v>
                </c:pt>
                <c:pt idx="993">
                  <c:v>19.5</c:v>
                </c:pt>
                <c:pt idx="994">
                  <c:v>-30.0</c:v>
                </c:pt>
                <c:pt idx="995">
                  <c:v>-41.5</c:v>
                </c:pt>
                <c:pt idx="996">
                  <c:v>-41.5</c:v>
                </c:pt>
                <c:pt idx="997">
                  <c:v>-41.5</c:v>
                </c:pt>
                <c:pt idx="998">
                  <c:v>-41.5</c:v>
                </c:pt>
                <c:pt idx="999">
                  <c:v>-4.0</c:v>
                </c:pt>
                <c:pt idx="1000">
                  <c:v>-30.0</c:v>
                </c:pt>
                <c:pt idx="1001">
                  <c:v>-41.5</c:v>
                </c:pt>
                <c:pt idx="1002">
                  <c:v>-30.0</c:v>
                </c:pt>
                <c:pt idx="1003">
                  <c:v>-1.0</c:v>
                </c:pt>
                <c:pt idx="1004">
                  <c:v>-1.0</c:v>
                </c:pt>
                <c:pt idx="1005">
                  <c:v>-30.0</c:v>
                </c:pt>
                <c:pt idx="1006">
                  <c:v>-4.0</c:v>
                </c:pt>
                <c:pt idx="1007">
                  <c:v>19.5</c:v>
                </c:pt>
                <c:pt idx="1008">
                  <c:v>-41.5</c:v>
                </c:pt>
                <c:pt idx="1009">
                  <c:v>-1.0</c:v>
                </c:pt>
                <c:pt idx="1010">
                  <c:v>-1.0</c:v>
                </c:pt>
                <c:pt idx="1011">
                  <c:v>-1.0</c:v>
                </c:pt>
                <c:pt idx="1012">
                  <c:v>-1.0</c:v>
                </c:pt>
                <c:pt idx="1013">
                  <c:v>-1.0</c:v>
                </c:pt>
                <c:pt idx="1014">
                  <c:v>-1.0</c:v>
                </c:pt>
                <c:pt idx="1015">
                  <c:v>-1.0</c:v>
                </c:pt>
                <c:pt idx="1016">
                  <c:v>-1.0</c:v>
                </c:pt>
                <c:pt idx="1017">
                  <c:v>-1.0</c:v>
                </c:pt>
                <c:pt idx="1018">
                  <c:v>-1.0</c:v>
                </c:pt>
                <c:pt idx="1019">
                  <c:v>-1.0</c:v>
                </c:pt>
                <c:pt idx="1020">
                  <c:v>-30.0</c:v>
                </c:pt>
                <c:pt idx="1021">
                  <c:v>-1.0</c:v>
                </c:pt>
                <c:pt idx="1022">
                  <c:v>-1.0</c:v>
                </c:pt>
                <c:pt idx="1023">
                  <c:v>-1.0</c:v>
                </c:pt>
                <c:pt idx="1024">
                  <c:v>-1.0</c:v>
                </c:pt>
                <c:pt idx="1025">
                  <c:v>-1.0</c:v>
                </c:pt>
                <c:pt idx="1026">
                  <c:v>-1.0</c:v>
                </c:pt>
                <c:pt idx="1027">
                  <c:v>-41.5</c:v>
                </c:pt>
                <c:pt idx="1028">
                  <c:v>-41.5</c:v>
                </c:pt>
                <c:pt idx="1029">
                  <c:v>-41.5</c:v>
                </c:pt>
                <c:pt idx="1030">
                  <c:v>22.0</c:v>
                </c:pt>
                <c:pt idx="1031">
                  <c:v>-41.5</c:v>
                </c:pt>
                <c:pt idx="1032">
                  <c:v>-1.0</c:v>
                </c:pt>
                <c:pt idx="1033">
                  <c:v>-1.0</c:v>
                </c:pt>
                <c:pt idx="1034">
                  <c:v>-1.0</c:v>
                </c:pt>
                <c:pt idx="1035">
                  <c:v>-1.0</c:v>
                </c:pt>
                <c:pt idx="1036">
                  <c:v>-1.0</c:v>
                </c:pt>
                <c:pt idx="1037">
                  <c:v>-1.0</c:v>
                </c:pt>
                <c:pt idx="1038">
                  <c:v>-1.0</c:v>
                </c:pt>
                <c:pt idx="1039">
                  <c:v>-1.0</c:v>
                </c:pt>
                <c:pt idx="1040">
                  <c:v>-1.0</c:v>
                </c:pt>
                <c:pt idx="1041">
                  <c:v>-1.0</c:v>
                </c:pt>
                <c:pt idx="1042">
                  <c:v>-4.0</c:v>
                </c:pt>
                <c:pt idx="1043">
                  <c:v>-1.0</c:v>
                </c:pt>
                <c:pt idx="1044">
                  <c:v>-1.0</c:v>
                </c:pt>
                <c:pt idx="1045">
                  <c:v>-1.0</c:v>
                </c:pt>
                <c:pt idx="1046">
                  <c:v>-1.0</c:v>
                </c:pt>
                <c:pt idx="1047">
                  <c:v>-1.0</c:v>
                </c:pt>
                <c:pt idx="1048">
                  <c:v>-1.0</c:v>
                </c:pt>
                <c:pt idx="1049">
                  <c:v>-1.0</c:v>
                </c:pt>
                <c:pt idx="1050">
                  <c:v>-1.0</c:v>
                </c:pt>
                <c:pt idx="1051">
                  <c:v>-1.0</c:v>
                </c:pt>
                <c:pt idx="1052">
                  <c:v>-1.0</c:v>
                </c:pt>
                <c:pt idx="1053">
                  <c:v>-30.0</c:v>
                </c:pt>
                <c:pt idx="1054">
                  <c:v>-1.0</c:v>
                </c:pt>
                <c:pt idx="1055">
                  <c:v>-1.0</c:v>
                </c:pt>
                <c:pt idx="1056">
                  <c:v>-1.0</c:v>
                </c:pt>
                <c:pt idx="1057">
                  <c:v>-1.0</c:v>
                </c:pt>
                <c:pt idx="1058">
                  <c:v>-1.0</c:v>
                </c:pt>
                <c:pt idx="1059">
                  <c:v>-1.0</c:v>
                </c:pt>
                <c:pt idx="1060">
                  <c:v>-1.0</c:v>
                </c:pt>
                <c:pt idx="1061">
                  <c:v>-1.0</c:v>
                </c:pt>
                <c:pt idx="1062">
                  <c:v>-1.0</c:v>
                </c:pt>
                <c:pt idx="1063">
                  <c:v>-1.0</c:v>
                </c:pt>
                <c:pt idx="1064">
                  <c:v>-1.0</c:v>
                </c:pt>
                <c:pt idx="1065">
                  <c:v>-1.0</c:v>
                </c:pt>
                <c:pt idx="1066">
                  <c:v>-1.0</c:v>
                </c:pt>
                <c:pt idx="1067">
                  <c:v>-1.0</c:v>
                </c:pt>
                <c:pt idx="1068">
                  <c:v>-1.0</c:v>
                </c:pt>
                <c:pt idx="1069">
                  <c:v>-1.0</c:v>
                </c:pt>
                <c:pt idx="1070">
                  <c:v>-1.0</c:v>
                </c:pt>
                <c:pt idx="1071">
                  <c:v>-30.0</c:v>
                </c:pt>
                <c:pt idx="1072">
                  <c:v>-1.0</c:v>
                </c:pt>
                <c:pt idx="1073">
                  <c:v>-1.0</c:v>
                </c:pt>
                <c:pt idx="1074">
                  <c:v>-1.0</c:v>
                </c:pt>
                <c:pt idx="1075">
                  <c:v>-1.0</c:v>
                </c:pt>
                <c:pt idx="1076">
                  <c:v>-1.0</c:v>
                </c:pt>
                <c:pt idx="1077">
                  <c:v>-1.0</c:v>
                </c:pt>
                <c:pt idx="1078">
                  <c:v>-1.0</c:v>
                </c:pt>
                <c:pt idx="1079">
                  <c:v>-2.0</c:v>
                </c:pt>
                <c:pt idx="1080">
                  <c:v>-2.0</c:v>
                </c:pt>
                <c:pt idx="1081">
                  <c:v>-1.0</c:v>
                </c:pt>
                <c:pt idx="1082">
                  <c:v>-1.0</c:v>
                </c:pt>
                <c:pt idx="1083">
                  <c:v>-1.0</c:v>
                </c:pt>
                <c:pt idx="1084">
                  <c:v>-1.0</c:v>
                </c:pt>
                <c:pt idx="1085">
                  <c:v>22.0</c:v>
                </c:pt>
                <c:pt idx="1086">
                  <c:v>-1.0</c:v>
                </c:pt>
                <c:pt idx="1087">
                  <c:v>22.0</c:v>
                </c:pt>
                <c:pt idx="1088">
                  <c:v>-41.5</c:v>
                </c:pt>
                <c:pt idx="1089">
                  <c:v>-1.0</c:v>
                </c:pt>
                <c:pt idx="1090">
                  <c:v>-1.0</c:v>
                </c:pt>
                <c:pt idx="1091">
                  <c:v>-1.0</c:v>
                </c:pt>
                <c:pt idx="1092">
                  <c:v>-1.0</c:v>
                </c:pt>
                <c:pt idx="1093">
                  <c:v>-1.0</c:v>
                </c:pt>
                <c:pt idx="1094">
                  <c:v>-1.0</c:v>
                </c:pt>
                <c:pt idx="1095">
                  <c:v>-1.0</c:v>
                </c:pt>
                <c:pt idx="1096">
                  <c:v>-1.0</c:v>
                </c:pt>
                <c:pt idx="1097">
                  <c:v>-1.0</c:v>
                </c:pt>
                <c:pt idx="1098">
                  <c:v>-1.0</c:v>
                </c:pt>
                <c:pt idx="1099">
                  <c:v>-1.0</c:v>
                </c:pt>
                <c:pt idx="1100">
                  <c:v>-1.0</c:v>
                </c:pt>
                <c:pt idx="1101">
                  <c:v>-1.0</c:v>
                </c:pt>
                <c:pt idx="1102">
                  <c:v>-1.0</c:v>
                </c:pt>
                <c:pt idx="1103">
                  <c:v>-1.0</c:v>
                </c:pt>
                <c:pt idx="1104">
                  <c:v>-1.0</c:v>
                </c:pt>
                <c:pt idx="1105">
                  <c:v>-1.0</c:v>
                </c:pt>
                <c:pt idx="1106">
                  <c:v>-1.0</c:v>
                </c:pt>
                <c:pt idx="1107">
                  <c:v>-1.0</c:v>
                </c:pt>
                <c:pt idx="1108">
                  <c:v>-1.0</c:v>
                </c:pt>
                <c:pt idx="1109">
                  <c:v>-1.0</c:v>
                </c:pt>
                <c:pt idx="1110">
                  <c:v>-1.0</c:v>
                </c:pt>
                <c:pt idx="1111">
                  <c:v>-1.0</c:v>
                </c:pt>
                <c:pt idx="1112">
                  <c:v>-1.0</c:v>
                </c:pt>
                <c:pt idx="1113">
                  <c:v>-1.0</c:v>
                </c:pt>
                <c:pt idx="1114">
                  <c:v>-1.0</c:v>
                </c:pt>
                <c:pt idx="1115">
                  <c:v>-1.0</c:v>
                </c:pt>
                <c:pt idx="1116">
                  <c:v>-1.0</c:v>
                </c:pt>
                <c:pt idx="1117">
                  <c:v>-1.0</c:v>
                </c:pt>
                <c:pt idx="1118">
                  <c:v>-1.0</c:v>
                </c:pt>
                <c:pt idx="1119">
                  <c:v>-41.5</c:v>
                </c:pt>
                <c:pt idx="1120">
                  <c:v>-41.5</c:v>
                </c:pt>
                <c:pt idx="1121">
                  <c:v>-1.0</c:v>
                </c:pt>
                <c:pt idx="1122">
                  <c:v>-1.0</c:v>
                </c:pt>
                <c:pt idx="1123">
                  <c:v>-1.0</c:v>
                </c:pt>
                <c:pt idx="1124">
                  <c:v>-1.0</c:v>
                </c:pt>
                <c:pt idx="1125">
                  <c:v>-1.0</c:v>
                </c:pt>
                <c:pt idx="1126">
                  <c:v>-1.0</c:v>
                </c:pt>
                <c:pt idx="1127">
                  <c:v>-1.0</c:v>
                </c:pt>
                <c:pt idx="1128">
                  <c:v>-1.0</c:v>
                </c:pt>
                <c:pt idx="1129">
                  <c:v>-1.0</c:v>
                </c:pt>
                <c:pt idx="1130">
                  <c:v>-1.0</c:v>
                </c:pt>
                <c:pt idx="1131">
                  <c:v>-1.0</c:v>
                </c:pt>
                <c:pt idx="1132">
                  <c:v>-1.0</c:v>
                </c:pt>
                <c:pt idx="1133">
                  <c:v>-1.0</c:v>
                </c:pt>
                <c:pt idx="1134">
                  <c:v>-1.0</c:v>
                </c:pt>
                <c:pt idx="1135">
                  <c:v>-1.0</c:v>
                </c:pt>
                <c:pt idx="1136">
                  <c:v>-1.0</c:v>
                </c:pt>
                <c:pt idx="1137">
                  <c:v>-41.5</c:v>
                </c:pt>
                <c:pt idx="1138">
                  <c:v>-1.0</c:v>
                </c:pt>
                <c:pt idx="1139">
                  <c:v>-1.0</c:v>
                </c:pt>
                <c:pt idx="1140">
                  <c:v>-1.0</c:v>
                </c:pt>
                <c:pt idx="1141">
                  <c:v>-1.0</c:v>
                </c:pt>
                <c:pt idx="1142">
                  <c:v>-1.0</c:v>
                </c:pt>
                <c:pt idx="1143">
                  <c:v>-1.0</c:v>
                </c:pt>
                <c:pt idx="1144">
                  <c:v>-1.0</c:v>
                </c:pt>
                <c:pt idx="1145">
                  <c:v>-1.0</c:v>
                </c:pt>
                <c:pt idx="1146">
                  <c:v>-1.0</c:v>
                </c:pt>
                <c:pt idx="1147">
                  <c:v>-1.0</c:v>
                </c:pt>
                <c:pt idx="1148">
                  <c:v>-1.0</c:v>
                </c:pt>
                <c:pt idx="1149">
                  <c:v>-1.0</c:v>
                </c:pt>
                <c:pt idx="1150">
                  <c:v>-1.0</c:v>
                </c:pt>
                <c:pt idx="1151">
                  <c:v>-1.0</c:v>
                </c:pt>
                <c:pt idx="1152">
                  <c:v>-41.5</c:v>
                </c:pt>
                <c:pt idx="1153">
                  <c:v>22.0</c:v>
                </c:pt>
                <c:pt idx="1154">
                  <c:v>-1.0</c:v>
                </c:pt>
                <c:pt idx="1155">
                  <c:v>-1.0</c:v>
                </c:pt>
                <c:pt idx="1156">
                  <c:v>-1.0</c:v>
                </c:pt>
                <c:pt idx="1157">
                  <c:v>-1.0</c:v>
                </c:pt>
                <c:pt idx="1158">
                  <c:v>-1.0</c:v>
                </c:pt>
                <c:pt idx="1159">
                  <c:v>-1.0</c:v>
                </c:pt>
                <c:pt idx="1160">
                  <c:v>-1.0</c:v>
                </c:pt>
                <c:pt idx="1161">
                  <c:v>-1.0</c:v>
                </c:pt>
                <c:pt idx="1162">
                  <c:v>-1.0</c:v>
                </c:pt>
                <c:pt idx="1163">
                  <c:v>-1.0</c:v>
                </c:pt>
                <c:pt idx="1164">
                  <c:v>-1.0</c:v>
                </c:pt>
                <c:pt idx="1165">
                  <c:v>-1.0</c:v>
                </c:pt>
                <c:pt idx="1166">
                  <c:v>-1.0</c:v>
                </c:pt>
                <c:pt idx="1167">
                  <c:v>-1.0</c:v>
                </c:pt>
                <c:pt idx="1168">
                  <c:v>-1.0</c:v>
                </c:pt>
                <c:pt idx="1169">
                  <c:v>-1.0</c:v>
                </c:pt>
                <c:pt idx="1170">
                  <c:v>-1.0</c:v>
                </c:pt>
                <c:pt idx="1171">
                  <c:v>-1.0</c:v>
                </c:pt>
                <c:pt idx="1172">
                  <c:v>-1.0</c:v>
                </c:pt>
                <c:pt idx="1173">
                  <c:v>-1.0</c:v>
                </c:pt>
                <c:pt idx="1174">
                  <c:v>-1.0</c:v>
                </c:pt>
                <c:pt idx="1175">
                  <c:v>-1.0</c:v>
                </c:pt>
                <c:pt idx="1176">
                  <c:v>-1.0</c:v>
                </c:pt>
                <c:pt idx="1177">
                  <c:v>-1.0</c:v>
                </c:pt>
                <c:pt idx="1178">
                  <c:v>-1.0</c:v>
                </c:pt>
                <c:pt idx="1179">
                  <c:v>-1.0</c:v>
                </c:pt>
                <c:pt idx="1180">
                  <c:v>-1.0</c:v>
                </c:pt>
                <c:pt idx="1181">
                  <c:v>-1.0</c:v>
                </c:pt>
                <c:pt idx="1182">
                  <c:v>-1.0</c:v>
                </c:pt>
                <c:pt idx="1183">
                  <c:v>-1.0</c:v>
                </c:pt>
                <c:pt idx="1184">
                  <c:v>-1.0</c:v>
                </c:pt>
                <c:pt idx="1185">
                  <c:v>-1.0</c:v>
                </c:pt>
                <c:pt idx="1186">
                  <c:v>-1.0</c:v>
                </c:pt>
                <c:pt idx="1187">
                  <c:v>-1.0</c:v>
                </c:pt>
                <c:pt idx="1188">
                  <c:v>-1.0</c:v>
                </c:pt>
                <c:pt idx="1189">
                  <c:v>-1.0</c:v>
                </c:pt>
                <c:pt idx="1190">
                  <c:v>-1.0</c:v>
                </c:pt>
                <c:pt idx="1191">
                  <c:v>-1.0</c:v>
                </c:pt>
                <c:pt idx="1192">
                  <c:v>-1.0</c:v>
                </c:pt>
                <c:pt idx="1193">
                  <c:v>-1.0</c:v>
                </c:pt>
                <c:pt idx="1194">
                  <c:v>-1.0</c:v>
                </c:pt>
                <c:pt idx="1195">
                  <c:v>-1.0</c:v>
                </c:pt>
                <c:pt idx="1196">
                  <c:v>-1.0</c:v>
                </c:pt>
                <c:pt idx="1197">
                  <c:v>-1.0</c:v>
                </c:pt>
                <c:pt idx="1198">
                  <c:v>-1.0</c:v>
                </c:pt>
                <c:pt idx="1199">
                  <c:v>-1.0</c:v>
                </c:pt>
                <c:pt idx="1200">
                  <c:v>-1.0</c:v>
                </c:pt>
                <c:pt idx="1201">
                  <c:v>-1.0</c:v>
                </c:pt>
                <c:pt idx="1202">
                  <c:v>-1.0</c:v>
                </c:pt>
                <c:pt idx="1203">
                  <c:v>-1.0</c:v>
                </c:pt>
                <c:pt idx="1204">
                  <c:v>-1.0</c:v>
                </c:pt>
                <c:pt idx="1205">
                  <c:v>-1.0</c:v>
                </c:pt>
                <c:pt idx="1206">
                  <c:v>-1.0</c:v>
                </c:pt>
                <c:pt idx="1207">
                  <c:v>-1.0</c:v>
                </c:pt>
                <c:pt idx="1208">
                  <c:v>-1.0</c:v>
                </c:pt>
                <c:pt idx="1209">
                  <c:v>-1.0</c:v>
                </c:pt>
                <c:pt idx="1210">
                  <c:v>-1.0</c:v>
                </c:pt>
                <c:pt idx="1211">
                  <c:v>-1.0</c:v>
                </c:pt>
                <c:pt idx="1212">
                  <c:v>17.5</c:v>
                </c:pt>
                <c:pt idx="1213">
                  <c:v>-1.0</c:v>
                </c:pt>
                <c:pt idx="1214">
                  <c:v>-1.0</c:v>
                </c:pt>
                <c:pt idx="1215">
                  <c:v>-1.0</c:v>
                </c:pt>
                <c:pt idx="1216">
                  <c:v>-1.0</c:v>
                </c:pt>
                <c:pt idx="1217">
                  <c:v>-1.0</c:v>
                </c:pt>
                <c:pt idx="1218">
                  <c:v>-1.0</c:v>
                </c:pt>
                <c:pt idx="1219">
                  <c:v>-1.0</c:v>
                </c:pt>
                <c:pt idx="1220">
                  <c:v>-1.0</c:v>
                </c:pt>
                <c:pt idx="1221">
                  <c:v>-1.0</c:v>
                </c:pt>
                <c:pt idx="1222">
                  <c:v>-1.0</c:v>
                </c:pt>
                <c:pt idx="1223">
                  <c:v>-1.0</c:v>
                </c:pt>
                <c:pt idx="1224">
                  <c:v>-1.0</c:v>
                </c:pt>
                <c:pt idx="1225">
                  <c:v>-42.5</c:v>
                </c:pt>
                <c:pt idx="1226">
                  <c:v>-1.0</c:v>
                </c:pt>
                <c:pt idx="1227">
                  <c:v>-1.0</c:v>
                </c:pt>
                <c:pt idx="1228">
                  <c:v>-1.0</c:v>
                </c:pt>
                <c:pt idx="1229">
                  <c:v>-1.0</c:v>
                </c:pt>
                <c:pt idx="1230">
                  <c:v>-1.0</c:v>
                </c:pt>
                <c:pt idx="1231">
                  <c:v>-1.0</c:v>
                </c:pt>
                <c:pt idx="1232">
                  <c:v>-1.0</c:v>
                </c:pt>
                <c:pt idx="1233">
                  <c:v>-4.0</c:v>
                </c:pt>
                <c:pt idx="1234">
                  <c:v>-1.0</c:v>
                </c:pt>
                <c:pt idx="1235">
                  <c:v>-1.0</c:v>
                </c:pt>
                <c:pt idx="1236">
                  <c:v>-1.0</c:v>
                </c:pt>
                <c:pt idx="1237">
                  <c:v>-1.0</c:v>
                </c:pt>
                <c:pt idx="1238">
                  <c:v>-41.5</c:v>
                </c:pt>
                <c:pt idx="1239">
                  <c:v>-1.0</c:v>
                </c:pt>
                <c:pt idx="1240">
                  <c:v>-1.0</c:v>
                </c:pt>
                <c:pt idx="1241">
                  <c:v>-1.0</c:v>
                </c:pt>
                <c:pt idx="1242">
                  <c:v>-1.0</c:v>
                </c:pt>
                <c:pt idx="1243">
                  <c:v>-42.5</c:v>
                </c:pt>
                <c:pt idx="1244">
                  <c:v>-1.0</c:v>
                </c:pt>
                <c:pt idx="1245">
                  <c:v>-1.0</c:v>
                </c:pt>
                <c:pt idx="1246">
                  <c:v>-1.0</c:v>
                </c:pt>
                <c:pt idx="1247">
                  <c:v>-1.0</c:v>
                </c:pt>
                <c:pt idx="1248">
                  <c:v>-1.0</c:v>
                </c:pt>
                <c:pt idx="1249">
                  <c:v>-1.0</c:v>
                </c:pt>
                <c:pt idx="1250">
                  <c:v>-1.0</c:v>
                </c:pt>
                <c:pt idx="1251">
                  <c:v>-1.0</c:v>
                </c:pt>
                <c:pt idx="1252">
                  <c:v>-1.0</c:v>
                </c:pt>
                <c:pt idx="1253">
                  <c:v>-1.0</c:v>
                </c:pt>
                <c:pt idx="1254">
                  <c:v>-1.0</c:v>
                </c:pt>
                <c:pt idx="1255">
                  <c:v>-1.0</c:v>
                </c:pt>
                <c:pt idx="1256">
                  <c:v>-1.0</c:v>
                </c:pt>
                <c:pt idx="1257">
                  <c:v>-1.0</c:v>
                </c:pt>
                <c:pt idx="1258">
                  <c:v>-1.0</c:v>
                </c:pt>
                <c:pt idx="1259">
                  <c:v>-1.0</c:v>
                </c:pt>
                <c:pt idx="1260">
                  <c:v>-1.0</c:v>
                </c:pt>
                <c:pt idx="1261">
                  <c:v>-1.0</c:v>
                </c:pt>
                <c:pt idx="1262">
                  <c:v>-1.0</c:v>
                </c:pt>
                <c:pt idx="1263">
                  <c:v>-1.0</c:v>
                </c:pt>
                <c:pt idx="1264">
                  <c:v>-1.0</c:v>
                </c:pt>
                <c:pt idx="1265">
                  <c:v>-1.0</c:v>
                </c:pt>
                <c:pt idx="1266">
                  <c:v>-1.0</c:v>
                </c:pt>
                <c:pt idx="1267">
                  <c:v>-1.0</c:v>
                </c:pt>
                <c:pt idx="1268">
                  <c:v>-41.5</c:v>
                </c:pt>
                <c:pt idx="1269">
                  <c:v>-41.5</c:v>
                </c:pt>
                <c:pt idx="1270">
                  <c:v>-41.5</c:v>
                </c:pt>
                <c:pt idx="1271">
                  <c:v>-42.5</c:v>
                </c:pt>
                <c:pt idx="1272">
                  <c:v>-1.0</c:v>
                </c:pt>
                <c:pt idx="1273">
                  <c:v>-1.0</c:v>
                </c:pt>
                <c:pt idx="1274">
                  <c:v>-1.0</c:v>
                </c:pt>
                <c:pt idx="1275">
                  <c:v>-1.0</c:v>
                </c:pt>
                <c:pt idx="1276">
                  <c:v>-1.0</c:v>
                </c:pt>
                <c:pt idx="1277">
                  <c:v>-1.0</c:v>
                </c:pt>
                <c:pt idx="1278">
                  <c:v>-1.0</c:v>
                </c:pt>
                <c:pt idx="1279">
                  <c:v>-1.0</c:v>
                </c:pt>
                <c:pt idx="1280">
                  <c:v>-2.0</c:v>
                </c:pt>
                <c:pt idx="1281">
                  <c:v>-2.0</c:v>
                </c:pt>
                <c:pt idx="1282">
                  <c:v>-1.0</c:v>
                </c:pt>
                <c:pt idx="1283">
                  <c:v>-1.0</c:v>
                </c:pt>
                <c:pt idx="1284">
                  <c:v>-1.0</c:v>
                </c:pt>
                <c:pt idx="1285">
                  <c:v>-1.0</c:v>
                </c:pt>
                <c:pt idx="1286">
                  <c:v>-1.0</c:v>
                </c:pt>
                <c:pt idx="1287">
                  <c:v>-1.0</c:v>
                </c:pt>
                <c:pt idx="1288">
                  <c:v>-1.0</c:v>
                </c:pt>
                <c:pt idx="1289">
                  <c:v>-1.0</c:v>
                </c:pt>
                <c:pt idx="1290">
                  <c:v>-1.0</c:v>
                </c:pt>
                <c:pt idx="1291">
                  <c:v>-42.5</c:v>
                </c:pt>
                <c:pt idx="1292">
                  <c:v>-1.0</c:v>
                </c:pt>
                <c:pt idx="1293">
                  <c:v>-1.0</c:v>
                </c:pt>
                <c:pt idx="1294">
                  <c:v>-1.0</c:v>
                </c:pt>
                <c:pt idx="1295">
                  <c:v>-1.0</c:v>
                </c:pt>
                <c:pt idx="1296">
                  <c:v>-1.0</c:v>
                </c:pt>
                <c:pt idx="1297">
                  <c:v>-1.0</c:v>
                </c:pt>
                <c:pt idx="1298">
                  <c:v>-1.0</c:v>
                </c:pt>
                <c:pt idx="1299">
                  <c:v>-42.5</c:v>
                </c:pt>
                <c:pt idx="1300">
                  <c:v>-1.0</c:v>
                </c:pt>
                <c:pt idx="1301">
                  <c:v>-42.5</c:v>
                </c:pt>
                <c:pt idx="1302">
                  <c:v>-1.0</c:v>
                </c:pt>
                <c:pt idx="1303">
                  <c:v>-1.0</c:v>
                </c:pt>
                <c:pt idx="1304">
                  <c:v>-42.5</c:v>
                </c:pt>
                <c:pt idx="1305">
                  <c:v>-1.0</c:v>
                </c:pt>
                <c:pt idx="1306">
                  <c:v>-1.0</c:v>
                </c:pt>
                <c:pt idx="1307">
                  <c:v>-1.0</c:v>
                </c:pt>
                <c:pt idx="1308">
                  <c:v>-1.0</c:v>
                </c:pt>
                <c:pt idx="1309">
                  <c:v>-42.5</c:v>
                </c:pt>
                <c:pt idx="1310">
                  <c:v>-1.0</c:v>
                </c:pt>
                <c:pt idx="1311">
                  <c:v>-42.5</c:v>
                </c:pt>
                <c:pt idx="1312">
                  <c:v>-1.0</c:v>
                </c:pt>
                <c:pt idx="1313">
                  <c:v>-1.0</c:v>
                </c:pt>
                <c:pt idx="1314">
                  <c:v>-1.0</c:v>
                </c:pt>
                <c:pt idx="1315">
                  <c:v>-1.0</c:v>
                </c:pt>
                <c:pt idx="1316">
                  <c:v>-1.0</c:v>
                </c:pt>
                <c:pt idx="1317">
                  <c:v>-1.0</c:v>
                </c:pt>
                <c:pt idx="1318">
                  <c:v>-1.0</c:v>
                </c:pt>
                <c:pt idx="1319">
                  <c:v>-1.0</c:v>
                </c:pt>
                <c:pt idx="1320">
                  <c:v>-2.0</c:v>
                </c:pt>
                <c:pt idx="1321">
                  <c:v>-2.0</c:v>
                </c:pt>
                <c:pt idx="1322">
                  <c:v>-1.0</c:v>
                </c:pt>
                <c:pt idx="1323">
                  <c:v>-1.0</c:v>
                </c:pt>
                <c:pt idx="1324">
                  <c:v>-1.0</c:v>
                </c:pt>
                <c:pt idx="1325">
                  <c:v>-1.0</c:v>
                </c:pt>
                <c:pt idx="1326">
                  <c:v>-1.0</c:v>
                </c:pt>
                <c:pt idx="1327">
                  <c:v>22.0</c:v>
                </c:pt>
                <c:pt idx="1328">
                  <c:v>22.0</c:v>
                </c:pt>
                <c:pt idx="1329">
                  <c:v>-1.0</c:v>
                </c:pt>
                <c:pt idx="1330">
                  <c:v>-2.0</c:v>
                </c:pt>
                <c:pt idx="1331">
                  <c:v>-2.0</c:v>
                </c:pt>
                <c:pt idx="1332">
                  <c:v>-1.0</c:v>
                </c:pt>
                <c:pt idx="1333">
                  <c:v>-1.0</c:v>
                </c:pt>
                <c:pt idx="1334">
                  <c:v>-1.0</c:v>
                </c:pt>
                <c:pt idx="1335">
                  <c:v>-1.0</c:v>
                </c:pt>
                <c:pt idx="1336">
                  <c:v>-1.0</c:v>
                </c:pt>
                <c:pt idx="1337">
                  <c:v>-1.0</c:v>
                </c:pt>
                <c:pt idx="1338">
                  <c:v>-30.0</c:v>
                </c:pt>
                <c:pt idx="1339">
                  <c:v>-42.5</c:v>
                </c:pt>
                <c:pt idx="1340">
                  <c:v>-1.0</c:v>
                </c:pt>
                <c:pt idx="1341">
                  <c:v>-1.0</c:v>
                </c:pt>
                <c:pt idx="1342">
                  <c:v>-1.0</c:v>
                </c:pt>
                <c:pt idx="1343">
                  <c:v>-1.0</c:v>
                </c:pt>
                <c:pt idx="1344">
                  <c:v>-1.0</c:v>
                </c:pt>
                <c:pt idx="1345">
                  <c:v>-30.0</c:v>
                </c:pt>
                <c:pt idx="1346">
                  <c:v>-1.0</c:v>
                </c:pt>
                <c:pt idx="1347">
                  <c:v>-1.0</c:v>
                </c:pt>
                <c:pt idx="1348">
                  <c:v>-2.0</c:v>
                </c:pt>
                <c:pt idx="1349">
                  <c:v>-2.0</c:v>
                </c:pt>
                <c:pt idx="1350">
                  <c:v>-1.0</c:v>
                </c:pt>
                <c:pt idx="1351">
                  <c:v>-2.0</c:v>
                </c:pt>
                <c:pt idx="1352">
                  <c:v>-2.0</c:v>
                </c:pt>
                <c:pt idx="1353">
                  <c:v>-1.0</c:v>
                </c:pt>
                <c:pt idx="1354">
                  <c:v>-1.0</c:v>
                </c:pt>
                <c:pt idx="1355">
                  <c:v>-2.0</c:v>
                </c:pt>
                <c:pt idx="1356">
                  <c:v>-2.0</c:v>
                </c:pt>
                <c:pt idx="1357">
                  <c:v>-1.0</c:v>
                </c:pt>
                <c:pt idx="1358">
                  <c:v>-1.0</c:v>
                </c:pt>
                <c:pt idx="1359">
                  <c:v>-1.0</c:v>
                </c:pt>
                <c:pt idx="1360">
                  <c:v>-1.0</c:v>
                </c:pt>
                <c:pt idx="1361">
                  <c:v>-1.0</c:v>
                </c:pt>
                <c:pt idx="1362">
                  <c:v>-1.0</c:v>
                </c:pt>
                <c:pt idx="1363">
                  <c:v>-1.0</c:v>
                </c:pt>
                <c:pt idx="1364">
                  <c:v>-1.0</c:v>
                </c:pt>
                <c:pt idx="1365">
                  <c:v>-1.0</c:v>
                </c:pt>
                <c:pt idx="1366">
                  <c:v>-1.0</c:v>
                </c:pt>
                <c:pt idx="1367">
                  <c:v>-42.5</c:v>
                </c:pt>
                <c:pt idx="1368">
                  <c:v>-1.0</c:v>
                </c:pt>
                <c:pt idx="1369">
                  <c:v>-1.0</c:v>
                </c:pt>
                <c:pt idx="1370">
                  <c:v>-1.0</c:v>
                </c:pt>
                <c:pt idx="1371">
                  <c:v>-1.0</c:v>
                </c:pt>
                <c:pt idx="1372">
                  <c:v>-1.0</c:v>
                </c:pt>
                <c:pt idx="1373">
                  <c:v>-1.0</c:v>
                </c:pt>
                <c:pt idx="1374">
                  <c:v>-1.0</c:v>
                </c:pt>
                <c:pt idx="1375">
                  <c:v>-1.0</c:v>
                </c:pt>
                <c:pt idx="1376">
                  <c:v>-1.0</c:v>
                </c:pt>
                <c:pt idx="1377">
                  <c:v>-1.0</c:v>
                </c:pt>
                <c:pt idx="1378">
                  <c:v>-1.0</c:v>
                </c:pt>
                <c:pt idx="1379">
                  <c:v>-1.0</c:v>
                </c:pt>
                <c:pt idx="1380">
                  <c:v>-1.0</c:v>
                </c:pt>
                <c:pt idx="1381">
                  <c:v>-1.0</c:v>
                </c:pt>
                <c:pt idx="1382">
                  <c:v>-1.0</c:v>
                </c:pt>
                <c:pt idx="1383">
                  <c:v>-1.0</c:v>
                </c:pt>
                <c:pt idx="1384">
                  <c:v>-1.0</c:v>
                </c:pt>
                <c:pt idx="1385">
                  <c:v>-1.0</c:v>
                </c:pt>
                <c:pt idx="1386">
                  <c:v>-1.0</c:v>
                </c:pt>
                <c:pt idx="1387">
                  <c:v>-1.0</c:v>
                </c:pt>
                <c:pt idx="1388">
                  <c:v>-1.0</c:v>
                </c:pt>
                <c:pt idx="1389">
                  <c:v>-1.0</c:v>
                </c:pt>
                <c:pt idx="1390">
                  <c:v>-1.0</c:v>
                </c:pt>
                <c:pt idx="1391">
                  <c:v>-1.0</c:v>
                </c:pt>
                <c:pt idx="1392">
                  <c:v>-1.0</c:v>
                </c:pt>
                <c:pt idx="1393">
                  <c:v>-1.0</c:v>
                </c:pt>
                <c:pt idx="1394">
                  <c:v>-1.0</c:v>
                </c:pt>
                <c:pt idx="1395">
                  <c:v>-1.0</c:v>
                </c:pt>
                <c:pt idx="1396">
                  <c:v>-1.0</c:v>
                </c:pt>
                <c:pt idx="1397">
                  <c:v>-1.0</c:v>
                </c:pt>
                <c:pt idx="1398">
                  <c:v>-1.0</c:v>
                </c:pt>
                <c:pt idx="1399">
                  <c:v>-1.0</c:v>
                </c:pt>
                <c:pt idx="1400">
                  <c:v>-1.0</c:v>
                </c:pt>
                <c:pt idx="1401">
                  <c:v>-1.0</c:v>
                </c:pt>
                <c:pt idx="1402">
                  <c:v>-1.0</c:v>
                </c:pt>
                <c:pt idx="1403">
                  <c:v>-1.0</c:v>
                </c:pt>
                <c:pt idx="1404">
                  <c:v>-1.0</c:v>
                </c:pt>
                <c:pt idx="1405">
                  <c:v>-1.0</c:v>
                </c:pt>
                <c:pt idx="1406">
                  <c:v>-1.0</c:v>
                </c:pt>
                <c:pt idx="1407">
                  <c:v>-1.0</c:v>
                </c:pt>
                <c:pt idx="1408">
                  <c:v>-1.0</c:v>
                </c:pt>
                <c:pt idx="1409">
                  <c:v>-1.0</c:v>
                </c:pt>
                <c:pt idx="1410">
                  <c:v>-1.0</c:v>
                </c:pt>
                <c:pt idx="1411">
                  <c:v>-1.0</c:v>
                </c:pt>
                <c:pt idx="1412">
                  <c:v>-1.0</c:v>
                </c:pt>
                <c:pt idx="1413">
                  <c:v>-1.0</c:v>
                </c:pt>
                <c:pt idx="1414">
                  <c:v>-1.0</c:v>
                </c:pt>
                <c:pt idx="1415">
                  <c:v>-1.0</c:v>
                </c:pt>
                <c:pt idx="1416">
                  <c:v>-1.0</c:v>
                </c:pt>
                <c:pt idx="1417">
                  <c:v>-1.0</c:v>
                </c:pt>
                <c:pt idx="1418">
                  <c:v>-1.0</c:v>
                </c:pt>
                <c:pt idx="1419">
                  <c:v>-1.0</c:v>
                </c:pt>
                <c:pt idx="1420">
                  <c:v>-1.0</c:v>
                </c:pt>
                <c:pt idx="1421">
                  <c:v>-1.0</c:v>
                </c:pt>
                <c:pt idx="1422">
                  <c:v>-1.0</c:v>
                </c:pt>
                <c:pt idx="1423">
                  <c:v>-30.0</c:v>
                </c:pt>
                <c:pt idx="1424">
                  <c:v>-42.5</c:v>
                </c:pt>
                <c:pt idx="1425">
                  <c:v>-1.0</c:v>
                </c:pt>
                <c:pt idx="1426">
                  <c:v>-1.0</c:v>
                </c:pt>
                <c:pt idx="1427">
                  <c:v>-1.0</c:v>
                </c:pt>
                <c:pt idx="1428">
                  <c:v>-1.0</c:v>
                </c:pt>
                <c:pt idx="1429">
                  <c:v>-1.0</c:v>
                </c:pt>
                <c:pt idx="1430">
                  <c:v>-1.0</c:v>
                </c:pt>
                <c:pt idx="1431">
                  <c:v>-1.0</c:v>
                </c:pt>
                <c:pt idx="1432">
                  <c:v>-1.0</c:v>
                </c:pt>
                <c:pt idx="1433">
                  <c:v>-1.0</c:v>
                </c:pt>
                <c:pt idx="1434">
                  <c:v>-1.0</c:v>
                </c:pt>
                <c:pt idx="1435">
                  <c:v>-1.0</c:v>
                </c:pt>
                <c:pt idx="1436">
                  <c:v>-1.0</c:v>
                </c:pt>
                <c:pt idx="1437">
                  <c:v>-1.0</c:v>
                </c:pt>
                <c:pt idx="1438">
                  <c:v>-1.0</c:v>
                </c:pt>
                <c:pt idx="1439">
                  <c:v>-1.0</c:v>
                </c:pt>
                <c:pt idx="1440">
                  <c:v>-1.0</c:v>
                </c:pt>
                <c:pt idx="1441">
                  <c:v>-1.0</c:v>
                </c:pt>
                <c:pt idx="1442">
                  <c:v>-1.0</c:v>
                </c:pt>
                <c:pt idx="1443">
                  <c:v>-1.0</c:v>
                </c:pt>
                <c:pt idx="1444">
                  <c:v>-1.0</c:v>
                </c:pt>
                <c:pt idx="1445">
                  <c:v>-1.0</c:v>
                </c:pt>
                <c:pt idx="1446">
                  <c:v>-1.0</c:v>
                </c:pt>
                <c:pt idx="1447">
                  <c:v>-1.0</c:v>
                </c:pt>
                <c:pt idx="1448">
                  <c:v>-1.0</c:v>
                </c:pt>
                <c:pt idx="1449">
                  <c:v>-1.0</c:v>
                </c:pt>
                <c:pt idx="1450">
                  <c:v>-1.0</c:v>
                </c:pt>
                <c:pt idx="1451">
                  <c:v>-1.0</c:v>
                </c:pt>
                <c:pt idx="1452">
                  <c:v>-42.5</c:v>
                </c:pt>
                <c:pt idx="1453">
                  <c:v>-1.0</c:v>
                </c:pt>
                <c:pt idx="1454">
                  <c:v>-1.0</c:v>
                </c:pt>
                <c:pt idx="1455">
                  <c:v>-1.0</c:v>
                </c:pt>
                <c:pt idx="1456">
                  <c:v>-1.0</c:v>
                </c:pt>
                <c:pt idx="1457">
                  <c:v>-1.0</c:v>
                </c:pt>
                <c:pt idx="1458">
                  <c:v>-1.0</c:v>
                </c:pt>
                <c:pt idx="1459">
                  <c:v>-1.0</c:v>
                </c:pt>
                <c:pt idx="1460">
                  <c:v>-1.0</c:v>
                </c:pt>
                <c:pt idx="1461">
                  <c:v>-1.0</c:v>
                </c:pt>
                <c:pt idx="1462">
                  <c:v>-1.0</c:v>
                </c:pt>
                <c:pt idx="1463">
                  <c:v>-1.0</c:v>
                </c:pt>
                <c:pt idx="1464">
                  <c:v>-1.0</c:v>
                </c:pt>
                <c:pt idx="1465">
                  <c:v>-1.0</c:v>
                </c:pt>
                <c:pt idx="1466">
                  <c:v>-1.0</c:v>
                </c:pt>
                <c:pt idx="1467">
                  <c:v>-1.0</c:v>
                </c:pt>
                <c:pt idx="1468">
                  <c:v>-1.0</c:v>
                </c:pt>
                <c:pt idx="1469">
                  <c:v>-1.0</c:v>
                </c:pt>
                <c:pt idx="1470">
                  <c:v>-42.5</c:v>
                </c:pt>
                <c:pt idx="1471">
                  <c:v>-1.0</c:v>
                </c:pt>
                <c:pt idx="1472">
                  <c:v>-1.0</c:v>
                </c:pt>
                <c:pt idx="1473">
                  <c:v>-1.0</c:v>
                </c:pt>
                <c:pt idx="1474">
                  <c:v>-1.0</c:v>
                </c:pt>
                <c:pt idx="1475">
                  <c:v>-1.0</c:v>
                </c:pt>
                <c:pt idx="1476">
                  <c:v>-1.0</c:v>
                </c:pt>
                <c:pt idx="1477">
                  <c:v>-1.0</c:v>
                </c:pt>
                <c:pt idx="1478">
                  <c:v>-1.0</c:v>
                </c:pt>
                <c:pt idx="1479">
                  <c:v>-2.0</c:v>
                </c:pt>
                <c:pt idx="1480">
                  <c:v>-2.0</c:v>
                </c:pt>
                <c:pt idx="1481">
                  <c:v>-1.0</c:v>
                </c:pt>
                <c:pt idx="1482">
                  <c:v>-1.0</c:v>
                </c:pt>
                <c:pt idx="1483">
                  <c:v>-1.0</c:v>
                </c:pt>
                <c:pt idx="1484">
                  <c:v>-42.5</c:v>
                </c:pt>
                <c:pt idx="1485">
                  <c:v>-1.0</c:v>
                </c:pt>
                <c:pt idx="1486">
                  <c:v>-1.0</c:v>
                </c:pt>
                <c:pt idx="1487">
                  <c:v>-1.0</c:v>
                </c:pt>
                <c:pt idx="1488">
                  <c:v>-1.0</c:v>
                </c:pt>
                <c:pt idx="1489">
                  <c:v>-2.0</c:v>
                </c:pt>
                <c:pt idx="1490">
                  <c:v>-2.0</c:v>
                </c:pt>
                <c:pt idx="1491">
                  <c:v>-1.0</c:v>
                </c:pt>
                <c:pt idx="1492">
                  <c:v>-1.0</c:v>
                </c:pt>
                <c:pt idx="1493">
                  <c:v>-1.0</c:v>
                </c:pt>
                <c:pt idx="1494">
                  <c:v>-1.0</c:v>
                </c:pt>
                <c:pt idx="1495">
                  <c:v>-1.0</c:v>
                </c:pt>
                <c:pt idx="1496">
                  <c:v>-1.0</c:v>
                </c:pt>
                <c:pt idx="1497">
                  <c:v>-1.0</c:v>
                </c:pt>
                <c:pt idx="1498">
                  <c:v>-1.0</c:v>
                </c:pt>
                <c:pt idx="1499">
                  <c:v>-2.0</c:v>
                </c:pt>
                <c:pt idx="1500">
                  <c:v>-2.0</c:v>
                </c:pt>
                <c:pt idx="1501">
                  <c:v>-1.0</c:v>
                </c:pt>
                <c:pt idx="1502">
                  <c:v>-1.0</c:v>
                </c:pt>
                <c:pt idx="1503">
                  <c:v>-1.0</c:v>
                </c:pt>
                <c:pt idx="1504">
                  <c:v>-1.0</c:v>
                </c:pt>
                <c:pt idx="1505">
                  <c:v>-1.0</c:v>
                </c:pt>
                <c:pt idx="1506">
                  <c:v>-1.0</c:v>
                </c:pt>
                <c:pt idx="1507">
                  <c:v>-2.0</c:v>
                </c:pt>
                <c:pt idx="1508">
                  <c:v>-2.0</c:v>
                </c:pt>
                <c:pt idx="1509">
                  <c:v>-1.0</c:v>
                </c:pt>
                <c:pt idx="1510">
                  <c:v>-1.0</c:v>
                </c:pt>
                <c:pt idx="1511">
                  <c:v>-1.0</c:v>
                </c:pt>
                <c:pt idx="1512">
                  <c:v>-1.0</c:v>
                </c:pt>
                <c:pt idx="1513">
                  <c:v>-1.0</c:v>
                </c:pt>
                <c:pt idx="1514">
                  <c:v>-1.0</c:v>
                </c:pt>
                <c:pt idx="1515">
                  <c:v>-1.0</c:v>
                </c:pt>
                <c:pt idx="1516">
                  <c:v>-1.0</c:v>
                </c:pt>
                <c:pt idx="1517">
                  <c:v>-1.0</c:v>
                </c:pt>
                <c:pt idx="1518">
                  <c:v>-1.0</c:v>
                </c:pt>
                <c:pt idx="1519">
                  <c:v>-1.0</c:v>
                </c:pt>
                <c:pt idx="1520">
                  <c:v>-1.0</c:v>
                </c:pt>
                <c:pt idx="1521">
                  <c:v>-1.0</c:v>
                </c:pt>
                <c:pt idx="1522">
                  <c:v>-1.0</c:v>
                </c:pt>
                <c:pt idx="1523">
                  <c:v>-1.0</c:v>
                </c:pt>
                <c:pt idx="1524">
                  <c:v>-1.0</c:v>
                </c:pt>
                <c:pt idx="1525">
                  <c:v>-1.0</c:v>
                </c:pt>
                <c:pt idx="1526">
                  <c:v>-1.0</c:v>
                </c:pt>
                <c:pt idx="1527">
                  <c:v>-1.0</c:v>
                </c:pt>
                <c:pt idx="1528">
                  <c:v>-1.0</c:v>
                </c:pt>
                <c:pt idx="1529">
                  <c:v>-1.0</c:v>
                </c:pt>
                <c:pt idx="1530">
                  <c:v>-1.0</c:v>
                </c:pt>
                <c:pt idx="1531">
                  <c:v>-1.0</c:v>
                </c:pt>
                <c:pt idx="1532">
                  <c:v>-1.0</c:v>
                </c:pt>
                <c:pt idx="1533">
                  <c:v>-1.0</c:v>
                </c:pt>
                <c:pt idx="1534">
                  <c:v>-1.0</c:v>
                </c:pt>
                <c:pt idx="1535">
                  <c:v>-1.0</c:v>
                </c:pt>
                <c:pt idx="1536">
                  <c:v>-1.0</c:v>
                </c:pt>
                <c:pt idx="1537">
                  <c:v>-1.0</c:v>
                </c:pt>
                <c:pt idx="1538">
                  <c:v>-1.0</c:v>
                </c:pt>
                <c:pt idx="1539">
                  <c:v>-1.0</c:v>
                </c:pt>
                <c:pt idx="1540">
                  <c:v>-1.0</c:v>
                </c:pt>
                <c:pt idx="1541">
                  <c:v>-1.0</c:v>
                </c:pt>
                <c:pt idx="1542">
                  <c:v>-1.0</c:v>
                </c:pt>
                <c:pt idx="1543">
                  <c:v>-1.0</c:v>
                </c:pt>
                <c:pt idx="1544">
                  <c:v>-43.0</c:v>
                </c:pt>
                <c:pt idx="1545">
                  <c:v>-1.0</c:v>
                </c:pt>
                <c:pt idx="1546">
                  <c:v>-1.0</c:v>
                </c:pt>
                <c:pt idx="1547">
                  <c:v>-1.0</c:v>
                </c:pt>
                <c:pt idx="1548">
                  <c:v>-1.0</c:v>
                </c:pt>
                <c:pt idx="1549">
                  <c:v>-1.0</c:v>
                </c:pt>
                <c:pt idx="1550">
                  <c:v>-1.0</c:v>
                </c:pt>
                <c:pt idx="1551">
                  <c:v>-1.0</c:v>
                </c:pt>
                <c:pt idx="1552">
                  <c:v>-1.0</c:v>
                </c:pt>
                <c:pt idx="1553">
                  <c:v>-1.0</c:v>
                </c:pt>
                <c:pt idx="1554">
                  <c:v>-1.0</c:v>
                </c:pt>
                <c:pt idx="1555">
                  <c:v>-1.0</c:v>
                </c:pt>
                <c:pt idx="1556">
                  <c:v>-1.0</c:v>
                </c:pt>
                <c:pt idx="1557">
                  <c:v>-1.0</c:v>
                </c:pt>
                <c:pt idx="1558">
                  <c:v>-1.0</c:v>
                </c:pt>
                <c:pt idx="1559">
                  <c:v>-1.0</c:v>
                </c:pt>
                <c:pt idx="1560">
                  <c:v>-1.0</c:v>
                </c:pt>
                <c:pt idx="1561">
                  <c:v>-1.0</c:v>
                </c:pt>
                <c:pt idx="1562">
                  <c:v>-1.0</c:v>
                </c:pt>
                <c:pt idx="1563">
                  <c:v>-1.0</c:v>
                </c:pt>
                <c:pt idx="1564">
                  <c:v>-1.0</c:v>
                </c:pt>
                <c:pt idx="1565">
                  <c:v>-1.0</c:v>
                </c:pt>
                <c:pt idx="1566">
                  <c:v>-1.0</c:v>
                </c:pt>
                <c:pt idx="1567">
                  <c:v>-1.0</c:v>
                </c:pt>
                <c:pt idx="1568">
                  <c:v>-1.0</c:v>
                </c:pt>
                <c:pt idx="1569">
                  <c:v>-1.0</c:v>
                </c:pt>
                <c:pt idx="1570">
                  <c:v>-1.0</c:v>
                </c:pt>
                <c:pt idx="1571">
                  <c:v>-1.0</c:v>
                </c:pt>
                <c:pt idx="1572">
                  <c:v>-1.0</c:v>
                </c:pt>
                <c:pt idx="1573">
                  <c:v>-1.0</c:v>
                </c:pt>
                <c:pt idx="1574">
                  <c:v>-1.0</c:v>
                </c:pt>
                <c:pt idx="1575">
                  <c:v>-1.0</c:v>
                </c:pt>
                <c:pt idx="1576">
                  <c:v>-1.0</c:v>
                </c:pt>
                <c:pt idx="1577">
                  <c:v>-1.0</c:v>
                </c:pt>
                <c:pt idx="1578">
                  <c:v>-1.0</c:v>
                </c:pt>
                <c:pt idx="1579">
                  <c:v>-1.0</c:v>
                </c:pt>
                <c:pt idx="1580">
                  <c:v>-42.5</c:v>
                </c:pt>
                <c:pt idx="1581">
                  <c:v>-1.0</c:v>
                </c:pt>
                <c:pt idx="1582">
                  <c:v>-1.0</c:v>
                </c:pt>
                <c:pt idx="1583">
                  <c:v>-1.0</c:v>
                </c:pt>
                <c:pt idx="1584">
                  <c:v>-1.0</c:v>
                </c:pt>
                <c:pt idx="1585">
                  <c:v>-1.0</c:v>
                </c:pt>
                <c:pt idx="1586">
                  <c:v>-1.0</c:v>
                </c:pt>
                <c:pt idx="1587">
                  <c:v>-1.0</c:v>
                </c:pt>
                <c:pt idx="1588">
                  <c:v>-1.0</c:v>
                </c:pt>
                <c:pt idx="1589">
                  <c:v>-1.0</c:v>
                </c:pt>
                <c:pt idx="1590">
                  <c:v>-1.0</c:v>
                </c:pt>
                <c:pt idx="1591">
                  <c:v>-1.0</c:v>
                </c:pt>
                <c:pt idx="1592">
                  <c:v>-30.0</c:v>
                </c:pt>
                <c:pt idx="1593">
                  <c:v>-42.5</c:v>
                </c:pt>
                <c:pt idx="1594">
                  <c:v>-1.0</c:v>
                </c:pt>
                <c:pt idx="1595">
                  <c:v>-1.0</c:v>
                </c:pt>
                <c:pt idx="1596">
                  <c:v>-1.0</c:v>
                </c:pt>
                <c:pt idx="1597">
                  <c:v>-1.0</c:v>
                </c:pt>
                <c:pt idx="1598">
                  <c:v>-1.0</c:v>
                </c:pt>
                <c:pt idx="1599">
                  <c:v>-1.0</c:v>
                </c:pt>
                <c:pt idx="1600">
                  <c:v>-1.0</c:v>
                </c:pt>
                <c:pt idx="1601">
                  <c:v>-1.0</c:v>
                </c:pt>
                <c:pt idx="1602">
                  <c:v>-1.0</c:v>
                </c:pt>
                <c:pt idx="1603">
                  <c:v>-1.0</c:v>
                </c:pt>
                <c:pt idx="1604">
                  <c:v>-1.0</c:v>
                </c:pt>
                <c:pt idx="1605">
                  <c:v>-1.0</c:v>
                </c:pt>
                <c:pt idx="1606">
                  <c:v>-1.0</c:v>
                </c:pt>
                <c:pt idx="1607">
                  <c:v>-1.0</c:v>
                </c:pt>
                <c:pt idx="1608">
                  <c:v>-1.0</c:v>
                </c:pt>
                <c:pt idx="1609">
                  <c:v>-1.0</c:v>
                </c:pt>
                <c:pt idx="1610">
                  <c:v>-1.0</c:v>
                </c:pt>
                <c:pt idx="1611">
                  <c:v>-1.0</c:v>
                </c:pt>
                <c:pt idx="1612">
                  <c:v>17.5</c:v>
                </c:pt>
                <c:pt idx="1613">
                  <c:v>-1.0</c:v>
                </c:pt>
                <c:pt idx="1614">
                  <c:v>-1.0</c:v>
                </c:pt>
                <c:pt idx="1615">
                  <c:v>22.0</c:v>
                </c:pt>
                <c:pt idx="1616">
                  <c:v>-1.0</c:v>
                </c:pt>
                <c:pt idx="1617">
                  <c:v>-1.0</c:v>
                </c:pt>
                <c:pt idx="1618">
                  <c:v>-21.0</c:v>
                </c:pt>
                <c:pt idx="1619">
                  <c:v>-1.0</c:v>
                </c:pt>
                <c:pt idx="1620">
                  <c:v>-1.0</c:v>
                </c:pt>
                <c:pt idx="1621">
                  <c:v>-1.0</c:v>
                </c:pt>
                <c:pt idx="1622">
                  <c:v>-2.0</c:v>
                </c:pt>
                <c:pt idx="1623">
                  <c:v>-2.0</c:v>
                </c:pt>
                <c:pt idx="1624">
                  <c:v>-1.0</c:v>
                </c:pt>
                <c:pt idx="1625">
                  <c:v>-1.0</c:v>
                </c:pt>
                <c:pt idx="1626">
                  <c:v>-1.0</c:v>
                </c:pt>
                <c:pt idx="1627">
                  <c:v>-1.0</c:v>
                </c:pt>
                <c:pt idx="1628">
                  <c:v>-1.0</c:v>
                </c:pt>
                <c:pt idx="1629">
                  <c:v>-1.0</c:v>
                </c:pt>
                <c:pt idx="1630">
                  <c:v>-2.0</c:v>
                </c:pt>
                <c:pt idx="1631">
                  <c:v>-2.0</c:v>
                </c:pt>
                <c:pt idx="1632">
                  <c:v>-2.0</c:v>
                </c:pt>
                <c:pt idx="1633">
                  <c:v>-2.0</c:v>
                </c:pt>
                <c:pt idx="1634">
                  <c:v>-1.0</c:v>
                </c:pt>
                <c:pt idx="1635">
                  <c:v>-1.0</c:v>
                </c:pt>
                <c:pt idx="1636">
                  <c:v>-1.0</c:v>
                </c:pt>
                <c:pt idx="1637">
                  <c:v>-21.0</c:v>
                </c:pt>
                <c:pt idx="1638">
                  <c:v>-1.0</c:v>
                </c:pt>
                <c:pt idx="1639">
                  <c:v>22.0</c:v>
                </c:pt>
                <c:pt idx="1640">
                  <c:v>-21.0</c:v>
                </c:pt>
                <c:pt idx="1641">
                  <c:v>-42.5</c:v>
                </c:pt>
                <c:pt idx="1642">
                  <c:v>-2.0</c:v>
                </c:pt>
                <c:pt idx="1643">
                  <c:v>-2.0</c:v>
                </c:pt>
                <c:pt idx="1644">
                  <c:v>-1.0</c:v>
                </c:pt>
                <c:pt idx="1645">
                  <c:v>-30.0</c:v>
                </c:pt>
                <c:pt idx="1646">
                  <c:v>-42.5</c:v>
                </c:pt>
                <c:pt idx="1647">
                  <c:v>-1.0</c:v>
                </c:pt>
                <c:pt idx="1648">
                  <c:v>-1.0</c:v>
                </c:pt>
                <c:pt idx="1649">
                  <c:v>-1.0</c:v>
                </c:pt>
                <c:pt idx="1650">
                  <c:v>-1.0</c:v>
                </c:pt>
                <c:pt idx="1651">
                  <c:v>-42.5</c:v>
                </c:pt>
                <c:pt idx="1652">
                  <c:v>-1.0</c:v>
                </c:pt>
                <c:pt idx="1653">
                  <c:v>-43.0</c:v>
                </c:pt>
                <c:pt idx="1654">
                  <c:v>-1.0</c:v>
                </c:pt>
                <c:pt idx="1655">
                  <c:v>-1.0</c:v>
                </c:pt>
                <c:pt idx="1656">
                  <c:v>-1.0</c:v>
                </c:pt>
                <c:pt idx="1657">
                  <c:v>-1.0</c:v>
                </c:pt>
                <c:pt idx="1658">
                  <c:v>-1.0</c:v>
                </c:pt>
                <c:pt idx="1659">
                  <c:v>-1.0</c:v>
                </c:pt>
                <c:pt idx="1660">
                  <c:v>-2.0</c:v>
                </c:pt>
                <c:pt idx="1661">
                  <c:v>-2.0</c:v>
                </c:pt>
                <c:pt idx="1662">
                  <c:v>-2.0</c:v>
                </c:pt>
                <c:pt idx="1663">
                  <c:v>-2.0</c:v>
                </c:pt>
                <c:pt idx="1664">
                  <c:v>-21.0</c:v>
                </c:pt>
                <c:pt idx="1665">
                  <c:v>-21.0</c:v>
                </c:pt>
                <c:pt idx="1666">
                  <c:v>-21.0</c:v>
                </c:pt>
                <c:pt idx="1667">
                  <c:v>-21.0</c:v>
                </c:pt>
                <c:pt idx="1668">
                  <c:v>-1.0</c:v>
                </c:pt>
                <c:pt idx="1669">
                  <c:v>-1.0</c:v>
                </c:pt>
                <c:pt idx="1670">
                  <c:v>-1.0</c:v>
                </c:pt>
                <c:pt idx="1671">
                  <c:v>-42.5</c:v>
                </c:pt>
                <c:pt idx="1672">
                  <c:v>-2.0</c:v>
                </c:pt>
                <c:pt idx="1673">
                  <c:v>-2.0</c:v>
                </c:pt>
                <c:pt idx="1674">
                  <c:v>-1.0</c:v>
                </c:pt>
                <c:pt idx="1675">
                  <c:v>-21.0</c:v>
                </c:pt>
                <c:pt idx="1676">
                  <c:v>-21.0</c:v>
                </c:pt>
                <c:pt idx="1677">
                  <c:v>-21.0</c:v>
                </c:pt>
                <c:pt idx="1678">
                  <c:v>-1.0</c:v>
                </c:pt>
                <c:pt idx="1679">
                  <c:v>-1.0</c:v>
                </c:pt>
                <c:pt idx="1680">
                  <c:v>-1.0</c:v>
                </c:pt>
                <c:pt idx="1681">
                  <c:v>-1.0</c:v>
                </c:pt>
                <c:pt idx="1682">
                  <c:v>-21.0</c:v>
                </c:pt>
                <c:pt idx="1683">
                  <c:v>-1.0</c:v>
                </c:pt>
                <c:pt idx="1684">
                  <c:v>-21.0</c:v>
                </c:pt>
                <c:pt idx="1685">
                  <c:v>-21.0</c:v>
                </c:pt>
                <c:pt idx="1686">
                  <c:v>-1.0</c:v>
                </c:pt>
                <c:pt idx="1687">
                  <c:v>-1.0</c:v>
                </c:pt>
                <c:pt idx="1688">
                  <c:v>-1.0</c:v>
                </c:pt>
                <c:pt idx="1689">
                  <c:v>-1.0</c:v>
                </c:pt>
                <c:pt idx="1690">
                  <c:v>-2.0</c:v>
                </c:pt>
                <c:pt idx="1691">
                  <c:v>-2.0</c:v>
                </c:pt>
                <c:pt idx="1692">
                  <c:v>-1.0</c:v>
                </c:pt>
                <c:pt idx="1693">
                  <c:v>-1.0</c:v>
                </c:pt>
                <c:pt idx="1694">
                  <c:v>-1.0</c:v>
                </c:pt>
                <c:pt idx="1695">
                  <c:v>-1.0</c:v>
                </c:pt>
                <c:pt idx="1696">
                  <c:v>-1.0</c:v>
                </c:pt>
                <c:pt idx="1697">
                  <c:v>-21.0</c:v>
                </c:pt>
                <c:pt idx="1698">
                  <c:v>-1.0</c:v>
                </c:pt>
                <c:pt idx="1699">
                  <c:v>-1.0</c:v>
                </c:pt>
                <c:pt idx="1700">
                  <c:v>-1.0</c:v>
                </c:pt>
                <c:pt idx="1701">
                  <c:v>-21.0</c:v>
                </c:pt>
                <c:pt idx="1702">
                  <c:v>-21.0</c:v>
                </c:pt>
                <c:pt idx="1703">
                  <c:v>-1.0</c:v>
                </c:pt>
                <c:pt idx="1704">
                  <c:v>-1.0</c:v>
                </c:pt>
                <c:pt idx="1705">
                  <c:v>-1.0</c:v>
                </c:pt>
                <c:pt idx="1706">
                  <c:v>-21.0</c:v>
                </c:pt>
                <c:pt idx="1707">
                  <c:v>-21.0</c:v>
                </c:pt>
                <c:pt idx="1708">
                  <c:v>-21.0</c:v>
                </c:pt>
                <c:pt idx="1709">
                  <c:v>-21.0</c:v>
                </c:pt>
                <c:pt idx="1710">
                  <c:v>-21.0</c:v>
                </c:pt>
                <c:pt idx="1711">
                  <c:v>-42.5</c:v>
                </c:pt>
                <c:pt idx="1712">
                  <c:v>-1.0</c:v>
                </c:pt>
                <c:pt idx="1713">
                  <c:v>-1.0</c:v>
                </c:pt>
                <c:pt idx="1714">
                  <c:v>-21.0</c:v>
                </c:pt>
                <c:pt idx="1715">
                  <c:v>22.0</c:v>
                </c:pt>
                <c:pt idx="1716">
                  <c:v>-21.0</c:v>
                </c:pt>
                <c:pt idx="1717">
                  <c:v>-21.0</c:v>
                </c:pt>
                <c:pt idx="1718">
                  <c:v>-21.0</c:v>
                </c:pt>
                <c:pt idx="1719">
                  <c:v>-21.0</c:v>
                </c:pt>
                <c:pt idx="1720">
                  <c:v>-21.0</c:v>
                </c:pt>
                <c:pt idx="1721">
                  <c:v>-21.0</c:v>
                </c:pt>
                <c:pt idx="1722">
                  <c:v>-2.0</c:v>
                </c:pt>
                <c:pt idx="1723">
                  <c:v>-2.0</c:v>
                </c:pt>
                <c:pt idx="1724">
                  <c:v>-21.0</c:v>
                </c:pt>
                <c:pt idx="1725">
                  <c:v>-2.0</c:v>
                </c:pt>
                <c:pt idx="1726">
                  <c:v>-2.0</c:v>
                </c:pt>
                <c:pt idx="1727">
                  <c:v>-21.0</c:v>
                </c:pt>
                <c:pt idx="1728">
                  <c:v>-1.0</c:v>
                </c:pt>
                <c:pt idx="1729">
                  <c:v>-1.0</c:v>
                </c:pt>
                <c:pt idx="1730">
                  <c:v>-1.0</c:v>
                </c:pt>
                <c:pt idx="1731">
                  <c:v>-42.5</c:v>
                </c:pt>
                <c:pt idx="1732">
                  <c:v>-21.0</c:v>
                </c:pt>
                <c:pt idx="1733">
                  <c:v>-21.0</c:v>
                </c:pt>
                <c:pt idx="1734">
                  <c:v>-1.0</c:v>
                </c:pt>
                <c:pt idx="1735">
                  <c:v>-1.0</c:v>
                </c:pt>
                <c:pt idx="1736">
                  <c:v>-1.0</c:v>
                </c:pt>
                <c:pt idx="1737">
                  <c:v>-1.0</c:v>
                </c:pt>
                <c:pt idx="1738">
                  <c:v>-1.0</c:v>
                </c:pt>
                <c:pt idx="1739">
                  <c:v>-21.0</c:v>
                </c:pt>
                <c:pt idx="1740">
                  <c:v>-21.0</c:v>
                </c:pt>
                <c:pt idx="1741">
                  <c:v>-43.0</c:v>
                </c:pt>
                <c:pt idx="1742">
                  <c:v>-21.0</c:v>
                </c:pt>
                <c:pt idx="1743">
                  <c:v>-21.0</c:v>
                </c:pt>
                <c:pt idx="1744">
                  <c:v>-21.0</c:v>
                </c:pt>
                <c:pt idx="1745">
                  <c:v>-21.0</c:v>
                </c:pt>
                <c:pt idx="1746">
                  <c:v>-21.0</c:v>
                </c:pt>
                <c:pt idx="1747">
                  <c:v>-21.0</c:v>
                </c:pt>
                <c:pt idx="1748">
                  <c:v>-1.0</c:v>
                </c:pt>
                <c:pt idx="1749">
                  <c:v>-21.0</c:v>
                </c:pt>
                <c:pt idx="1750">
                  <c:v>-21.0</c:v>
                </c:pt>
                <c:pt idx="1751">
                  <c:v>-21.0</c:v>
                </c:pt>
                <c:pt idx="1752">
                  <c:v>-21.0</c:v>
                </c:pt>
                <c:pt idx="1753">
                  <c:v>-1.0</c:v>
                </c:pt>
                <c:pt idx="1754">
                  <c:v>-21.0</c:v>
                </c:pt>
                <c:pt idx="1755">
                  <c:v>-21.0</c:v>
                </c:pt>
                <c:pt idx="1756">
                  <c:v>-21.0</c:v>
                </c:pt>
                <c:pt idx="1757">
                  <c:v>-2.0</c:v>
                </c:pt>
                <c:pt idx="1758">
                  <c:v>-2.0</c:v>
                </c:pt>
                <c:pt idx="1759">
                  <c:v>-21.0</c:v>
                </c:pt>
                <c:pt idx="1760">
                  <c:v>-1.0</c:v>
                </c:pt>
                <c:pt idx="1761">
                  <c:v>-42.5</c:v>
                </c:pt>
                <c:pt idx="1762">
                  <c:v>-1.0</c:v>
                </c:pt>
                <c:pt idx="1763">
                  <c:v>-1.0</c:v>
                </c:pt>
                <c:pt idx="1764">
                  <c:v>-1.0</c:v>
                </c:pt>
                <c:pt idx="1765">
                  <c:v>-1.0</c:v>
                </c:pt>
                <c:pt idx="1766">
                  <c:v>-42.5</c:v>
                </c:pt>
                <c:pt idx="1767">
                  <c:v>-21.0</c:v>
                </c:pt>
                <c:pt idx="1768">
                  <c:v>-21.0</c:v>
                </c:pt>
                <c:pt idx="1769">
                  <c:v>-21.0</c:v>
                </c:pt>
                <c:pt idx="1770">
                  <c:v>-21.0</c:v>
                </c:pt>
                <c:pt idx="1771">
                  <c:v>-42.5</c:v>
                </c:pt>
                <c:pt idx="1772">
                  <c:v>-21.0</c:v>
                </c:pt>
                <c:pt idx="1773">
                  <c:v>-21.0</c:v>
                </c:pt>
                <c:pt idx="1774">
                  <c:v>-42.5</c:v>
                </c:pt>
                <c:pt idx="1775">
                  <c:v>-2.0</c:v>
                </c:pt>
                <c:pt idx="1776">
                  <c:v>-2.0</c:v>
                </c:pt>
                <c:pt idx="1777">
                  <c:v>-21.0</c:v>
                </c:pt>
                <c:pt idx="1778">
                  <c:v>-1.0</c:v>
                </c:pt>
                <c:pt idx="1779">
                  <c:v>-21.0</c:v>
                </c:pt>
                <c:pt idx="1780">
                  <c:v>-2.0</c:v>
                </c:pt>
                <c:pt idx="1781">
                  <c:v>-2.0</c:v>
                </c:pt>
                <c:pt idx="1782">
                  <c:v>-42.5</c:v>
                </c:pt>
                <c:pt idx="1783">
                  <c:v>-21.0</c:v>
                </c:pt>
                <c:pt idx="1784">
                  <c:v>-21.0</c:v>
                </c:pt>
                <c:pt idx="1785">
                  <c:v>-21.0</c:v>
                </c:pt>
                <c:pt idx="1786">
                  <c:v>-1.0</c:v>
                </c:pt>
                <c:pt idx="1787">
                  <c:v>-21.0</c:v>
                </c:pt>
                <c:pt idx="1788">
                  <c:v>-43.0</c:v>
                </c:pt>
                <c:pt idx="1789">
                  <c:v>-21.0</c:v>
                </c:pt>
                <c:pt idx="1790">
                  <c:v>22.0</c:v>
                </c:pt>
                <c:pt idx="1791">
                  <c:v>-21.0</c:v>
                </c:pt>
                <c:pt idx="1792">
                  <c:v>-21.0</c:v>
                </c:pt>
                <c:pt idx="1793">
                  <c:v>-2.0</c:v>
                </c:pt>
                <c:pt idx="1794">
                  <c:v>-2.0</c:v>
                </c:pt>
                <c:pt idx="1795">
                  <c:v>-21.0</c:v>
                </c:pt>
                <c:pt idx="1796">
                  <c:v>-21.0</c:v>
                </c:pt>
                <c:pt idx="1797">
                  <c:v>-1.0</c:v>
                </c:pt>
                <c:pt idx="1798">
                  <c:v>-1.0</c:v>
                </c:pt>
                <c:pt idx="1799">
                  <c:v>-1.0</c:v>
                </c:pt>
                <c:pt idx="1800">
                  <c:v>-2.0</c:v>
                </c:pt>
                <c:pt idx="1801">
                  <c:v>-2.0</c:v>
                </c:pt>
                <c:pt idx="1802">
                  <c:v>-1.0</c:v>
                </c:pt>
                <c:pt idx="1803">
                  <c:v>-1.0</c:v>
                </c:pt>
                <c:pt idx="1804">
                  <c:v>-21.0</c:v>
                </c:pt>
                <c:pt idx="1805">
                  <c:v>-1.0</c:v>
                </c:pt>
                <c:pt idx="1806">
                  <c:v>-21.0</c:v>
                </c:pt>
                <c:pt idx="1807">
                  <c:v>-2.0</c:v>
                </c:pt>
                <c:pt idx="1808">
                  <c:v>-2.0</c:v>
                </c:pt>
                <c:pt idx="1809">
                  <c:v>-21.0</c:v>
                </c:pt>
                <c:pt idx="1810">
                  <c:v>-21.0</c:v>
                </c:pt>
                <c:pt idx="1811">
                  <c:v>-21.0</c:v>
                </c:pt>
                <c:pt idx="1812">
                  <c:v>-21.0</c:v>
                </c:pt>
                <c:pt idx="1813">
                  <c:v>-1.0</c:v>
                </c:pt>
                <c:pt idx="1814">
                  <c:v>-21.0</c:v>
                </c:pt>
                <c:pt idx="1815">
                  <c:v>-1.0</c:v>
                </c:pt>
                <c:pt idx="1816">
                  <c:v>-42.5</c:v>
                </c:pt>
                <c:pt idx="1817">
                  <c:v>-2.0</c:v>
                </c:pt>
                <c:pt idx="1818">
                  <c:v>-2.0</c:v>
                </c:pt>
                <c:pt idx="1819">
                  <c:v>-21.0</c:v>
                </c:pt>
                <c:pt idx="1820">
                  <c:v>-21.0</c:v>
                </c:pt>
                <c:pt idx="1821">
                  <c:v>-1.0</c:v>
                </c:pt>
                <c:pt idx="1822">
                  <c:v>-1.0</c:v>
                </c:pt>
                <c:pt idx="1823">
                  <c:v>-1.0</c:v>
                </c:pt>
                <c:pt idx="1824">
                  <c:v>-21.0</c:v>
                </c:pt>
                <c:pt idx="1825">
                  <c:v>-2.0</c:v>
                </c:pt>
                <c:pt idx="1826">
                  <c:v>-2.0</c:v>
                </c:pt>
                <c:pt idx="1827">
                  <c:v>-21.0</c:v>
                </c:pt>
                <c:pt idx="1828">
                  <c:v>-21.0</c:v>
                </c:pt>
                <c:pt idx="1829">
                  <c:v>-21.0</c:v>
                </c:pt>
                <c:pt idx="1830">
                  <c:v>-21.0</c:v>
                </c:pt>
                <c:pt idx="1831">
                  <c:v>-21.0</c:v>
                </c:pt>
                <c:pt idx="1832">
                  <c:v>-21.0</c:v>
                </c:pt>
                <c:pt idx="1833">
                  <c:v>-1.0</c:v>
                </c:pt>
                <c:pt idx="1834">
                  <c:v>-21.0</c:v>
                </c:pt>
                <c:pt idx="1835">
                  <c:v>-21.0</c:v>
                </c:pt>
                <c:pt idx="1836">
                  <c:v>-42.5</c:v>
                </c:pt>
                <c:pt idx="1837">
                  <c:v>-21.0</c:v>
                </c:pt>
                <c:pt idx="1838">
                  <c:v>-21.0</c:v>
                </c:pt>
                <c:pt idx="1839">
                  <c:v>-21.0</c:v>
                </c:pt>
                <c:pt idx="1840">
                  <c:v>-21.0</c:v>
                </c:pt>
                <c:pt idx="1841">
                  <c:v>-21.0</c:v>
                </c:pt>
                <c:pt idx="1842">
                  <c:v>-21.0</c:v>
                </c:pt>
                <c:pt idx="1843">
                  <c:v>-21.0</c:v>
                </c:pt>
                <c:pt idx="1844">
                  <c:v>-42.5</c:v>
                </c:pt>
                <c:pt idx="1845">
                  <c:v>-1.0</c:v>
                </c:pt>
                <c:pt idx="1846">
                  <c:v>-42.5</c:v>
                </c:pt>
                <c:pt idx="1847">
                  <c:v>-21.0</c:v>
                </c:pt>
                <c:pt idx="1848">
                  <c:v>-21.0</c:v>
                </c:pt>
                <c:pt idx="1849">
                  <c:v>-21.0</c:v>
                </c:pt>
                <c:pt idx="1850">
                  <c:v>-21.0</c:v>
                </c:pt>
                <c:pt idx="1851">
                  <c:v>-1.0</c:v>
                </c:pt>
                <c:pt idx="1852">
                  <c:v>-21.0</c:v>
                </c:pt>
                <c:pt idx="1853">
                  <c:v>-21.0</c:v>
                </c:pt>
                <c:pt idx="1854">
                  <c:v>-21.0</c:v>
                </c:pt>
                <c:pt idx="1855">
                  <c:v>-2.0</c:v>
                </c:pt>
                <c:pt idx="1856">
                  <c:v>-2.0</c:v>
                </c:pt>
                <c:pt idx="1857">
                  <c:v>-21.0</c:v>
                </c:pt>
                <c:pt idx="1858">
                  <c:v>-21.0</c:v>
                </c:pt>
                <c:pt idx="1859">
                  <c:v>-21.0</c:v>
                </c:pt>
                <c:pt idx="1860">
                  <c:v>-21.0</c:v>
                </c:pt>
                <c:pt idx="1861">
                  <c:v>-21.0</c:v>
                </c:pt>
                <c:pt idx="1862">
                  <c:v>-21.0</c:v>
                </c:pt>
                <c:pt idx="1863">
                  <c:v>-21.0</c:v>
                </c:pt>
                <c:pt idx="1864">
                  <c:v>-42.5</c:v>
                </c:pt>
                <c:pt idx="1865">
                  <c:v>-2.0</c:v>
                </c:pt>
                <c:pt idx="1866">
                  <c:v>-2.0</c:v>
                </c:pt>
                <c:pt idx="1867">
                  <c:v>-21.0</c:v>
                </c:pt>
                <c:pt idx="1868">
                  <c:v>-42.5</c:v>
                </c:pt>
                <c:pt idx="1869">
                  <c:v>-21.0</c:v>
                </c:pt>
                <c:pt idx="1870">
                  <c:v>-21.0</c:v>
                </c:pt>
                <c:pt idx="1871">
                  <c:v>-21.0</c:v>
                </c:pt>
                <c:pt idx="1872">
                  <c:v>-21.0</c:v>
                </c:pt>
                <c:pt idx="1873">
                  <c:v>-21.0</c:v>
                </c:pt>
                <c:pt idx="1874">
                  <c:v>-21.0</c:v>
                </c:pt>
                <c:pt idx="1875">
                  <c:v>-21.0</c:v>
                </c:pt>
                <c:pt idx="1876">
                  <c:v>-1.0</c:v>
                </c:pt>
                <c:pt idx="1877">
                  <c:v>-1.0</c:v>
                </c:pt>
                <c:pt idx="1878">
                  <c:v>-1.0</c:v>
                </c:pt>
                <c:pt idx="1879">
                  <c:v>-21.0</c:v>
                </c:pt>
                <c:pt idx="1880">
                  <c:v>-21.0</c:v>
                </c:pt>
                <c:pt idx="1881">
                  <c:v>-21.0</c:v>
                </c:pt>
                <c:pt idx="1882">
                  <c:v>-21.0</c:v>
                </c:pt>
                <c:pt idx="1883">
                  <c:v>-21.0</c:v>
                </c:pt>
                <c:pt idx="1884">
                  <c:v>-21.0</c:v>
                </c:pt>
                <c:pt idx="1885">
                  <c:v>-21.0</c:v>
                </c:pt>
                <c:pt idx="1886">
                  <c:v>-42.5</c:v>
                </c:pt>
                <c:pt idx="1887">
                  <c:v>-2.0</c:v>
                </c:pt>
                <c:pt idx="1888">
                  <c:v>-2.0</c:v>
                </c:pt>
                <c:pt idx="1889">
                  <c:v>-21.0</c:v>
                </c:pt>
                <c:pt idx="1890">
                  <c:v>-21.0</c:v>
                </c:pt>
                <c:pt idx="1891">
                  <c:v>-21.0</c:v>
                </c:pt>
                <c:pt idx="1892">
                  <c:v>-21.0</c:v>
                </c:pt>
                <c:pt idx="1893">
                  <c:v>-1.0</c:v>
                </c:pt>
                <c:pt idx="1894">
                  <c:v>-21.0</c:v>
                </c:pt>
                <c:pt idx="1895">
                  <c:v>-21.0</c:v>
                </c:pt>
                <c:pt idx="1896">
                  <c:v>-42.5</c:v>
                </c:pt>
                <c:pt idx="1897">
                  <c:v>-21.0</c:v>
                </c:pt>
                <c:pt idx="1898">
                  <c:v>-42.5</c:v>
                </c:pt>
                <c:pt idx="1899">
                  <c:v>-21.0</c:v>
                </c:pt>
                <c:pt idx="1900">
                  <c:v>-21.0</c:v>
                </c:pt>
                <c:pt idx="1901">
                  <c:v>-21.0</c:v>
                </c:pt>
                <c:pt idx="1902">
                  <c:v>-21.0</c:v>
                </c:pt>
                <c:pt idx="1903">
                  <c:v>-21.0</c:v>
                </c:pt>
                <c:pt idx="1904">
                  <c:v>-21.0</c:v>
                </c:pt>
                <c:pt idx="1905">
                  <c:v>-21.0</c:v>
                </c:pt>
                <c:pt idx="1906">
                  <c:v>-43.0</c:v>
                </c:pt>
                <c:pt idx="1907">
                  <c:v>-43.0</c:v>
                </c:pt>
                <c:pt idx="1908">
                  <c:v>-21.0</c:v>
                </c:pt>
                <c:pt idx="1909">
                  <c:v>-21.0</c:v>
                </c:pt>
                <c:pt idx="1910">
                  <c:v>-21.0</c:v>
                </c:pt>
                <c:pt idx="1911">
                  <c:v>-21.0</c:v>
                </c:pt>
                <c:pt idx="1912">
                  <c:v>-21.0</c:v>
                </c:pt>
                <c:pt idx="1913">
                  <c:v>-1.0</c:v>
                </c:pt>
                <c:pt idx="1914">
                  <c:v>-21.0</c:v>
                </c:pt>
                <c:pt idx="1915">
                  <c:v>-1.0</c:v>
                </c:pt>
                <c:pt idx="1916">
                  <c:v>-1.0</c:v>
                </c:pt>
                <c:pt idx="1917">
                  <c:v>-21.0</c:v>
                </c:pt>
                <c:pt idx="1918">
                  <c:v>-21.0</c:v>
                </c:pt>
                <c:pt idx="1919">
                  <c:v>-21.0</c:v>
                </c:pt>
                <c:pt idx="1920">
                  <c:v>-21.0</c:v>
                </c:pt>
                <c:pt idx="1921">
                  <c:v>-21.0</c:v>
                </c:pt>
                <c:pt idx="1922">
                  <c:v>-21.0</c:v>
                </c:pt>
                <c:pt idx="1923">
                  <c:v>-21.0</c:v>
                </c:pt>
                <c:pt idx="1924">
                  <c:v>-42.5</c:v>
                </c:pt>
                <c:pt idx="1925">
                  <c:v>-21.0</c:v>
                </c:pt>
                <c:pt idx="1926">
                  <c:v>-21.0</c:v>
                </c:pt>
                <c:pt idx="1927">
                  <c:v>-21.0</c:v>
                </c:pt>
                <c:pt idx="1928">
                  <c:v>-21.0</c:v>
                </c:pt>
                <c:pt idx="1929">
                  <c:v>-21.0</c:v>
                </c:pt>
                <c:pt idx="1930">
                  <c:v>-21.0</c:v>
                </c:pt>
                <c:pt idx="1931">
                  <c:v>-21.0</c:v>
                </c:pt>
                <c:pt idx="1932">
                  <c:v>-21.0</c:v>
                </c:pt>
                <c:pt idx="1933">
                  <c:v>-2.0</c:v>
                </c:pt>
                <c:pt idx="1934">
                  <c:v>-2.0</c:v>
                </c:pt>
                <c:pt idx="1935">
                  <c:v>-21.0</c:v>
                </c:pt>
                <c:pt idx="1936">
                  <c:v>-21.0</c:v>
                </c:pt>
                <c:pt idx="1937">
                  <c:v>-2.0</c:v>
                </c:pt>
                <c:pt idx="1938">
                  <c:v>-2.0</c:v>
                </c:pt>
                <c:pt idx="1939">
                  <c:v>-42.5</c:v>
                </c:pt>
                <c:pt idx="1940">
                  <c:v>-21.0</c:v>
                </c:pt>
                <c:pt idx="1941">
                  <c:v>-1.0</c:v>
                </c:pt>
                <c:pt idx="1942">
                  <c:v>-21.0</c:v>
                </c:pt>
                <c:pt idx="1943">
                  <c:v>-21.0</c:v>
                </c:pt>
                <c:pt idx="1944">
                  <c:v>-1.0</c:v>
                </c:pt>
                <c:pt idx="1945">
                  <c:v>-21.0</c:v>
                </c:pt>
                <c:pt idx="1946">
                  <c:v>-21.0</c:v>
                </c:pt>
                <c:pt idx="1947">
                  <c:v>-21.0</c:v>
                </c:pt>
                <c:pt idx="1948">
                  <c:v>-21.0</c:v>
                </c:pt>
                <c:pt idx="1949">
                  <c:v>-42.5</c:v>
                </c:pt>
                <c:pt idx="1950">
                  <c:v>-21.0</c:v>
                </c:pt>
                <c:pt idx="1951">
                  <c:v>-21.0</c:v>
                </c:pt>
                <c:pt idx="1952">
                  <c:v>-21.0</c:v>
                </c:pt>
                <c:pt idx="1953">
                  <c:v>-1.0</c:v>
                </c:pt>
                <c:pt idx="1954">
                  <c:v>-21.0</c:v>
                </c:pt>
                <c:pt idx="1955">
                  <c:v>-21.0</c:v>
                </c:pt>
                <c:pt idx="1956">
                  <c:v>-21.0</c:v>
                </c:pt>
                <c:pt idx="1957">
                  <c:v>-21.0</c:v>
                </c:pt>
                <c:pt idx="1958">
                  <c:v>-2.0</c:v>
                </c:pt>
                <c:pt idx="1959">
                  <c:v>-2.0</c:v>
                </c:pt>
                <c:pt idx="1960">
                  <c:v>-1.0</c:v>
                </c:pt>
                <c:pt idx="1961">
                  <c:v>-1.0</c:v>
                </c:pt>
                <c:pt idx="1962">
                  <c:v>-21.0</c:v>
                </c:pt>
                <c:pt idx="1963">
                  <c:v>-21.0</c:v>
                </c:pt>
                <c:pt idx="1964">
                  <c:v>-21.0</c:v>
                </c:pt>
                <c:pt idx="1965">
                  <c:v>-21.0</c:v>
                </c:pt>
                <c:pt idx="1966">
                  <c:v>-21.0</c:v>
                </c:pt>
                <c:pt idx="1967">
                  <c:v>-42.5</c:v>
                </c:pt>
                <c:pt idx="1968">
                  <c:v>-21.0</c:v>
                </c:pt>
                <c:pt idx="1969">
                  <c:v>-21.0</c:v>
                </c:pt>
                <c:pt idx="1970">
                  <c:v>-21.0</c:v>
                </c:pt>
                <c:pt idx="1971">
                  <c:v>-21.0</c:v>
                </c:pt>
                <c:pt idx="1972">
                  <c:v>-21.0</c:v>
                </c:pt>
                <c:pt idx="1973">
                  <c:v>-21.0</c:v>
                </c:pt>
                <c:pt idx="1974">
                  <c:v>-42.5</c:v>
                </c:pt>
                <c:pt idx="1975">
                  <c:v>-21.0</c:v>
                </c:pt>
                <c:pt idx="1976">
                  <c:v>-1.0</c:v>
                </c:pt>
                <c:pt idx="1977">
                  <c:v>-42.5</c:v>
                </c:pt>
                <c:pt idx="1978">
                  <c:v>-21.0</c:v>
                </c:pt>
                <c:pt idx="1979">
                  <c:v>-21.0</c:v>
                </c:pt>
                <c:pt idx="1980">
                  <c:v>-21.0</c:v>
                </c:pt>
                <c:pt idx="1981">
                  <c:v>-21.0</c:v>
                </c:pt>
                <c:pt idx="1982">
                  <c:v>-21.0</c:v>
                </c:pt>
                <c:pt idx="1983">
                  <c:v>-21.0</c:v>
                </c:pt>
                <c:pt idx="1984">
                  <c:v>-21.0</c:v>
                </c:pt>
                <c:pt idx="1985">
                  <c:v>-21.0</c:v>
                </c:pt>
                <c:pt idx="1986">
                  <c:v>-21.0</c:v>
                </c:pt>
                <c:pt idx="1987">
                  <c:v>-42.5</c:v>
                </c:pt>
                <c:pt idx="1988">
                  <c:v>-21.0</c:v>
                </c:pt>
                <c:pt idx="1989">
                  <c:v>-21.0</c:v>
                </c:pt>
                <c:pt idx="1990">
                  <c:v>-21.0</c:v>
                </c:pt>
                <c:pt idx="1991">
                  <c:v>-21.0</c:v>
                </c:pt>
                <c:pt idx="1992">
                  <c:v>-21.0</c:v>
                </c:pt>
                <c:pt idx="1993">
                  <c:v>-21.0</c:v>
                </c:pt>
                <c:pt idx="1994">
                  <c:v>-21.0</c:v>
                </c:pt>
                <c:pt idx="1995">
                  <c:v>-42.5</c:v>
                </c:pt>
                <c:pt idx="1996">
                  <c:v>-22.5</c:v>
                </c:pt>
                <c:pt idx="1997">
                  <c:v>-21.0</c:v>
                </c:pt>
                <c:pt idx="1998">
                  <c:v>-21.0</c:v>
                </c:pt>
                <c:pt idx="1999">
                  <c:v>-42.5</c:v>
                </c:pt>
                <c:pt idx="2000">
                  <c:v>-21.0</c:v>
                </c:pt>
                <c:pt idx="2001">
                  <c:v>-22.5</c:v>
                </c:pt>
                <c:pt idx="2002">
                  <c:v>-21.0</c:v>
                </c:pt>
                <c:pt idx="2003">
                  <c:v>-21.0</c:v>
                </c:pt>
                <c:pt idx="2004">
                  <c:v>-21.0</c:v>
                </c:pt>
                <c:pt idx="2005">
                  <c:v>-22.5</c:v>
                </c:pt>
                <c:pt idx="2006">
                  <c:v>-21.0</c:v>
                </c:pt>
                <c:pt idx="2007">
                  <c:v>-21.0</c:v>
                </c:pt>
                <c:pt idx="2008">
                  <c:v>-22.5</c:v>
                </c:pt>
                <c:pt idx="2009">
                  <c:v>-43.0</c:v>
                </c:pt>
                <c:pt idx="2010">
                  <c:v>-21.0</c:v>
                </c:pt>
                <c:pt idx="2011">
                  <c:v>-21.0</c:v>
                </c:pt>
                <c:pt idx="2012">
                  <c:v>-42.5</c:v>
                </c:pt>
                <c:pt idx="2013">
                  <c:v>-21.0</c:v>
                </c:pt>
                <c:pt idx="2014">
                  <c:v>-21.0</c:v>
                </c:pt>
                <c:pt idx="2015">
                  <c:v>-21.0</c:v>
                </c:pt>
                <c:pt idx="2016">
                  <c:v>-21.0</c:v>
                </c:pt>
                <c:pt idx="2017">
                  <c:v>-21.0</c:v>
                </c:pt>
                <c:pt idx="2018">
                  <c:v>-1.0</c:v>
                </c:pt>
                <c:pt idx="2019">
                  <c:v>-21.0</c:v>
                </c:pt>
                <c:pt idx="2020">
                  <c:v>-21.0</c:v>
                </c:pt>
                <c:pt idx="2021">
                  <c:v>-42.5</c:v>
                </c:pt>
                <c:pt idx="2022">
                  <c:v>-21.0</c:v>
                </c:pt>
                <c:pt idx="2023">
                  <c:v>-21.0</c:v>
                </c:pt>
                <c:pt idx="2024">
                  <c:v>-21.0</c:v>
                </c:pt>
                <c:pt idx="2025">
                  <c:v>-22.5</c:v>
                </c:pt>
                <c:pt idx="2026">
                  <c:v>-21.0</c:v>
                </c:pt>
                <c:pt idx="2027">
                  <c:v>-21.0</c:v>
                </c:pt>
                <c:pt idx="2028">
                  <c:v>-21.0</c:v>
                </c:pt>
                <c:pt idx="2029">
                  <c:v>-23.0</c:v>
                </c:pt>
                <c:pt idx="2030">
                  <c:v>-23.0</c:v>
                </c:pt>
                <c:pt idx="2031">
                  <c:v>-23.0</c:v>
                </c:pt>
                <c:pt idx="2032">
                  <c:v>0.0</c:v>
                </c:pt>
                <c:pt idx="2033">
                  <c:v>-0.5</c:v>
                </c:pt>
                <c:pt idx="2034">
                  <c:v>0.0</c:v>
                </c:pt>
                <c:pt idx="2035">
                  <c:v>0.0</c:v>
                </c:pt>
                <c:pt idx="2036">
                  <c:v>0.0</c:v>
                </c:pt>
                <c:pt idx="2037">
                  <c:v>0.0</c:v>
                </c:pt>
                <c:pt idx="2038">
                  <c:v>0.0</c:v>
                </c:pt>
                <c:pt idx="2039">
                  <c:v>0.0</c:v>
                </c:pt>
                <c:pt idx="2040">
                  <c:v>0.0</c:v>
                </c:pt>
                <c:pt idx="2041">
                  <c:v>0.0</c:v>
                </c:pt>
                <c:pt idx="2042">
                  <c:v>0.0</c:v>
                </c:pt>
                <c:pt idx="2043">
                  <c:v>0.0</c:v>
                </c:pt>
                <c:pt idx="2044">
                  <c:v>0.0</c:v>
                </c:pt>
                <c:pt idx="2045">
                  <c:v>0.0</c:v>
                </c:pt>
                <c:pt idx="2046">
                  <c:v>0.0</c:v>
                </c:pt>
                <c:pt idx="2047">
                  <c:v>0.0</c:v>
                </c:pt>
                <c:pt idx="2048">
                  <c:v>0.0</c:v>
                </c:pt>
                <c:pt idx="2049">
                  <c:v>0.0</c:v>
                </c:pt>
                <c:pt idx="2050">
                  <c:v>0.0</c:v>
                </c:pt>
                <c:pt idx="2051">
                  <c:v>0.0</c:v>
                </c:pt>
                <c:pt idx="2052">
                  <c:v>0.0</c:v>
                </c:pt>
                <c:pt idx="2053">
                  <c:v>0.0</c:v>
                </c:pt>
                <c:pt idx="2054">
                  <c:v>0.0</c:v>
                </c:pt>
                <c:pt idx="2055">
                  <c:v>0.0</c:v>
                </c:pt>
                <c:pt idx="2056">
                  <c:v>0.0</c:v>
                </c:pt>
                <c:pt idx="2057">
                  <c:v>0.0</c:v>
                </c:pt>
                <c:pt idx="2058">
                  <c:v>0.0</c:v>
                </c:pt>
                <c:pt idx="2059">
                  <c:v>0.0</c:v>
                </c:pt>
                <c:pt idx="2060">
                  <c:v>0.0</c:v>
                </c:pt>
                <c:pt idx="2061">
                  <c:v>0.0</c:v>
                </c:pt>
                <c:pt idx="2062">
                  <c:v>0.0</c:v>
                </c:pt>
                <c:pt idx="2063">
                  <c:v>0.0</c:v>
                </c:pt>
                <c:pt idx="2064">
                  <c:v>0.0</c:v>
                </c:pt>
                <c:pt idx="2065">
                  <c:v>0.0</c:v>
                </c:pt>
                <c:pt idx="2066">
                  <c:v>0.0</c:v>
                </c:pt>
                <c:pt idx="2067">
                  <c:v>0.0</c:v>
                </c:pt>
                <c:pt idx="2068">
                  <c:v>0.0</c:v>
                </c:pt>
                <c:pt idx="2069">
                  <c:v>0.0</c:v>
                </c:pt>
                <c:pt idx="2070">
                  <c:v>0.0</c:v>
                </c:pt>
                <c:pt idx="2071">
                  <c:v>0.0</c:v>
                </c:pt>
                <c:pt idx="2072">
                  <c:v>0.0</c:v>
                </c:pt>
                <c:pt idx="2073">
                  <c:v>0.0</c:v>
                </c:pt>
                <c:pt idx="2074">
                  <c:v>-22.5</c:v>
                </c:pt>
                <c:pt idx="2075">
                  <c:v>-22.5</c:v>
                </c:pt>
                <c:pt idx="2076">
                  <c:v>0.0</c:v>
                </c:pt>
                <c:pt idx="2077">
                  <c:v>0.0</c:v>
                </c:pt>
                <c:pt idx="2078">
                  <c:v>0.0</c:v>
                </c:pt>
                <c:pt idx="2079">
                  <c:v>0.0</c:v>
                </c:pt>
                <c:pt idx="2080">
                  <c:v>0.0</c:v>
                </c:pt>
                <c:pt idx="2081">
                  <c:v>0.0</c:v>
                </c:pt>
                <c:pt idx="2082">
                  <c:v>0.0</c:v>
                </c:pt>
                <c:pt idx="2083">
                  <c:v>0.0</c:v>
                </c:pt>
                <c:pt idx="2084">
                  <c:v>0.0</c:v>
                </c:pt>
                <c:pt idx="2085">
                  <c:v>-22.5</c:v>
                </c:pt>
                <c:pt idx="2086">
                  <c:v>0.0</c:v>
                </c:pt>
                <c:pt idx="2087">
                  <c:v>0.0</c:v>
                </c:pt>
                <c:pt idx="2088">
                  <c:v>0.0</c:v>
                </c:pt>
                <c:pt idx="2089">
                  <c:v>0.0</c:v>
                </c:pt>
                <c:pt idx="2090">
                  <c:v>0.0</c:v>
                </c:pt>
                <c:pt idx="2091">
                  <c:v>0.0</c:v>
                </c:pt>
                <c:pt idx="2092">
                  <c:v>-22.5</c:v>
                </c:pt>
                <c:pt idx="2093">
                  <c:v>-22.5</c:v>
                </c:pt>
                <c:pt idx="2094">
                  <c:v>-22.5</c:v>
                </c:pt>
                <c:pt idx="2095">
                  <c:v>-22.5</c:v>
                </c:pt>
                <c:pt idx="2096">
                  <c:v>-22.5</c:v>
                </c:pt>
                <c:pt idx="2097">
                  <c:v>0.0</c:v>
                </c:pt>
                <c:pt idx="2098">
                  <c:v>-22.5</c:v>
                </c:pt>
                <c:pt idx="2099">
                  <c:v>-22.5</c:v>
                </c:pt>
                <c:pt idx="2100">
                  <c:v>-22.5</c:v>
                </c:pt>
                <c:pt idx="2101">
                  <c:v>-22.5</c:v>
                </c:pt>
                <c:pt idx="2102">
                  <c:v>-22.5</c:v>
                </c:pt>
                <c:pt idx="2103">
                  <c:v>-22.5</c:v>
                </c:pt>
                <c:pt idx="2104">
                  <c:v>0.0</c:v>
                </c:pt>
                <c:pt idx="2105">
                  <c:v>0.0</c:v>
                </c:pt>
                <c:pt idx="2106">
                  <c:v>-21.5</c:v>
                </c:pt>
                <c:pt idx="2107">
                  <c:v>-0.5</c:v>
                </c:pt>
                <c:pt idx="2108">
                  <c:v>-0.5</c:v>
                </c:pt>
                <c:pt idx="2109">
                  <c:v>-21.5</c:v>
                </c:pt>
                <c:pt idx="2110">
                  <c:v>-0.5</c:v>
                </c:pt>
                <c:pt idx="2111">
                  <c:v>-0.5</c:v>
                </c:pt>
                <c:pt idx="2112">
                  <c:v>-21.5</c:v>
                </c:pt>
                <c:pt idx="2113">
                  <c:v>-21.5</c:v>
                </c:pt>
                <c:pt idx="2114">
                  <c:v>-21.5</c:v>
                </c:pt>
                <c:pt idx="2115">
                  <c:v>-22.5</c:v>
                </c:pt>
                <c:pt idx="2116">
                  <c:v>-22.5</c:v>
                </c:pt>
                <c:pt idx="2117">
                  <c:v>-22.5</c:v>
                </c:pt>
                <c:pt idx="2118">
                  <c:v>-21.5</c:v>
                </c:pt>
                <c:pt idx="2119">
                  <c:v>-22.5</c:v>
                </c:pt>
                <c:pt idx="2120">
                  <c:v>-22.5</c:v>
                </c:pt>
                <c:pt idx="2121">
                  <c:v>-21.5</c:v>
                </c:pt>
                <c:pt idx="2122">
                  <c:v>-21.5</c:v>
                </c:pt>
                <c:pt idx="2123">
                  <c:v>-22.5</c:v>
                </c:pt>
                <c:pt idx="2124">
                  <c:v>-22.5</c:v>
                </c:pt>
                <c:pt idx="2125">
                  <c:v>-22.5</c:v>
                </c:pt>
                <c:pt idx="2126">
                  <c:v>-22.5</c:v>
                </c:pt>
                <c:pt idx="2127">
                  <c:v>-22.5</c:v>
                </c:pt>
                <c:pt idx="2128">
                  <c:v>-22.5</c:v>
                </c:pt>
                <c:pt idx="2129">
                  <c:v>-22.5</c:v>
                </c:pt>
                <c:pt idx="2130">
                  <c:v>-22.5</c:v>
                </c:pt>
                <c:pt idx="2131">
                  <c:v>-22.5</c:v>
                </c:pt>
                <c:pt idx="2132">
                  <c:v>-22.5</c:v>
                </c:pt>
                <c:pt idx="2133">
                  <c:v>-22.5</c:v>
                </c:pt>
                <c:pt idx="2134">
                  <c:v>-22.5</c:v>
                </c:pt>
                <c:pt idx="2135">
                  <c:v>-22.5</c:v>
                </c:pt>
                <c:pt idx="2136">
                  <c:v>-21.5</c:v>
                </c:pt>
                <c:pt idx="2137">
                  <c:v>-22.5</c:v>
                </c:pt>
                <c:pt idx="2138">
                  <c:v>-22.5</c:v>
                </c:pt>
                <c:pt idx="2139">
                  <c:v>-22.5</c:v>
                </c:pt>
                <c:pt idx="2140">
                  <c:v>-22.5</c:v>
                </c:pt>
                <c:pt idx="2141">
                  <c:v>-22.5</c:v>
                </c:pt>
                <c:pt idx="2142">
                  <c:v>-22.5</c:v>
                </c:pt>
                <c:pt idx="2143">
                  <c:v>-22.5</c:v>
                </c:pt>
                <c:pt idx="2144">
                  <c:v>-22.5</c:v>
                </c:pt>
                <c:pt idx="2145">
                  <c:v>-22.5</c:v>
                </c:pt>
                <c:pt idx="2146">
                  <c:v>-21.5</c:v>
                </c:pt>
                <c:pt idx="2147">
                  <c:v>-21.5</c:v>
                </c:pt>
                <c:pt idx="2148">
                  <c:v>-21.5</c:v>
                </c:pt>
                <c:pt idx="2149">
                  <c:v>-22.5</c:v>
                </c:pt>
                <c:pt idx="2150">
                  <c:v>-21.5</c:v>
                </c:pt>
                <c:pt idx="2151">
                  <c:v>-21.5</c:v>
                </c:pt>
                <c:pt idx="2152">
                  <c:v>-21.5</c:v>
                </c:pt>
                <c:pt idx="2153">
                  <c:v>-21.5</c:v>
                </c:pt>
                <c:pt idx="2154">
                  <c:v>-21.5</c:v>
                </c:pt>
                <c:pt idx="2155">
                  <c:v>-22.5</c:v>
                </c:pt>
                <c:pt idx="2156">
                  <c:v>-21.5</c:v>
                </c:pt>
                <c:pt idx="2157">
                  <c:v>-21.5</c:v>
                </c:pt>
                <c:pt idx="2158">
                  <c:v>-21.5</c:v>
                </c:pt>
                <c:pt idx="2159">
                  <c:v>-22.5</c:v>
                </c:pt>
                <c:pt idx="2160">
                  <c:v>-21.5</c:v>
                </c:pt>
                <c:pt idx="2161">
                  <c:v>-22.5</c:v>
                </c:pt>
                <c:pt idx="2162">
                  <c:v>-22.5</c:v>
                </c:pt>
                <c:pt idx="2163">
                  <c:v>-22.5</c:v>
                </c:pt>
                <c:pt idx="2164">
                  <c:v>-21.5</c:v>
                </c:pt>
                <c:pt idx="2165">
                  <c:v>-22.5</c:v>
                </c:pt>
                <c:pt idx="2166">
                  <c:v>-22.5</c:v>
                </c:pt>
                <c:pt idx="2167">
                  <c:v>-22.5</c:v>
                </c:pt>
                <c:pt idx="2168">
                  <c:v>-22.5</c:v>
                </c:pt>
                <c:pt idx="2169">
                  <c:v>-22.5</c:v>
                </c:pt>
                <c:pt idx="2170">
                  <c:v>-22.5</c:v>
                </c:pt>
                <c:pt idx="2171">
                  <c:v>-22.5</c:v>
                </c:pt>
                <c:pt idx="2172">
                  <c:v>-22.5</c:v>
                </c:pt>
                <c:pt idx="2173">
                  <c:v>-22.5</c:v>
                </c:pt>
                <c:pt idx="2174">
                  <c:v>-22.5</c:v>
                </c:pt>
                <c:pt idx="2175">
                  <c:v>-21.5</c:v>
                </c:pt>
                <c:pt idx="2176">
                  <c:v>-21.5</c:v>
                </c:pt>
                <c:pt idx="2177">
                  <c:v>-21.5</c:v>
                </c:pt>
                <c:pt idx="2178">
                  <c:v>-22.5</c:v>
                </c:pt>
                <c:pt idx="2179">
                  <c:v>-21.5</c:v>
                </c:pt>
                <c:pt idx="2180">
                  <c:v>-21.5</c:v>
                </c:pt>
                <c:pt idx="2181">
                  <c:v>-22.5</c:v>
                </c:pt>
                <c:pt idx="2182">
                  <c:v>-22.5</c:v>
                </c:pt>
                <c:pt idx="2183">
                  <c:v>-22.5</c:v>
                </c:pt>
                <c:pt idx="2184">
                  <c:v>-22.5</c:v>
                </c:pt>
                <c:pt idx="2185">
                  <c:v>-22.5</c:v>
                </c:pt>
                <c:pt idx="2186">
                  <c:v>-22.5</c:v>
                </c:pt>
                <c:pt idx="2187">
                  <c:v>-22.5</c:v>
                </c:pt>
                <c:pt idx="2188">
                  <c:v>-22.5</c:v>
                </c:pt>
                <c:pt idx="2189">
                  <c:v>-22.5</c:v>
                </c:pt>
                <c:pt idx="2190">
                  <c:v>-22.5</c:v>
                </c:pt>
                <c:pt idx="2191">
                  <c:v>-22.5</c:v>
                </c:pt>
                <c:pt idx="2192">
                  <c:v>-22.5</c:v>
                </c:pt>
                <c:pt idx="2193">
                  <c:v>-22.5</c:v>
                </c:pt>
                <c:pt idx="2194">
                  <c:v>-22.5</c:v>
                </c:pt>
                <c:pt idx="2195">
                  <c:v>-22.5</c:v>
                </c:pt>
                <c:pt idx="2196">
                  <c:v>-22.5</c:v>
                </c:pt>
                <c:pt idx="2197">
                  <c:v>-22.5</c:v>
                </c:pt>
                <c:pt idx="2198">
                  <c:v>-22.5</c:v>
                </c:pt>
                <c:pt idx="2199">
                  <c:v>-22.5</c:v>
                </c:pt>
                <c:pt idx="2200">
                  <c:v>-22.5</c:v>
                </c:pt>
                <c:pt idx="2201">
                  <c:v>-22.5</c:v>
                </c:pt>
                <c:pt idx="2202">
                  <c:v>-22.5</c:v>
                </c:pt>
                <c:pt idx="2203">
                  <c:v>-22.5</c:v>
                </c:pt>
                <c:pt idx="2204">
                  <c:v>-22.5</c:v>
                </c:pt>
                <c:pt idx="2205">
                  <c:v>-22.5</c:v>
                </c:pt>
                <c:pt idx="2206">
                  <c:v>-22.5</c:v>
                </c:pt>
                <c:pt idx="2207">
                  <c:v>-22.5</c:v>
                </c:pt>
                <c:pt idx="2208">
                  <c:v>-22.5</c:v>
                </c:pt>
                <c:pt idx="2209">
                  <c:v>-22.5</c:v>
                </c:pt>
                <c:pt idx="2210">
                  <c:v>-22.5</c:v>
                </c:pt>
                <c:pt idx="2211">
                  <c:v>-22.5</c:v>
                </c:pt>
                <c:pt idx="2212">
                  <c:v>-22.5</c:v>
                </c:pt>
                <c:pt idx="2213">
                  <c:v>-22.5</c:v>
                </c:pt>
                <c:pt idx="2214">
                  <c:v>-22.5</c:v>
                </c:pt>
                <c:pt idx="2215">
                  <c:v>-22.5</c:v>
                </c:pt>
                <c:pt idx="2216">
                  <c:v>-22.5</c:v>
                </c:pt>
                <c:pt idx="2217">
                  <c:v>-22.5</c:v>
                </c:pt>
                <c:pt idx="2218">
                  <c:v>-22.5</c:v>
                </c:pt>
                <c:pt idx="2219">
                  <c:v>-22.5</c:v>
                </c:pt>
                <c:pt idx="2220">
                  <c:v>-22.5</c:v>
                </c:pt>
                <c:pt idx="2221">
                  <c:v>-22.5</c:v>
                </c:pt>
                <c:pt idx="2222">
                  <c:v>-22.5</c:v>
                </c:pt>
                <c:pt idx="2223">
                  <c:v>-22.5</c:v>
                </c:pt>
                <c:pt idx="2224">
                  <c:v>-22.5</c:v>
                </c:pt>
                <c:pt idx="2225">
                  <c:v>-22.5</c:v>
                </c:pt>
                <c:pt idx="2226">
                  <c:v>-22.5</c:v>
                </c:pt>
                <c:pt idx="2227">
                  <c:v>-22.5</c:v>
                </c:pt>
                <c:pt idx="2228">
                  <c:v>-22.5</c:v>
                </c:pt>
                <c:pt idx="2229">
                  <c:v>-22.5</c:v>
                </c:pt>
                <c:pt idx="2230">
                  <c:v>-22.5</c:v>
                </c:pt>
                <c:pt idx="2231">
                  <c:v>-22.5</c:v>
                </c:pt>
                <c:pt idx="2232">
                  <c:v>-22.5</c:v>
                </c:pt>
                <c:pt idx="2233">
                  <c:v>-22.5</c:v>
                </c:pt>
                <c:pt idx="2234">
                  <c:v>-22.5</c:v>
                </c:pt>
                <c:pt idx="2235">
                  <c:v>-22.5</c:v>
                </c:pt>
                <c:pt idx="2236">
                  <c:v>-22.5</c:v>
                </c:pt>
                <c:pt idx="2237">
                  <c:v>-22.5</c:v>
                </c:pt>
                <c:pt idx="2238">
                  <c:v>-22.5</c:v>
                </c:pt>
                <c:pt idx="2239">
                  <c:v>-22.5</c:v>
                </c:pt>
                <c:pt idx="2240">
                  <c:v>-22.5</c:v>
                </c:pt>
                <c:pt idx="2241">
                  <c:v>-22.5</c:v>
                </c:pt>
                <c:pt idx="2242">
                  <c:v>-22.5</c:v>
                </c:pt>
                <c:pt idx="2243">
                  <c:v>-22.5</c:v>
                </c:pt>
                <c:pt idx="2244">
                  <c:v>-22.5</c:v>
                </c:pt>
                <c:pt idx="2245">
                  <c:v>-22.5</c:v>
                </c:pt>
                <c:pt idx="2246">
                  <c:v>-22.5</c:v>
                </c:pt>
                <c:pt idx="2247">
                  <c:v>-22.5</c:v>
                </c:pt>
                <c:pt idx="2248">
                  <c:v>-22.5</c:v>
                </c:pt>
                <c:pt idx="2249">
                  <c:v>-22.5</c:v>
                </c:pt>
                <c:pt idx="2250">
                  <c:v>-22.5</c:v>
                </c:pt>
                <c:pt idx="2251">
                  <c:v>-22.5</c:v>
                </c:pt>
                <c:pt idx="2252">
                  <c:v>-22.5</c:v>
                </c:pt>
                <c:pt idx="2253">
                  <c:v>-22.5</c:v>
                </c:pt>
                <c:pt idx="2254">
                  <c:v>-22.5</c:v>
                </c:pt>
                <c:pt idx="2255">
                  <c:v>-22.5</c:v>
                </c:pt>
                <c:pt idx="2256">
                  <c:v>-22.5</c:v>
                </c:pt>
                <c:pt idx="2257">
                  <c:v>-22.5</c:v>
                </c:pt>
                <c:pt idx="2258">
                  <c:v>-22.5</c:v>
                </c:pt>
                <c:pt idx="2259">
                  <c:v>-22.5</c:v>
                </c:pt>
                <c:pt idx="2260">
                  <c:v>-22.5</c:v>
                </c:pt>
                <c:pt idx="2261">
                  <c:v>-22.5</c:v>
                </c:pt>
                <c:pt idx="2262">
                  <c:v>-22.5</c:v>
                </c:pt>
                <c:pt idx="2263">
                  <c:v>-22.5</c:v>
                </c:pt>
                <c:pt idx="2264">
                  <c:v>-22.5</c:v>
                </c:pt>
                <c:pt idx="2265">
                  <c:v>-22.5</c:v>
                </c:pt>
                <c:pt idx="2266">
                  <c:v>-22.5</c:v>
                </c:pt>
                <c:pt idx="2267">
                  <c:v>-22.5</c:v>
                </c:pt>
                <c:pt idx="2268">
                  <c:v>-22.5</c:v>
                </c:pt>
                <c:pt idx="2269">
                  <c:v>-22.5</c:v>
                </c:pt>
                <c:pt idx="2270">
                  <c:v>-22.5</c:v>
                </c:pt>
                <c:pt idx="2271">
                  <c:v>-22.5</c:v>
                </c:pt>
                <c:pt idx="2272">
                  <c:v>-22.5</c:v>
                </c:pt>
                <c:pt idx="2273">
                  <c:v>-22.5</c:v>
                </c:pt>
                <c:pt idx="2274">
                  <c:v>-22.5</c:v>
                </c:pt>
                <c:pt idx="2275">
                  <c:v>-22.5</c:v>
                </c:pt>
                <c:pt idx="2276">
                  <c:v>-22.5</c:v>
                </c:pt>
                <c:pt idx="2277">
                  <c:v>-22.5</c:v>
                </c:pt>
                <c:pt idx="2278">
                  <c:v>-22.5</c:v>
                </c:pt>
                <c:pt idx="2279">
                  <c:v>-22.5</c:v>
                </c:pt>
                <c:pt idx="2280">
                  <c:v>-22.5</c:v>
                </c:pt>
                <c:pt idx="2281">
                  <c:v>-22.5</c:v>
                </c:pt>
                <c:pt idx="2282">
                  <c:v>-22.5</c:v>
                </c:pt>
                <c:pt idx="2283">
                  <c:v>-22.5</c:v>
                </c:pt>
                <c:pt idx="2284">
                  <c:v>-22.5</c:v>
                </c:pt>
                <c:pt idx="2285">
                  <c:v>-22.5</c:v>
                </c:pt>
                <c:pt idx="2286">
                  <c:v>-22.5</c:v>
                </c:pt>
                <c:pt idx="2287">
                  <c:v>-22.5</c:v>
                </c:pt>
                <c:pt idx="2288">
                  <c:v>-22.5</c:v>
                </c:pt>
                <c:pt idx="2289">
                  <c:v>-22.5</c:v>
                </c:pt>
                <c:pt idx="2290">
                  <c:v>-22.5</c:v>
                </c:pt>
                <c:pt idx="2291">
                  <c:v>-22.5</c:v>
                </c:pt>
                <c:pt idx="2292">
                  <c:v>-22.5</c:v>
                </c:pt>
                <c:pt idx="2293">
                  <c:v>-22.5</c:v>
                </c:pt>
                <c:pt idx="2294">
                  <c:v>-22.5</c:v>
                </c:pt>
                <c:pt idx="2295">
                  <c:v>-22.5</c:v>
                </c:pt>
                <c:pt idx="2296">
                  <c:v>-22.5</c:v>
                </c:pt>
                <c:pt idx="2297">
                  <c:v>-22.5</c:v>
                </c:pt>
                <c:pt idx="2298">
                  <c:v>-22.5</c:v>
                </c:pt>
                <c:pt idx="2299">
                  <c:v>-22.5</c:v>
                </c:pt>
                <c:pt idx="2300">
                  <c:v>-22.5</c:v>
                </c:pt>
                <c:pt idx="2301">
                  <c:v>-22.5</c:v>
                </c:pt>
                <c:pt idx="2302">
                  <c:v>-22.5</c:v>
                </c:pt>
                <c:pt idx="2303">
                  <c:v>-22.5</c:v>
                </c:pt>
                <c:pt idx="2304">
                  <c:v>-22.5</c:v>
                </c:pt>
                <c:pt idx="2305">
                  <c:v>-22.5</c:v>
                </c:pt>
                <c:pt idx="2306">
                  <c:v>-22.5</c:v>
                </c:pt>
                <c:pt idx="2307">
                  <c:v>-22.5</c:v>
                </c:pt>
                <c:pt idx="2308">
                  <c:v>-22.5</c:v>
                </c:pt>
                <c:pt idx="2309">
                  <c:v>-22.5</c:v>
                </c:pt>
                <c:pt idx="2310">
                  <c:v>-22.5</c:v>
                </c:pt>
                <c:pt idx="2311">
                  <c:v>-22.5</c:v>
                </c:pt>
                <c:pt idx="2312">
                  <c:v>-22.5</c:v>
                </c:pt>
                <c:pt idx="2313">
                  <c:v>-22.5</c:v>
                </c:pt>
                <c:pt idx="2314">
                  <c:v>-22.5</c:v>
                </c:pt>
                <c:pt idx="2315">
                  <c:v>-22.5</c:v>
                </c:pt>
                <c:pt idx="2316">
                  <c:v>-22.5</c:v>
                </c:pt>
                <c:pt idx="2317">
                  <c:v>-22.5</c:v>
                </c:pt>
                <c:pt idx="2318">
                  <c:v>-22.5</c:v>
                </c:pt>
                <c:pt idx="2319">
                  <c:v>-22.5</c:v>
                </c:pt>
                <c:pt idx="2320">
                  <c:v>-22.5</c:v>
                </c:pt>
                <c:pt idx="2321">
                  <c:v>-22.5</c:v>
                </c:pt>
                <c:pt idx="2322">
                  <c:v>-22.5</c:v>
                </c:pt>
                <c:pt idx="2323">
                  <c:v>-22.5</c:v>
                </c:pt>
                <c:pt idx="2324">
                  <c:v>-22.5</c:v>
                </c:pt>
                <c:pt idx="2325">
                  <c:v>-22.5</c:v>
                </c:pt>
                <c:pt idx="2326">
                  <c:v>-22.5</c:v>
                </c:pt>
                <c:pt idx="2327">
                  <c:v>-22.5</c:v>
                </c:pt>
                <c:pt idx="2328">
                  <c:v>-22.5</c:v>
                </c:pt>
                <c:pt idx="2329">
                  <c:v>-22.5</c:v>
                </c:pt>
                <c:pt idx="2330">
                  <c:v>-22.5</c:v>
                </c:pt>
                <c:pt idx="2331">
                  <c:v>-22.5</c:v>
                </c:pt>
                <c:pt idx="2332">
                  <c:v>-22.5</c:v>
                </c:pt>
                <c:pt idx="2333">
                  <c:v>-22.5</c:v>
                </c:pt>
                <c:pt idx="2334">
                  <c:v>-22.5</c:v>
                </c:pt>
                <c:pt idx="2335">
                  <c:v>-22.5</c:v>
                </c:pt>
                <c:pt idx="2336">
                  <c:v>-22.5</c:v>
                </c:pt>
                <c:pt idx="2337">
                  <c:v>-22.5</c:v>
                </c:pt>
                <c:pt idx="2338">
                  <c:v>-22.5</c:v>
                </c:pt>
                <c:pt idx="2339">
                  <c:v>-22.5</c:v>
                </c:pt>
                <c:pt idx="2340">
                  <c:v>-22.5</c:v>
                </c:pt>
                <c:pt idx="2341">
                  <c:v>-22.5</c:v>
                </c:pt>
                <c:pt idx="2342">
                  <c:v>-22.5</c:v>
                </c:pt>
                <c:pt idx="2343">
                  <c:v>-22.5</c:v>
                </c:pt>
                <c:pt idx="2344">
                  <c:v>-22.5</c:v>
                </c:pt>
                <c:pt idx="2345">
                  <c:v>-22.5</c:v>
                </c:pt>
                <c:pt idx="2346">
                  <c:v>-22.5</c:v>
                </c:pt>
                <c:pt idx="2347">
                  <c:v>-22.5</c:v>
                </c:pt>
                <c:pt idx="2348">
                  <c:v>-22.5</c:v>
                </c:pt>
                <c:pt idx="2349">
                  <c:v>-22.5</c:v>
                </c:pt>
                <c:pt idx="2350">
                  <c:v>-22.5</c:v>
                </c:pt>
                <c:pt idx="2351">
                  <c:v>-22.5</c:v>
                </c:pt>
                <c:pt idx="2352">
                  <c:v>-22.5</c:v>
                </c:pt>
                <c:pt idx="2353">
                  <c:v>-22.5</c:v>
                </c:pt>
                <c:pt idx="2354">
                  <c:v>-22.5</c:v>
                </c:pt>
                <c:pt idx="2355">
                  <c:v>-22.5</c:v>
                </c:pt>
                <c:pt idx="2356">
                  <c:v>-22.5</c:v>
                </c:pt>
                <c:pt idx="2357">
                  <c:v>-22.5</c:v>
                </c:pt>
                <c:pt idx="2358">
                  <c:v>-22.5</c:v>
                </c:pt>
                <c:pt idx="2359">
                  <c:v>-22.5</c:v>
                </c:pt>
                <c:pt idx="2360">
                  <c:v>-22.5</c:v>
                </c:pt>
                <c:pt idx="2361">
                  <c:v>-22.5</c:v>
                </c:pt>
                <c:pt idx="2362">
                  <c:v>-2.0</c:v>
                </c:pt>
                <c:pt idx="2363">
                  <c:v>-22.5</c:v>
                </c:pt>
                <c:pt idx="2364">
                  <c:v>-22.5</c:v>
                </c:pt>
                <c:pt idx="2365">
                  <c:v>-22.5</c:v>
                </c:pt>
                <c:pt idx="2366">
                  <c:v>-22.5</c:v>
                </c:pt>
                <c:pt idx="2367">
                  <c:v>-22.5</c:v>
                </c:pt>
                <c:pt idx="2368">
                  <c:v>-22.5</c:v>
                </c:pt>
                <c:pt idx="2369">
                  <c:v>-22.5</c:v>
                </c:pt>
                <c:pt idx="2370">
                  <c:v>-22.5</c:v>
                </c:pt>
                <c:pt idx="2371">
                  <c:v>-22.5</c:v>
                </c:pt>
                <c:pt idx="2372">
                  <c:v>-22.5</c:v>
                </c:pt>
                <c:pt idx="2373">
                  <c:v>-22.5</c:v>
                </c:pt>
                <c:pt idx="2374">
                  <c:v>-22.5</c:v>
                </c:pt>
                <c:pt idx="2375">
                  <c:v>-22.5</c:v>
                </c:pt>
                <c:pt idx="2376">
                  <c:v>-22.5</c:v>
                </c:pt>
                <c:pt idx="2377">
                  <c:v>-22.5</c:v>
                </c:pt>
                <c:pt idx="2378">
                  <c:v>-22.5</c:v>
                </c:pt>
                <c:pt idx="2379">
                  <c:v>-22.5</c:v>
                </c:pt>
                <c:pt idx="2380">
                  <c:v>-22.5</c:v>
                </c:pt>
                <c:pt idx="2381">
                  <c:v>-22.5</c:v>
                </c:pt>
                <c:pt idx="2382">
                  <c:v>-22.5</c:v>
                </c:pt>
                <c:pt idx="2383">
                  <c:v>-22.5</c:v>
                </c:pt>
                <c:pt idx="2384">
                  <c:v>-22.5</c:v>
                </c:pt>
                <c:pt idx="2385">
                  <c:v>-22.5</c:v>
                </c:pt>
                <c:pt idx="2386">
                  <c:v>-22.5</c:v>
                </c:pt>
                <c:pt idx="2387">
                  <c:v>-22.5</c:v>
                </c:pt>
                <c:pt idx="2388">
                  <c:v>-22.5</c:v>
                </c:pt>
                <c:pt idx="2389">
                  <c:v>-22.5</c:v>
                </c:pt>
                <c:pt idx="2390">
                  <c:v>-22.5</c:v>
                </c:pt>
                <c:pt idx="2391">
                  <c:v>-22.5</c:v>
                </c:pt>
                <c:pt idx="2392">
                  <c:v>-22.5</c:v>
                </c:pt>
                <c:pt idx="2393">
                  <c:v>-22.5</c:v>
                </c:pt>
                <c:pt idx="2394">
                  <c:v>-22.5</c:v>
                </c:pt>
                <c:pt idx="2395">
                  <c:v>-22.5</c:v>
                </c:pt>
                <c:pt idx="2396">
                  <c:v>-22.5</c:v>
                </c:pt>
                <c:pt idx="2397">
                  <c:v>-22.5</c:v>
                </c:pt>
                <c:pt idx="2398">
                  <c:v>-22.5</c:v>
                </c:pt>
                <c:pt idx="2399">
                  <c:v>-22.5</c:v>
                </c:pt>
                <c:pt idx="2400">
                  <c:v>4.5</c:v>
                </c:pt>
                <c:pt idx="2401">
                  <c:v>4.5</c:v>
                </c:pt>
                <c:pt idx="2402">
                  <c:v>4.5</c:v>
                </c:pt>
                <c:pt idx="2403">
                  <c:v>4.5</c:v>
                </c:pt>
                <c:pt idx="2404">
                  <c:v>4.5</c:v>
                </c:pt>
                <c:pt idx="2405">
                  <c:v>4.5</c:v>
                </c:pt>
                <c:pt idx="2406">
                  <c:v>4.5</c:v>
                </c:pt>
                <c:pt idx="2407">
                  <c:v>4.5</c:v>
                </c:pt>
                <c:pt idx="2408">
                  <c:v>4.5</c:v>
                </c:pt>
                <c:pt idx="2409">
                  <c:v>4.5</c:v>
                </c:pt>
                <c:pt idx="2410">
                  <c:v>4.5</c:v>
                </c:pt>
                <c:pt idx="2411">
                  <c:v>4.5</c:v>
                </c:pt>
                <c:pt idx="2412">
                  <c:v>4.5</c:v>
                </c:pt>
                <c:pt idx="2413">
                  <c:v>4.5</c:v>
                </c:pt>
                <c:pt idx="2414">
                  <c:v>4.5</c:v>
                </c:pt>
                <c:pt idx="2415">
                  <c:v>4.5</c:v>
                </c:pt>
                <c:pt idx="2416">
                  <c:v>4.5</c:v>
                </c:pt>
                <c:pt idx="2417">
                  <c:v>4.5</c:v>
                </c:pt>
                <c:pt idx="2418">
                  <c:v>4.5</c:v>
                </c:pt>
                <c:pt idx="2419">
                  <c:v>4.5</c:v>
                </c:pt>
                <c:pt idx="2420">
                  <c:v>4.5</c:v>
                </c:pt>
                <c:pt idx="2421">
                  <c:v>4.5</c:v>
                </c:pt>
                <c:pt idx="2422">
                  <c:v>4.5</c:v>
                </c:pt>
                <c:pt idx="2423">
                  <c:v>4.5</c:v>
                </c:pt>
                <c:pt idx="2424">
                  <c:v>4.5</c:v>
                </c:pt>
                <c:pt idx="2425">
                  <c:v>4.5</c:v>
                </c:pt>
                <c:pt idx="2426">
                  <c:v>4.5</c:v>
                </c:pt>
                <c:pt idx="2427">
                  <c:v>4.5</c:v>
                </c:pt>
                <c:pt idx="2428">
                  <c:v>4.5</c:v>
                </c:pt>
                <c:pt idx="2429">
                  <c:v>4.5</c:v>
                </c:pt>
                <c:pt idx="2430">
                  <c:v>4.5</c:v>
                </c:pt>
                <c:pt idx="2431">
                  <c:v>4.5</c:v>
                </c:pt>
                <c:pt idx="2432">
                  <c:v>4.5</c:v>
                </c:pt>
                <c:pt idx="2433">
                  <c:v>4.5</c:v>
                </c:pt>
                <c:pt idx="2434">
                  <c:v>4.5</c:v>
                </c:pt>
                <c:pt idx="2435">
                  <c:v>4.5</c:v>
                </c:pt>
                <c:pt idx="2436">
                  <c:v>4.5</c:v>
                </c:pt>
                <c:pt idx="2437">
                  <c:v>4.5</c:v>
                </c:pt>
                <c:pt idx="2438">
                  <c:v>4.5</c:v>
                </c:pt>
                <c:pt idx="2439">
                  <c:v>4.5</c:v>
                </c:pt>
                <c:pt idx="2440">
                  <c:v>4.5</c:v>
                </c:pt>
                <c:pt idx="2441">
                  <c:v>4.5</c:v>
                </c:pt>
                <c:pt idx="2442">
                  <c:v>4.5</c:v>
                </c:pt>
                <c:pt idx="2443">
                  <c:v>4.5</c:v>
                </c:pt>
                <c:pt idx="2444">
                  <c:v>4.5</c:v>
                </c:pt>
                <c:pt idx="2445">
                  <c:v>4.5</c:v>
                </c:pt>
                <c:pt idx="2446">
                  <c:v>4.5</c:v>
                </c:pt>
                <c:pt idx="2447">
                  <c:v>4.5</c:v>
                </c:pt>
                <c:pt idx="2448">
                  <c:v>4.5</c:v>
                </c:pt>
                <c:pt idx="2449">
                  <c:v>4.5</c:v>
                </c:pt>
                <c:pt idx="2450">
                  <c:v>4.5</c:v>
                </c:pt>
                <c:pt idx="2451">
                  <c:v>4.5</c:v>
                </c:pt>
                <c:pt idx="2452">
                  <c:v>4.5</c:v>
                </c:pt>
                <c:pt idx="2453">
                  <c:v>4.5</c:v>
                </c:pt>
                <c:pt idx="2454">
                  <c:v>4.5</c:v>
                </c:pt>
                <c:pt idx="2455">
                  <c:v>4.5</c:v>
                </c:pt>
                <c:pt idx="2456">
                  <c:v>4.5</c:v>
                </c:pt>
                <c:pt idx="2457">
                  <c:v>4.5</c:v>
                </c:pt>
                <c:pt idx="2458">
                  <c:v>4.5</c:v>
                </c:pt>
                <c:pt idx="2459">
                  <c:v>4.5</c:v>
                </c:pt>
                <c:pt idx="2460">
                  <c:v>4.5</c:v>
                </c:pt>
                <c:pt idx="2461">
                  <c:v>4.5</c:v>
                </c:pt>
                <c:pt idx="2462">
                  <c:v>4.5</c:v>
                </c:pt>
                <c:pt idx="2463">
                  <c:v>4.5</c:v>
                </c:pt>
                <c:pt idx="2464">
                  <c:v>4.5</c:v>
                </c:pt>
                <c:pt idx="2465">
                  <c:v>4.5</c:v>
                </c:pt>
                <c:pt idx="2466">
                  <c:v>4.5</c:v>
                </c:pt>
                <c:pt idx="2467">
                  <c:v>4.5</c:v>
                </c:pt>
                <c:pt idx="2468">
                  <c:v>4.5</c:v>
                </c:pt>
                <c:pt idx="2469">
                  <c:v>4.5</c:v>
                </c:pt>
                <c:pt idx="2470">
                  <c:v>4.5</c:v>
                </c:pt>
                <c:pt idx="2471">
                  <c:v>4.5</c:v>
                </c:pt>
                <c:pt idx="2472">
                  <c:v>4.5</c:v>
                </c:pt>
                <c:pt idx="2473">
                  <c:v>4.5</c:v>
                </c:pt>
                <c:pt idx="2474">
                  <c:v>4.5</c:v>
                </c:pt>
                <c:pt idx="2475">
                  <c:v>4.5</c:v>
                </c:pt>
                <c:pt idx="2476">
                  <c:v>4.5</c:v>
                </c:pt>
                <c:pt idx="2477">
                  <c:v>4.5</c:v>
                </c:pt>
                <c:pt idx="2478">
                  <c:v>4.5</c:v>
                </c:pt>
                <c:pt idx="2479">
                  <c:v>4.5</c:v>
                </c:pt>
                <c:pt idx="2480">
                  <c:v>4.5</c:v>
                </c:pt>
                <c:pt idx="2481">
                  <c:v>4.5</c:v>
                </c:pt>
                <c:pt idx="2482">
                  <c:v>4.5</c:v>
                </c:pt>
                <c:pt idx="2483">
                  <c:v>4.5</c:v>
                </c:pt>
                <c:pt idx="2484">
                  <c:v>4.5</c:v>
                </c:pt>
                <c:pt idx="2485">
                  <c:v>4.5</c:v>
                </c:pt>
                <c:pt idx="2486">
                  <c:v>4.5</c:v>
                </c:pt>
                <c:pt idx="2487">
                  <c:v>4.5</c:v>
                </c:pt>
                <c:pt idx="2488">
                  <c:v>4.5</c:v>
                </c:pt>
                <c:pt idx="2489">
                  <c:v>4.5</c:v>
                </c:pt>
                <c:pt idx="2490">
                  <c:v>4.5</c:v>
                </c:pt>
                <c:pt idx="2491">
                  <c:v>4.5</c:v>
                </c:pt>
                <c:pt idx="2492">
                  <c:v>4.5</c:v>
                </c:pt>
                <c:pt idx="2493">
                  <c:v>4.5</c:v>
                </c:pt>
                <c:pt idx="2494">
                  <c:v>-21.5</c:v>
                </c:pt>
                <c:pt idx="2495">
                  <c:v>4.5</c:v>
                </c:pt>
                <c:pt idx="2496">
                  <c:v>4.5</c:v>
                </c:pt>
                <c:pt idx="2497">
                  <c:v>4.5</c:v>
                </c:pt>
                <c:pt idx="2498">
                  <c:v>4.5</c:v>
                </c:pt>
                <c:pt idx="2499">
                  <c:v>4.5</c:v>
                </c:pt>
                <c:pt idx="2500">
                  <c:v>4.5</c:v>
                </c:pt>
                <c:pt idx="2501">
                  <c:v>4.5</c:v>
                </c:pt>
                <c:pt idx="2502">
                  <c:v>4.5</c:v>
                </c:pt>
                <c:pt idx="2503">
                  <c:v>4.5</c:v>
                </c:pt>
                <c:pt idx="2504">
                  <c:v>4.5</c:v>
                </c:pt>
                <c:pt idx="2505">
                  <c:v>4.5</c:v>
                </c:pt>
                <c:pt idx="2506">
                  <c:v>4.5</c:v>
                </c:pt>
                <c:pt idx="2507">
                  <c:v>4.5</c:v>
                </c:pt>
                <c:pt idx="2508">
                  <c:v>3.5</c:v>
                </c:pt>
                <c:pt idx="2509">
                  <c:v>4.5</c:v>
                </c:pt>
                <c:pt idx="2510">
                  <c:v>4.5</c:v>
                </c:pt>
                <c:pt idx="2511">
                  <c:v>4.5</c:v>
                </c:pt>
                <c:pt idx="2512">
                  <c:v>4.5</c:v>
                </c:pt>
                <c:pt idx="2513">
                  <c:v>4.5</c:v>
                </c:pt>
                <c:pt idx="2514">
                  <c:v>4.5</c:v>
                </c:pt>
                <c:pt idx="2515">
                  <c:v>4.5</c:v>
                </c:pt>
                <c:pt idx="2516">
                  <c:v>4.5</c:v>
                </c:pt>
                <c:pt idx="2517">
                  <c:v>4.5</c:v>
                </c:pt>
                <c:pt idx="2518">
                  <c:v>4.5</c:v>
                </c:pt>
                <c:pt idx="2519">
                  <c:v>4.5</c:v>
                </c:pt>
                <c:pt idx="2520">
                  <c:v>4.5</c:v>
                </c:pt>
                <c:pt idx="2521">
                  <c:v>4.5</c:v>
                </c:pt>
                <c:pt idx="2522">
                  <c:v>4.5</c:v>
                </c:pt>
                <c:pt idx="2523">
                  <c:v>-2.0</c:v>
                </c:pt>
                <c:pt idx="2524">
                  <c:v>4.5</c:v>
                </c:pt>
                <c:pt idx="2525">
                  <c:v>4.5</c:v>
                </c:pt>
                <c:pt idx="2526">
                  <c:v>3.5</c:v>
                </c:pt>
                <c:pt idx="2527">
                  <c:v>4.5</c:v>
                </c:pt>
                <c:pt idx="2528">
                  <c:v>4.5</c:v>
                </c:pt>
                <c:pt idx="2529">
                  <c:v>4.5</c:v>
                </c:pt>
                <c:pt idx="2530">
                  <c:v>4.5</c:v>
                </c:pt>
                <c:pt idx="2531">
                  <c:v>4.5</c:v>
                </c:pt>
                <c:pt idx="2532">
                  <c:v>4.5</c:v>
                </c:pt>
                <c:pt idx="2533">
                  <c:v>4.5</c:v>
                </c:pt>
                <c:pt idx="2534">
                  <c:v>4.5</c:v>
                </c:pt>
                <c:pt idx="2535">
                  <c:v>4.5</c:v>
                </c:pt>
                <c:pt idx="2536">
                  <c:v>4.5</c:v>
                </c:pt>
                <c:pt idx="2537">
                  <c:v>4.5</c:v>
                </c:pt>
                <c:pt idx="2538">
                  <c:v>4.5</c:v>
                </c:pt>
                <c:pt idx="2539">
                  <c:v>4.5</c:v>
                </c:pt>
                <c:pt idx="2540">
                  <c:v>4.5</c:v>
                </c:pt>
                <c:pt idx="2541">
                  <c:v>4.5</c:v>
                </c:pt>
                <c:pt idx="2542">
                  <c:v>4.5</c:v>
                </c:pt>
                <c:pt idx="2543">
                  <c:v>4.5</c:v>
                </c:pt>
                <c:pt idx="2544">
                  <c:v>4.5</c:v>
                </c:pt>
                <c:pt idx="2545">
                  <c:v>4.5</c:v>
                </c:pt>
                <c:pt idx="2546">
                  <c:v>4.5</c:v>
                </c:pt>
                <c:pt idx="2547">
                  <c:v>4.5</c:v>
                </c:pt>
                <c:pt idx="2548">
                  <c:v>4.5</c:v>
                </c:pt>
                <c:pt idx="2549">
                  <c:v>4.5</c:v>
                </c:pt>
                <c:pt idx="2550">
                  <c:v>4.5</c:v>
                </c:pt>
                <c:pt idx="2551">
                  <c:v>4.5</c:v>
                </c:pt>
                <c:pt idx="2552">
                  <c:v>4.5</c:v>
                </c:pt>
                <c:pt idx="2553">
                  <c:v>4.5</c:v>
                </c:pt>
                <c:pt idx="2554">
                  <c:v>4.5</c:v>
                </c:pt>
                <c:pt idx="2555">
                  <c:v>4.5</c:v>
                </c:pt>
                <c:pt idx="2556">
                  <c:v>4.5</c:v>
                </c:pt>
                <c:pt idx="2557">
                  <c:v>4.5</c:v>
                </c:pt>
                <c:pt idx="2558">
                  <c:v>-2.0</c:v>
                </c:pt>
                <c:pt idx="2559">
                  <c:v>4.5</c:v>
                </c:pt>
                <c:pt idx="2560">
                  <c:v>4.5</c:v>
                </c:pt>
                <c:pt idx="2561">
                  <c:v>-2.0</c:v>
                </c:pt>
                <c:pt idx="2562">
                  <c:v>4.5</c:v>
                </c:pt>
                <c:pt idx="2563">
                  <c:v>4.5</c:v>
                </c:pt>
                <c:pt idx="2564">
                  <c:v>4.5</c:v>
                </c:pt>
                <c:pt idx="2565">
                  <c:v>4.5</c:v>
                </c:pt>
                <c:pt idx="2566">
                  <c:v>4.5</c:v>
                </c:pt>
                <c:pt idx="2567">
                  <c:v>4.5</c:v>
                </c:pt>
                <c:pt idx="2568">
                  <c:v>-2.0</c:v>
                </c:pt>
                <c:pt idx="2569">
                  <c:v>4.5</c:v>
                </c:pt>
                <c:pt idx="2570">
                  <c:v>4.5</c:v>
                </c:pt>
                <c:pt idx="2571">
                  <c:v>4.5</c:v>
                </c:pt>
                <c:pt idx="2572">
                  <c:v>4.5</c:v>
                </c:pt>
                <c:pt idx="2573">
                  <c:v>4.5</c:v>
                </c:pt>
                <c:pt idx="2574">
                  <c:v>4.5</c:v>
                </c:pt>
                <c:pt idx="2575">
                  <c:v>-2.0</c:v>
                </c:pt>
                <c:pt idx="2576">
                  <c:v>4.5</c:v>
                </c:pt>
                <c:pt idx="2577">
                  <c:v>4.5</c:v>
                </c:pt>
                <c:pt idx="2578">
                  <c:v>4.5</c:v>
                </c:pt>
                <c:pt idx="2579">
                  <c:v>4.5</c:v>
                </c:pt>
                <c:pt idx="2580">
                  <c:v>4.5</c:v>
                </c:pt>
                <c:pt idx="2581">
                  <c:v>4.5</c:v>
                </c:pt>
                <c:pt idx="2582">
                  <c:v>4.5</c:v>
                </c:pt>
                <c:pt idx="2583">
                  <c:v>4.5</c:v>
                </c:pt>
                <c:pt idx="2584">
                  <c:v>4.5</c:v>
                </c:pt>
                <c:pt idx="2585">
                  <c:v>4.5</c:v>
                </c:pt>
                <c:pt idx="2586">
                  <c:v>4.5</c:v>
                </c:pt>
                <c:pt idx="2587">
                  <c:v>4.5</c:v>
                </c:pt>
                <c:pt idx="2588">
                  <c:v>4.5</c:v>
                </c:pt>
                <c:pt idx="2589">
                  <c:v>4.5</c:v>
                </c:pt>
                <c:pt idx="2590">
                  <c:v>4.5</c:v>
                </c:pt>
                <c:pt idx="2591">
                  <c:v>4.5</c:v>
                </c:pt>
                <c:pt idx="2592">
                  <c:v>4.5</c:v>
                </c:pt>
                <c:pt idx="2593">
                  <c:v>4.5</c:v>
                </c:pt>
                <c:pt idx="2594">
                  <c:v>4.5</c:v>
                </c:pt>
                <c:pt idx="2595">
                  <c:v>4.5</c:v>
                </c:pt>
                <c:pt idx="2596">
                  <c:v>4.5</c:v>
                </c:pt>
                <c:pt idx="2597">
                  <c:v>4.5</c:v>
                </c:pt>
                <c:pt idx="2598">
                  <c:v>4.5</c:v>
                </c:pt>
                <c:pt idx="2599">
                  <c:v>4.5</c:v>
                </c:pt>
                <c:pt idx="2600">
                  <c:v>4.5</c:v>
                </c:pt>
                <c:pt idx="2601">
                  <c:v>4.5</c:v>
                </c:pt>
                <c:pt idx="2602">
                  <c:v>4.5</c:v>
                </c:pt>
                <c:pt idx="2603">
                  <c:v>4.5</c:v>
                </c:pt>
                <c:pt idx="2604">
                  <c:v>4.5</c:v>
                </c:pt>
                <c:pt idx="2605">
                  <c:v>4.5</c:v>
                </c:pt>
                <c:pt idx="2606">
                  <c:v>4.5</c:v>
                </c:pt>
                <c:pt idx="2607">
                  <c:v>4.5</c:v>
                </c:pt>
                <c:pt idx="2608">
                  <c:v>4.5</c:v>
                </c:pt>
                <c:pt idx="2609">
                  <c:v>4.5</c:v>
                </c:pt>
                <c:pt idx="2610">
                  <c:v>4.5</c:v>
                </c:pt>
                <c:pt idx="2611">
                  <c:v>4.5</c:v>
                </c:pt>
                <c:pt idx="2612">
                  <c:v>4.5</c:v>
                </c:pt>
                <c:pt idx="2613">
                  <c:v>4.5</c:v>
                </c:pt>
                <c:pt idx="2614">
                  <c:v>4.5</c:v>
                </c:pt>
                <c:pt idx="2615">
                  <c:v>4.5</c:v>
                </c:pt>
                <c:pt idx="2616">
                  <c:v>4.5</c:v>
                </c:pt>
                <c:pt idx="2617">
                  <c:v>4.5</c:v>
                </c:pt>
                <c:pt idx="2618">
                  <c:v>4.5</c:v>
                </c:pt>
                <c:pt idx="2619">
                  <c:v>4.5</c:v>
                </c:pt>
                <c:pt idx="2620">
                  <c:v>4.5</c:v>
                </c:pt>
                <c:pt idx="2621">
                  <c:v>4.5</c:v>
                </c:pt>
                <c:pt idx="2622">
                  <c:v>4.5</c:v>
                </c:pt>
                <c:pt idx="2623">
                  <c:v>4.5</c:v>
                </c:pt>
                <c:pt idx="2624">
                  <c:v>4.5</c:v>
                </c:pt>
                <c:pt idx="2625">
                  <c:v>4.5</c:v>
                </c:pt>
                <c:pt idx="2626">
                  <c:v>4.5</c:v>
                </c:pt>
                <c:pt idx="2627">
                  <c:v>4.5</c:v>
                </c:pt>
                <c:pt idx="2628">
                  <c:v>4.5</c:v>
                </c:pt>
                <c:pt idx="2629">
                  <c:v>4.5</c:v>
                </c:pt>
                <c:pt idx="2630">
                  <c:v>4.5</c:v>
                </c:pt>
                <c:pt idx="2631">
                  <c:v>4.5</c:v>
                </c:pt>
                <c:pt idx="2632">
                  <c:v>4.5</c:v>
                </c:pt>
                <c:pt idx="2633">
                  <c:v>4.5</c:v>
                </c:pt>
                <c:pt idx="2634">
                  <c:v>4.5</c:v>
                </c:pt>
                <c:pt idx="2635">
                  <c:v>4.5</c:v>
                </c:pt>
                <c:pt idx="2636">
                  <c:v>4.5</c:v>
                </c:pt>
                <c:pt idx="2637">
                  <c:v>4.5</c:v>
                </c:pt>
                <c:pt idx="2638">
                  <c:v>4.5</c:v>
                </c:pt>
                <c:pt idx="2639">
                  <c:v>4.5</c:v>
                </c:pt>
                <c:pt idx="2640">
                  <c:v>4.5</c:v>
                </c:pt>
                <c:pt idx="2641">
                  <c:v>4.5</c:v>
                </c:pt>
                <c:pt idx="2642">
                  <c:v>4.5</c:v>
                </c:pt>
                <c:pt idx="2643">
                  <c:v>4.5</c:v>
                </c:pt>
                <c:pt idx="2644">
                  <c:v>4.5</c:v>
                </c:pt>
                <c:pt idx="2645">
                  <c:v>4.5</c:v>
                </c:pt>
                <c:pt idx="2646">
                  <c:v>4.5</c:v>
                </c:pt>
                <c:pt idx="2647">
                  <c:v>4.5</c:v>
                </c:pt>
                <c:pt idx="2648">
                  <c:v>4.5</c:v>
                </c:pt>
                <c:pt idx="2649">
                  <c:v>4.5</c:v>
                </c:pt>
                <c:pt idx="2650">
                  <c:v>4.5</c:v>
                </c:pt>
                <c:pt idx="2651">
                  <c:v>4.5</c:v>
                </c:pt>
                <c:pt idx="2652">
                  <c:v>4.5</c:v>
                </c:pt>
                <c:pt idx="2653">
                  <c:v>4.5</c:v>
                </c:pt>
                <c:pt idx="2654">
                  <c:v>4.5</c:v>
                </c:pt>
                <c:pt idx="2655">
                  <c:v>4.5</c:v>
                </c:pt>
                <c:pt idx="2656">
                  <c:v>4.5</c:v>
                </c:pt>
                <c:pt idx="2657">
                  <c:v>4.5</c:v>
                </c:pt>
                <c:pt idx="2658">
                  <c:v>4.5</c:v>
                </c:pt>
                <c:pt idx="2659">
                  <c:v>4.5</c:v>
                </c:pt>
                <c:pt idx="2660">
                  <c:v>4.5</c:v>
                </c:pt>
                <c:pt idx="2661">
                  <c:v>4.5</c:v>
                </c:pt>
                <c:pt idx="2662">
                  <c:v>4.5</c:v>
                </c:pt>
                <c:pt idx="2663">
                  <c:v>4.5</c:v>
                </c:pt>
                <c:pt idx="2664">
                  <c:v>4.5</c:v>
                </c:pt>
                <c:pt idx="2665">
                  <c:v>4.5</c:v>
                </c:pt>
                <c:pt idx="2666">
                  <c:v>4.5</c:v>
                </c:pt>
                <c:pt idx="2667">
                  <c:v>4.5</c:v>
                </c:pt>
                <c:pt idx="2668">
                  <c:v>4.5</c:v>
                </c:pt>
                <c:pt idx="2669">
                  <c:v>4.5</c:v>
                </c:pt>
                <c:pt idx="2670">
                  <c:v>4.5</c:v>
                </c:pt>
                <c:pt idx="2671">
                  <c:v>4.5</c:v>
                </c:pt>
                <c:pt idx="2672">
                  <c:v>4.5</c:v>
                </c:pt>
                <c:pt idx="2673">
                  <c:v>4.5</c:v>
                </c:pt>
                <c:pt idx="2674">
                  <c:v>4.5</c:v>
                </c:pt>
                <c:pt idx="2675">
                  <c:v>4.5</c:v>
                </c:pt>
                <c:pt idx="2676">
                  <c:v>-2.0</c:v>
                </c:pt>
                <c:pt idx="2677">
                  <c:v>4.5</c:v>
                </c:pt>
                <c:pt idx="2678">
                  <c:v>4.5</c:v>
                </c:pt>
                <c:pt idx="2679">
                  <c:v>4.5</c:v>
                </c:pt>
                <c:pt idx="2680">
                  <c:v>4.5</c:v>
                </c:pt>
                <c:pt idx="2681">
                  <c:v>4.5</c:v>
                </c:pt>
                <c:pt idx="2682">
                  <c:v>4.5</c:v>
                </c:pt>
                <c:pt idx="2683">
                  <c:v>4.5</c:v>
                </c:pt>
                <c:pt idx="2684">
                  <c:v>4.5</c:v>
                </c:pt>
                <c:pt idx="2685">
                  <c:v>4.5</c:v>
                </c:pt>
                <c:pt idx="2686">
                  <c:v>4.5</c:v>
                </c:pt>
                <c:pt idx="2687">
                  <c:v>4.5</c:v>
                </c:pt>
                <c:pt idx="2688">
                  <c:v>4.5</c:v>
                </c:pt>
                <c:pt idx="2689">
                  <c:v>4.5</c:v>
                </c:pt>
                <c:pt idx="2690">
                  <c:v>4.5</c:v>
                </c:pt>
                <c:pt idx="2691">
                  <c:v>4.5</c:v>
                </c:pt>
                <c:pt idx="2692">
                  <c:v>4.5</c:v>
                </c:pt>
                <c:pt idx="2693">
                  <c:v>4.5</c:v>
                </c:pt>
                <c:pt idx="2694">
                  <c:v>4.5</c:v>
                </c:pt>
                <c:pt idx="2695">
                  <c:v>4.5</c:v>
                </c:pt>
                <c:pt idx="2696">
                  <c:v>4.5</c:v>
                </c:pt>
                <c:pt idx="2697">
                  <c:v>4.5</c:v>
                </c:pt>
                <c:pt idx="2698">
                  <c:v>-2.0</c:v>
                </c:pt>
                <c:pt idx="2699">
                  <c:v>4.5</c:v>
                </c:pt>
                <c:pt idx="2700">
                  <c:v>4.5</c:v>
                </c:pt>
                <c:pt idx="2701">
                  <c:v>4.5</c:v>
                </c:pt>
                <c:pt idx="2702">
                  <c:v>4.5</c:v>
                </c:pt>
                <c:pt idx="2703">
                  <c:v>4.5</c:v>
                </c:pt>
                <c:pt idx="2704">
                  <c:v>4.5</c:v>
                </c:pt>
                <c:pt idx="2705">
                  <c:v>4.5</c:v>
                </c:pt>
                <c:pt idx="2706">
                  <c:v>4.5</c:v>
                </c:pt>
                <c:pt idx="2707">
                  <c:v>4.5</c:v>
                </c:pt>
                <c:pt idx="2708">
                  <c:v>4.5</c:v>
                </c:pt>
                <c:pt idx="2709">
                  <c:v>4.5</c:v>
                </c:pt>
                <c:pt idx="2710">
                  <c:v>4.5</c:v>
                </c:pt>
                <c:pt idx="2711">
                  <c:v>4.5</c:v>
                </c:pt>
                <c:pt idx="2712">
                  <c:v>4.5</c:v>
                </c:pt>
                <c:pt idx="2713">
                  <c:v>4.5</c:v>
                </c:pt>
                <c:pt idx="2714">
                  <c:v>4.5</c:v>
                </c:pt>
                <c:pt idx="2715">
                  <c:v>4.5</c:v>
                </c:pt>
                <c:pt idx="2716">
                  <c:v>4.5</c:v>
                </c:pt>
                <c:pt idx="2717">
                  <c:v>4.5</c:v>
                </c:pt>
                <c:pt idx="2718">
                  <c:v>4.5</c:v>
                </c:pt>
                <c:pt idx="2719">
                  <c:v>4.5</c:v>
                </c:pt>
                <c:pt idx="2720">
                  <c:v>4.5</c:v>
                </c:pt>
                <c:pt idx="2721">
                  <c:v>4.5</c:v>
                </c:pt>
                <c:pt idx="2722">
                  <c:v>4.5</c:v>
                </c:pt>
                <c:pt idx="2723">
                  <c:v>4.5</c:v>
                </c:pt>
                <c:pt idx="2724">
                  <c:v>4.5</c:v>
                </c:pt>
                <c:pt idx="2725">
                  <c:v>4.5</c:v>
                </c:pt>
                <c:pt idx="2726">
                  <c:v>4.5</c:v>
                </c:pt>
                <c:pt idx="2727">
                  <c:v>4.5</c:v>
                </c:pt>
                <c:pt idx="2728">
                  <c:v>4.5</c:v>
                </c:pt>
                <c:pt idx="2729">
                  <c:v>4.5</c:v>
                </c:pt>
                <c:pt idx="2730">
                  <c:v>4.5</c:v>
                </c:pt>
                <c:pt idx="2731">
                  <c:v>4.5</c:v>
                </c:pt>
                <c:pt idx="2732">
                  <c:v>4.5</c:v>
                </c:pt>
                <c:pt idx="2733">
                  <c:v>4.5</c:v>
                </c:pt>
                <c:pt idx="2734">
                  <c:v>4.5</c:v>
                </c:pt>
                <c:pt idx="2735">
                  <c:v>4.5</c:v>
                </c:pt>
                <c:pt idx="2736">
                  <c:v>4.5</c:v>
                </c:pt>
                <c:pt idx="2737">
                  <c:v>4.5</c:v>
                </c:pt>
                <c:pt idx="2738">
                  <c:v>4.5</c:v>
                </c:pt>
                <c:pt idx="2739">
                  <c:v>4.5</c:v>
                </c:pt>
                <c:pt idx="2740">
                  <c:v>4.5</c:v>
                </c:pt>
                <c:pt idx="2741">
                  <c:v>4.5</c:v>
                </c:pt>
                <c:pt idx="2742">
                  <c:v>4.5</c:v>
                </c:pt>
                <c:pt idx="2743">
                  <c:v>4.5</c:v>
                </c:pt>
                <c:pt idx="2744">
                  <c:v>4.5</c:v>
                </c:pt>
                <c:pt idx="2745">
                  <c:v>4.5</c:v>
                </c:pt>
                <c:pt idx="2746">
                  <c:v>4.5</c:v>
                </c:pt>
                <c:pt idx="2747">
                  <c:v>4.5</c:v>
                </c:pt>
                <c:pt idx="2748">
                  <c:v>4.5</c:v>
                </c:pt>
                <c:pt idx="2749">
                  <c:v>4.5</c:v>
                </c:pt>
                <c:pt idx="2750">
                  <c:v>4.5</c:v>
                </c:pt>
                <c:pt idx="2751">
                  <c:v>4.5</c:v>
                </c:pt>
                <c:pt idx="2752">
                  <c:v>4.5</c:v>
                </c:pt>
                <c:pt idx="2753">
                  <c:v>4.5</c:v>
                </c:pt>
                <c:pt idx="2754">
                  <c:v>4.5</c:v>
                </c:pt>
                <c:pt idx="2755">
                  <c:v>4.5</c:v>
                </c:pt>
                <c:pt idx="2756">
                  <c:v>4.5</c:v>
                </c:pt>
                <c:pt idx="2757">
                  <c:v>4.5</c:v>
                </c:pt>
                <c:pt idx="2758">
                  <c:v>4.5</c:v>
                </c:pt>
                <c:pt idx="2759">
                  <c:v>4.5</c:v>
                </c:pt>
                <c:pt idx="2760">
                  <c:v>4.5</c:v>
                </c:pt>
                <c:pt idx="2761">
                  <c:v>4.5</c:v>
                </c:pt>
                <c:pt idx="2762">
                  <c:v>4.5</c:v>
                </c:pt>
                <c:pt idx="2763">
                  <c:v>4.5</c:v>
                </c:pt>
                <c:pt idx="2764">
                  <c:v>4.5</c:v>
                </c:pt>
                <c:pt idx="2765">
                  <c:v>4.5</c:v>
                </c:pt>
                <c:pt idx="2766">
                  <c:v>4.5</c:v>
                </c:pt>
                <c:pt idx="2767">
                  <c:v>4.5</c:v>
                </c:pt>
                <c:pt idx="2768">
                  <c:v>4.5</c:v>
                </c:pt>
                <c:pt idx="2769">
                  <c:v>4.5</c:v>
                </c:pt>
                <c:pt idx="2770">
                  <c:v>-2.0</c:v>
                </c:pt>
                <c:pt idx="2771">
                  <c:v>4.5</c:v>
                </c:pt>
                <c:pt idx="2772">
                  <c:v>4.5</c:v>
                </c:pt>
                <c:pt idx="2773">
                  <c:v>4.5</c:v>
                </c:pt>
                <c:pt idx="2774">
                  <c:v>4.5</c:v>
                </c:pt>
                <c:pt idx="2775">
                  <c:v>4.5</c:v>
                </c:pt>
                <c:pt idx="2776">
                  <c:v>4.5</c:v>
                </c:pt>
                <c:pt idx="2777">
                  <c:v>4.5</c:v>
                </c:pt>
                <c:pt idx="2778">
                  <c:v>4.5</c:v>
                </c:pt>
                <c:pt idx="2779">
                  <c:v>4.5</c:v>
                </c:pt>
                <c:pt idx="2780">
                  <c:v>4.5</c:v>
                </c:pt>
                <c:pt idx="2781">
                  <c:v>4.5</c:v>
                </c:pt>
                <c:pt idx="2782">
                  <c:v>4.5</c:v>
                </c:pt>
                <c:pt idx="2783">
                  <c:v>4.5</c:v>
                </c:pt>
                <c:pt idx="2784">
                  <c:v>4.5</c:v>
                </c:pt>
                <c:pt idx="2785">
                  <c:v>4.5</c:v>
                </c:pt>
                <c:pt idx="2786">
                  <c:v>4.5</c:v>
                </c:pt>
                <c:pt idx="2787">
                  <c:v>4.5</c:v>
                </c:pt>
                <c:pt idx="2788">
                  <c:v>4.5</c:v>
                </c:pt>
                <c:pt idx="2789">
                  <c:v>4.5</c:v>
                </c:pt>
                <c:pt idx="2790">
                  <c:v>4.5</c:v>
                </c:pt>
                <c:pt idx="2791">
                  <c:v>4.5</c:v>
                </c:pt>
                <c:pt idx="2792">
                  <c:v>4.5</c:v>
                </c:pt>
                <c:pt idx="2793">
                  <c:v>4.5</c:v>
                </c:pt>
                <c:pt idx="2794">
                  <c:v>4.5</c:v>
                </c:pt>
                <c:pt idx="2795">
                  <c:v>4.5</c:v>
                </c:pt>
                <c:pt idx="2796">
                  <c:v>4.5</c:v>
                </c:pt>
                <c:pt idx="2797">
                  <c:v>4.5</c:v>
                </c:pt>
                <c:pt idx="2798">
                  <c:v>4.5</c:v>
                </c:pt>
                <c:pt idx="2799">
                  <c:v>4.5</c:v>
                </c:pt>
                <c:pt idx="2800">
                  <c:v>4.5</c:v>
                </c:pt>
                <c:pt idx="2801">
                  <c:v>4.5</c:v>
                </c:pt>
                <c:pt idx="2802">
                  <c:v>4.5</c:v>
                </c:pt>
                <c:pt idx="2803">
                  <c:v>4.5</c:v>
                </c:pt>
                <c:pt idx="2804">
                  <c:v>4.5</c:v>
                </c:pt>
                <c:pt idx="2805">
                  <c:v>4.5</c:v>
                </c:pt>
                <c:pt idx="2806">
                  <c:v>4.5</c:v>
                </c:pt>
                <c:pt idx="2807">
                  <c:v>4.5</c:v>
                </c:pt>
                <c:pt idx="2808">
                  <c:v>4.5</c:v>
                </c:pt>
                <c:pt idx="2809">
                  <c:v>4.5</c:v>
                </c:pt>
                <c:pt idx="2810">
                  <c:v>4.5</c:v>
                </c:pt>
                <c:pt idx="2811">
                  <c:v>4.5</c:v>
                </c:pt>
                <c:pt idx="2812">
                  <c:v>4.5</c:v>
                </c:pt>
                <c:pt idx="2813">
                  <c:v>4.5</c:v>
                </c:pt>
                <c:pt idx="2814">
                  <c:v>4.5</c:v>
                </c:pt>
                <c:pt idx="2815">
                  <c:v>4.5</c:v>
                </c:pt>
                <c:pt idx="2816">
                  <c:v>4.5</c:v>
                </c:pt>
                <c:pt idx="2817">
                  <c:v>4.5</c:v>
                </c:pt>
                <c:pt idx="2818">
                  <c:v>4.5</c:v>
                </c:pt>
                <c:pt idx="2819">
                  <c:v>4.5</c:v>
                </c:pt>
                <c:pt idx="2820">
                  <c:v>4.5</c:v>
                </c:pt>
                <c:pt idx="2821">
                  <c:v>4.5</c:v>
                </c:pt>
                <c:pt idx="2822">
                  <c:v>4.5</c:v>
                </c:pt>
                <c:pt idx="2823">
                  <c:v>4.5</c:v>
                </c:pt>
                <c:pt idx="2824">
                  <c:v>4.5</c:v>
                </c:pt>
                <c:pt idx="2825">
                  <c:v>4.5</c:v>
                </c:pt>
                <c:pt idx="2826">
                  <c:v>4.5</c:v>
                </c:pt>
                <c:pt idx="2827">
                  <c:v>4.5</c:v>
                </c:pt>
                <c:pt idx="2828">
                  <c:v>4.5</c:v>
                </c:pt>
                <c:pt idx="2829">
                  <c:v>4.5</c:v>
                </c:pt>
                <c:pt idx="2830">
                  <c:v>4.5</c:v>
                </c:pt>
                <c:pt idx="2831">
                  <c:v>4.5</c:v>
                </c:pt>
                <c:pt idx="2832">
                  <c:v>4.5</c:v>
                </c:pt>
                <c:pt idx="2833">
                  <c:v>4.5</c:v>
                </c:pt>
                <c:pt idx="2834">
                  <c:v>4.5</c:v>
                </c:pt>
                <c:pt idx="2835">
                  <c:v>4.5</c:v>
                </c:pt>
                <c:pt idx="2836">
                  <c:v>4.5</c:v>
                </c:pt>
                <c:pt idx="2837">
                  <c:v>4.5</c:v>
                </c:pt>
                <c:pt idx="2838">
                  <c:v>4.5</c:v>
                </c:pt>
                <c:pt idx="2839">
                  <c:v>4.5</c:v>
                </c:pt>
                <c:pt idx="2840">
                  <c:v>4.5</c:v>
                </c:pt>
                <c:pt idx="2841">
                  <c:v>4.5</c:v>
                </c:pt>
                <c:pt idx="2842">
                  <c:v>4.5</c:v>
                </c:pt>
                <c:pt idx="2843">
                  <c:v>4.5</c:v>
                </c:pt>
                <c:pt idx="2844">
                  <c:v>4.5</c:v>
                </c:pt>
                <c:pt idx="2845">
                  <c:v>4.5</c:v>
                </c:pt>
                <c:pt idx="2846">
                  <c:v>4.5</c:v>
                </c:pt>
                <c:pt idx="2847">
                  <c:v>4.5</c:v>
                </c:pt>
                <c:pt idx="2848">
                  <c:v>4.5</c:v>
                </c:pt>
                <c:pt idx="2849">
                  <c:v>4.5</c:v>
                </c:pt>
                <c:pt idx="2850">
                  <c:v>4.5</c:v>
                </c:pt>
                <c:pt idx="2851">
                  <c:v>4.5</c:v>
                </c:pt>
                <c:pt idx="2852">
                  <c:v>4.5</c:v>
                </c:pt>
                <c:pt idx="2853">
                  <c:v>4.5</c:v>
                </c:pt>
                <c:pt idx="2854">
                  <c:v>4.5</c:v>
                </c:pt>
                <c:pt idx="2855">
                  <c:v>4.5</c:v>
                </c:pt>
                <c:pt idx="2856">
                  <c:v>4.5</c:v>
                </c:pt>
                <c:pt idx="2857">
                  <c:v>4.5</c:v>
                </c:pt>
                <c:pt idx="2858">
                  <c:v>4.5</c:v>
                </c:pt>
                <c:pt idx="2859">
                  <c:v>4.5</c:v>
                </c:pt>
                <c:pt idx="2860">
                  <c:v>4.5</c:v>
                </c:pt>
                <c:pt idx="2861">
                  <c:v>4.5</c:v>
                </c:pt>
                <c:pt idx="2862">
                  <c:v>4.5</c:v>
                </c:pt>
                <c:pt idx="2863">
                  <c:v>4.5</c:v>
                </c:pt>
                <c:pt idx="2864">
                  <c:v>4.5</c:v>
                </c:pt>
                <c:pt idx="2865">
                  <c:v>4.5</c:v>
                </c:pt>
                <c:pt idx="2866">
                  <c:v>4.5</c:v>
                </c:pt>
                <c:pt idx="2867">
                  <c:v>4.5</c:v>
                </c:pt>
                <c:pt idx="2868">
                  <c:v>4.5</c:v>
                </c:pt>
                <c:pt idx="2869">
                  <c:v>4.5</c:v>
                </c:pt>
                <c:pt idx="2870">
                  <c:v>4.5</c:v>
                </c:pt>
                <c:pt idx="2871">
                  <c:v>4.5</c:v>
                </c:pt>
                <c:pt idx="2872">
                  <c:v>4.5</c:v>
                </c:pt>
                <c:pt idx="2873">
                  <c:v>4.5</c:v>
                </c:pt>
                <c:pt idx="2874">
                  <c:v>4.5</c:v>
                </c:pt>
                <c:pt idx="2875">
                  <c:v>4.5</c:v>
                </c:pt>
                <c:pt idx="2876">
                  <c:v>4.5</c:v>
                </c:pt>
                <c:pt idx="2877">
                  <c:v>4.5</c:v>
                </c:pt>
                <c:pt idx="2878">
                  <c:v>4.5</c:v>
                </c:pt>
                <c:pt idx="2879">
                  <c:v>4.5</c:v>
                </c:pt>
                <c:pt idx="2880">
                  <c:v>4.5</c:v>
                </c:pt>
                <c:pt idx="2881">
                  <c:v>4.5</c:v>
                </c:pt>
                <c:pt idx="2882">
                  <c:v>4.5</c:v>
                </c:pt>
                <c:pt idx="2883">
                  <c:v>4.5</c:v>
                </c:pt>
                <c:pt idx="2884">
                  <c:v>4.5</c:v>
                </c:pt>
                <c:pt idx="2885">
                  <c:v>4.5</c:v>
                </c:pt>
                <c:pt idx="2886">
                  <c:v>4.5</c:v>
                </c:pt>
                <c:pt idx="2887">
                  <c:v>4.5</c:v>
                </c:pt>
                <c:pt idx="2888">
                  <c:v>4.5</c:v>
                </c:pt>
                <c:pt idx="2889">
                  <c:v>4.5</c:v>
                </c:pt>
                <c:pt idx="2890">
                  <c:v>4.5</c:v>
                </c:pt>
                <c:pt idx="2891">
                  <c:v>4.5</c:v>
                </c:pt>
                <c:pt idx="2892">
                  <c:v>4.5</c:v>
                </c:pt>
                <c:pt idx="2893">
                  <c:v>4.5</c:v>
                </c:pt>
                <c:pt idx="2894">
                  <c:v>4.5</c:v>
                </c:pt>
                <c:pt idx="2895">
                  <c:v>4.5</c:v>
                </c:pt>
                <c:pt idx="2896">
                  <c:v>4.5</c:v>
                </c:pt>
                <c:pt idx="2897">
                  <c:v>4.5</c:v>
                </c:pt>
                <c:pt idx="2898">
                  <c:v>4.5</c:v>
                </c:pt>
                <c:pt idx="2899">
                  <c:v>4.5</c:v>
                </c:pt>
                <c:pt idx="2900">
                  <c:v>4.5</c:v>
                </c:pt>
                <c:pt idx="2901">
                  <c:v>4.5</c:v>
                </c:pt>
                <c:pt idx="2902">
                  <c:v>4.5</c:v>
                </c:pt>
                <c:pt idx="2903">
                  <c:v>4.5</c:v>
                </c:pt>
                <c:pt idx="2904">
                  <c:v>4.5</c:v>
                </c:pt>
                <c:pt idx="2905">
                  <c:v>4.5</c:v>
                </c:pt>
                <c:pt idx="2906">
                  <c:v>4.5</c:v>
                </c:pt>
                <c:pt idx="2907">
                  <c:v>4.5</c:v>
                </c:pt>
                <c:pt idx="2908">
                  <c:v>4.5</c:v>
                </c:pt>
                <c:pt idx="2909">
                  <c:v>4.5</c:v>
                </c:pt>
                <c:pt idx="2910">
                  <c:v>4.5</c:v>
                </c:pt>
                <c:pt idx="2911">
                  <c:v>4.5</c:v>
                </c:pt>
                <c:pt idx="2912">
                  <c:v>4.5</c:v>
                </c:pt>
                <c:pt idx="2913">
                  <c:v>4.5</c:v>
                </c:pt>
                <c:pt idx="2914">
                  <c:v>4.5</c:v>
                </c:pt>
                <c:pt idx="2915">
                  <c:v>4.5</c:v>
                </c:pt>
                <c:pt idx="2916">
                  <c:v>4.5</c:v>
                </c:pt>
                <c:pt idx="2917">
                  <c:v>4.5</c:v>
                </c:pt>
                <c:pt idx="2918">
                  <c:v>4.5</c:v>
                </c:pt>
                <c:pt idx="2919">
                  <c:v>4.5</c:v>
                </c:pt>
                <c:pt idx="2920">
                  <c:v>4.5</c:v>
                </c:pt>
                <c:pt idx="2921">
                  <c:v>4.5</c:v>
                </c:pt>
                <c:pt idx="2922">
                  <c:v>4.5</c:v>
                </c:pt>
                <c:pt idx="2923">
                  <c:v>4.5</c:v>
                </c:pt>
                <c:pt idx="2924">
                  <c:v>4.5</c:v>
                </c:pt>
                <c:pt idx="2925">
                  <c:v>4.5</c:v>
                </c:pt>
                <c:pt idx="2926">
                  <c:v>4.5</c:v>
                </c:pt>
                <c:pt idx="2927">
                  <c:v>4.5</c:v>
                </c:pt>
                <c:pt idx="2928">
                  <c:v>4.5</c:v>
                </c:pt>
                <c:pt idx="2929">
                  <c:v>4.5</c:v>
                </c:pt>
                <c:pt idx="2930">
                  <c:v>4.5</c:v>
                </c:pt>
                <c:pt idx="2931">
                  <c:v>4.5</c:v>
                </c:pt>
                <c:pt idx="2932">
                  <c:v>4.5</c:v>
                </c:pt>
                <c:pt idx="2933">
                  <c:v>4.5</c:v>
                </c:pt>
                <c:pt idx="2934">
                  <c:v>4.5</c:v>
                </c:pt>
                <c:pt idx="2935">
                  <c:v>4.5</c:v>
                </c:pt>
                <c:pt idx="2936">
                  <c:v>4.5</c:v>
                </c:pt>
                <c:pt idx="2937">
                  <c:v>4.5</c:v>
                </c:pt>
                <c:pt idx="2938">
                  <c:v>4.5</c:v>
                </c:pt>
                <c:pt idx="2939">
                  <c:v>4.5</c:v>
                </c:pt>
                <c:pt idx="2940">
                  <c:v>4.5</c:v>
                </c:pt>
                <c:pt idx="2941">
                  <c:v>4.5</c:v>
                </c:pt>
                <c:pt idx="2942">
                  <c:v>4.5</c:v>
                </c:pt>
                <c:pt idx="2943">
                  <c:v>4.5</c:v>
                </c:pt>
                <c:pt idx="2944">
                  <c:v>4.5</c:v>
                </c:pt>
                <c:pt idx="2945">
                  <c:v>4.5</c:v>
                </c:pt>
                <c:pt idx="2946">
                  <c:v>4.5</c:v>
                </c:pt>
                <c:pt idx="2947">
                  <c:v>4.5</c:v>
                </c:pt>
                <c:pt idx="2948">
                  <c:v>4.5</c:v>
                </c:pt>
                <c:pt idx="2949">
                  <c:v>4.5</c:v>
                </c:pt>
                <c:pt idx="2950">
                  <c:v>4.5</c:v>
                </c:pt>
                <c:pt idx="2951">
                  <c:v>4.5</c:v>
                </c:pt>
                <c:pt idx="2952">
                  <c:v>4.5</c:v>
                </c:pt>
                <c:pt idx="2953">
                  <c:v>4.5</c:v>
                </c:pt>
                <c:pt idx="2954">
                  <c:v>4.5</c:v>
                </c:pt>
                <c:pt idx="2955">
                  <c:v>4.5</c:v>
                </c:pt>
                <c:pt idx="2956">
                  <c:v>4.5</c:v>
                </c:pt>
                <c:pt idx="2957">
                  <c:v>4.5</c:v>
                </c:pt>
                <c:pt idx="2958">
                  <c:v>4.5</c:v>
                </c:pt>
                <c:pt idx="2959">
                  <c:v>4.5</c:v>
                </c:pt>
                <c:pt idx="2960">
                  <c:v>4.5</c:v>
                </c:pt>
                <c:pt idx="2961">
                  <c:v>4.5</c:v>
                </c:pt>
                <c:pt idx="2962">
                  <c:v>4.5</c:v>
                </c:pt>
                <c:pt idx="2963">
                  <c:v>4.5</c:v>
                </c:pt>
                <c:pt idx="2964">
                  <c:v>4.5</c:v>
                </c:pt>
                <c:pt idx="2965">
                  <c:v>4.5</c:v>
                </c:pt>
                <c:pt idx="2966">
                  <c:v>4.5</c:v>
                </c:pt>
                <c:pt idx="2967">
                  <c:v>4.5</c:v>
                </c:pt>
                <c:pt idx="2968">
                  <c:v>4.5</c:v>
                </c:pt>
                <c:pt idx="2969">
                  <c:v>4.5</c:v>
                </c:pt>
                <c:pt idx="2970">
                  <c:v>4.5</c:v>
                </c:pt>
                <c:pt idx="2971">
                  <c:v>4.5</c:v>
                </c:pt>
                <c:pt idx="2972">
                  <c:v>4.5</c:v>
                </c:pt>
                <c:pt idx="2973">
                  <c:v>4.5</c:v>
                </c:pt>
                <c:pt idx="2974">
                  <c:v>4.5</c:v>
                </c:pt>
                <c:pt idx="2975">
                  <c:v>4.5</c:v>
                </c:pt>
                <c:pt idx="2976">
                  <c:v>4.5</c:v>
                </c:pt>
                <c:pt idx="2977">
                  <c:v>4.5</c:v>
                </c:pt>
                <c:pt idx="2978">
                  <c:v>4.5</c:v>
                </c:pt>
                <c:pt idx="2979">
                  <c:v>4.5</c:v>
                </c:pt>
                <c:pt idx="2980">
                  <c:v>4.5</c:v>
                </c:pt>
                <c:pt idx="2981">
                  <c:v>4.5</c:v>
                </c:pt>
                <c:pt idx="2982">
                  <c:v>4.5</c:v>
                </c:pt>
                <c:pt idx="2983">
                  <c:v>4.5</c:v>
                </c:pt>
                <c:pt idx="2984">
                  <c:v>4.5</c:v>
                </c:pt>
                <c:pt idx="2985">
                  <c:v>4.5</c:v>
                </c:pt>
                <c:pt idx="2986">
                  <c:v>4.5</c:v>
                </c:pt>
                <c:pt idx="2987">
                  <c:v>4.5</c:v>
                </c:pt>
                <c:pt idx="2988">
                  <c:v>4.5</c:v>
                </c:pt>
                <c:pt idx="2989">
                  <c:v>4.5</c:v>
                </c:pt>
                <c:pt idx="2990">
                  <c:v>4.5</c:v>
                </c:pt>
                <c:pt idx="2991">
                  <c:v>4.5</c:v>
                </c:pt>
                <c:pt idx="2992">
                  <c:v>4.5</c:v>
                </c:pt>
                <c:pt idx="2993">
                  <c:v>4.5</c:v>
                </c:pt>
                <c:pt idx="2994">
                  <c:v>4.5</c:v>
                </c:pt>
                <c:pt idx="2995">
                  <c:v>4.5</c:v>
                </c:pt>
                <c:pt idx="2996">
                  <c:v>4.5</c:v>
                </c:pt>
                <c:pt idx="2997">
                  <c:v>4.5</c:v>
                </c:pt>
                <c:pt idx="2998">
                  <c:v>4.5</c:v>
                </c:pt>
                <c:pt idx="2999">
                  <c:v>4.5</c:v>
                </c:pt>
                <c:pt idx="3000">
                  <c:v>4.5</c:v>
                </c:pt>
                <c:pt idx="3001">
                  <c:v>4.5</c:v>
                </c:pt>
                <c:pt idx="3002">
                  <c:v>4.5</c:v>
                </c:pt>
                <c:pt idx="3003">
                  <c:v>4.5</c:v>
                </c:pt>
                <c:pt idx="3004">
                  <c:v>4.5</c:v>
                </c:pt>
                <c:pt idx="3005">
                  <c:v>4.5</c:v>
                </c:pt>
                <c:pt idx="3006">
                  <c:v>4.5</c:v>
                </c:pt>
                <c:pt idx="3007">
                  <c:v>4.5</c:v>
                </c:pt>
                <c:pt idx="3008">
                  <c:v>4.5</c:v>
                </c:pt>
                <c:pt idx="3009">
                  <c:v>4.5</c:v>
                </c:pt>
                <c:pt idx="3010">
                  <c:v>4.5</c:v>
                </c:pt>
                <c:pt idx="3011">
                  <c:v>4.5</c:v>
                </c:pt>
                <c:pt idx="3012">
                  <c:v>4.5</c:v>
                </c:pt>
                <c:pt idx="3013">
                  <c:v>4.5</c:v>
                </c:pt>
                <c:pt idx="3014">
                  <c:v>4.5</c:v>
                </c:pt>
                <c:pt idx="3015">
                  <c:v>4.5</c:v>
                </c:pt>
                <c:pt idx="3016">
                  <c:v>4.5</c:v>
                </c:pt>
                <c:pt idx="3017">
                  <c:v>4.5</c:v>
                </c:pt>
                <c:pt idx="3018">
                  <c:v>-2.0</c:v>
                </c:pt>
                <c:pt idx="3019">
                  <c:v>4.5</c:v>
                </c:pt>
                <c:pt idx="3020">
                  <c:v>4.5</c:v>
                </c:pt>
                <c:pt idx="3021">
                  <c:v>4.5</c:v>
                </c:pt>
                <c:pt idx="3022">
                  <c:v>4.5</c:v>
                </c:pt>
                <c:pt idx="3023">
                  <c:v>4.5</c:v>
                </c:pt>
                <c:pt idx="3024">
                  <c:v>4.5</c:v>
                </c:pt>
                <c:pt idx="3025">
                  <c:v>4.5</c:v>
                </c:pt>
                <c:pt idx="3026">
                  <c:v>4.5</c:v>
                </c:pt>
                <c:pt idx="3027">
                  <c:v>4.5</c:v>
                </c:pt>
                <c:pt idx="3028">
                  <c:v>4.5</c:v>
                </c:pt>
                <c:pt idx="3029">
                  <c:v>4.5</c:v>
                </c:pt>
                <c:pt idx="3030">
                  <c:v>4.5</c:v>
                </c:pt>
                <c:pt idx="3031">
                  <c:v>4.5</c:v>
                </c:pt>
                <c:pt idx="3032">
                  <c:v>4.5</c:v>
                </c:pt>
                <c:pt idx="3033">
                  <c:v>4.5</c:v>
                </c:pt>
                <c:pt idx="3034">
                  <c:v>4.5</c:v>
                </c:pt>
                <c:pt idx="3035">
                  <c:v>4.5</c:v>
                </c:pt>
                <c:pt idx="3036">
                  <c:v>4.5</c:v>
                </c:pt>
                <c:pt idx="3037">
                  <c:v>4.5</c:v>
                </c:pt>
                <c:pt idx="3038">
                  <c:v>4.5</c:v>
                </c:pt>
                <c:pt idx="3039">
                  <c:v>4.5</c:v>
                </c:pt>
                <c:pt idx="3040">
                  <c:v>4.5</c:v>
                </c:pt>
                <c:pt idx="3041">
                  <c:v>4.5</c:v>
                </c:pt>
                <c:pt idx="3042">
                  <c:v>4.5</c:v>
                </c:pt>
                <c:pt idx="3043">
                  <c:v>4.5</c:v>
                </c:pt>
                <c:pt idx="3044">
                  <c:v>4.5</c:v>
                </c:pt>
                <c:pt idx="3045">
                  <c:v>4.5</c:v>
                </c:pt>
                <c:pt idx="3046">
                  <c:v>4.5</c:v>
                </c:pt>
                <c:pt idx="3047">
                  <c:v>4.5</c:v>
                </c:pt>
                <c:pt idx="3048">
                  <c:v>4.5</c:v>
                </c:pt>
                <c:pt idx="3049">
                  <c:v>4.5</c:v>
                </c:pt>
                <c:pt idx="3050">
                  <c:v>4.5</c:v>
                </c:pt>
                <c:pt idx="3051">
                  <c:v>4.5</c:v>
                </c:pt>
                <c:pt idx="3052">
                  <c:v>4.5</c:v>
                </c:pt>
                <c:pt idx="3053">
                  <c:v>4.5</c:v>
                </c:pt>
                <c:pt idx="3054">
                  <c:v>4.5</c:v>
                </c:pt>
                <c:pt idx="3055">
                  <c:v>4.5</c:v>
                </c:pt>
                <c:pt idx="3056">
                  <c:v>4.5</c:v>
                </c:pt>
                <c:pt idx="3057">
                  <c:v>4.5</c:v>
                </c:pt>
                <c:pt idx="3058">
                  <c:v>-2.0</c:v>
                </c:pt>
                <c:pt idx="3059">
                  <c:v>4.5</c:v>
                </c:pt>
                <c:pt idx="3060">
                  <c:v>4.5</c:v>
                </c:pt>
                <c:pt idx="3061">
                  <c:v>4.5</c:v>
                </c:pt>
                <c:pt idx="3062">
                  <c:v>4.5</c:v>
                </c:pt>
                <c:pt idx="3063">
                  <c:v>4.5</c:v>
                </c:pt>
                <c:pt idx="3064">
                  <c:v>4.5</c:v>
                </c:pt>
                <c:pt idx="3065">
                  <c:v>4.5</c:v>
                </c:pt>
                <c:pt idx="3066">
                  <c:v>4.5</c:v>
                </c:pt>
                <c:pt idx="3067">
                  <c:v>4.5</c:v>
                </c:pt>
                <c:pt idx="3068">
                  <c:v>4.5</c:v>
                </c:pt>
                <c:pt idx="3069">
                  <c:v>4.5</c:v>
                </c:pt>
                <c:pt idx="3070">
                  <c:v>4.5</c:v>
                </c:pt>
                <c:pt idx="3071">
                  <c:v>4.5</c:v>
                </c:pt>
                <c:pt idx="3072">
                  <c:v>4.5</c:v>
                </c:pt>
                <c:pt idx="3073">
                  <c:v>4.5</c:v>
                </c:pt>
                <c:pt idx="3074">
                  <c:v>4.5</c:v>
                </c:pt>
                <c:pt idx="3075">
                  <c:v>4.5</c:v>
                </c:pt>
                <c:pt idx="3076">
                  <c:v>4.5</c:v>
                </c:pt>
                <c:pt idx="3077">
                  <c:v>4.5</c:v>
                </c:pt>
                <c:pt idx="3078">
                  <c:v>4.5</c:v>
                </c:pt>
                <c:pt idx="3079">
                  <c:v>4.5</c:v>
                </c:pt>
                <c:pt idx="3080">
                  <c:v>4.5</c:v>
                </c:pt>
                <c:pt idx="3081">
                  <c:v>4.5</c:v>
                </c:pt>
                <c:pt idx="3082">
                  <c:v>4.5</c:v>
                </c:pt>
                <c:pt idx="3083">
                  <c:v>4.5</c:v>
                </c:pt>
                <c:pt idx="3084">
                  <c:v>4.5</c:v>
                </c:pt>
                <c:pt idx="3085">
                  <c:v>4.5</c:v>
                </c:pt>
                <c:pt idx="3086">
                  <c:v>4.5</c:v>
                </c:pt>
                <c:pt idx="3087">
                  <c:v>4.5</c:v>
                </c:pt>
                <c:pt idx="3088">
                  <c:v>4.5</c:v>
                </c:pt>
                <c:pt idx="3089">
                  <c:v>4.5</c:v>
                </c:pt>
                <c:pt idx="3090">
                  <c:v>4.5</c:v>
                </c:pt>
                <c:pt idx="3091">
                  <c:v>4.5</c:v>
                </c:pt>
                <c:pt idx="3092">
                  <c:v>4.5</c:v>
                </c:pt>
                <c:pt idx="3093">
                  <c:v>4.5</c:v>
                </c:pt>
                <c:pt idx="3094">
                  <c:v>4.5</c:v>
                </c:pt>
                <c:pt idx="3095">
                  <c:v>4.5</c:v>
                </c:pt>
                <c:pt idx="3096">
                  <c:v>4.5</c:v>
                </c:pt>
                <c:pt idx="3097">
                  <c:v>4.5</c:v>
                </c:pt>
                <c:pt idx="3098">
                  <c:v>4.5</c:v>
                </c:pt>
                <c:pt idx="3099">
                  <c:v>4.5</c:v>
                </c:pt>
                <c:pt idx="3100">
                  <c:v>4.5</c:v>
                </c:pt>
                <c:pt idx="3101">
                  <c:v>4.5</c:v>
                </c:pt>
                <c:pt idx="3102">
                  <c:v>4.5</c:v>
                </c:pt>
                <c:pt idx="3103">
                  <c:v>4.5</c:v>
                </c:pt>
                <c:pt idx="3104">
                  <c:v>4.5</c:v>
                </c:pt>
                <c:pt idx="3105">
                  <c:v>4.5</c:v>
                </c:pt>
                <c:pt idx="3106">
                  <c:v>4.5</c:v>
                </c:pt>
                <c:pt idx="3107">
                  <c:v>4.5</c:v>
                </c:pt>
                <c:pt idx="3108">
                  <c:v>4.5</c:v>
                </c:pt>
                <c:pt idx="3109">
                  <c:v>4.5</c:v>
                </c:pt>
                <c:pt idx="3110">
                  <c:v>4.5</c:v>
                </c:pt>
                <c:pt idx="3111">
                  <c:v>4.5</c:v>
                </c:pt>
                <c:pt idx="3112">
                  <c:v>4.5</c:v>
                </c:pt>
                <c:pt idx="3113">
                  <c:v>4.5</c:v>
                </c:pt>
                <c:pt idx="3114">
                  <c:v>4.5</c:v>
                </c:pt>
                <c:pt idx="3115">
                  <c:v>4.5</c:v>
                </c:pt>
                <c:pt idx="3116">
                  <c:v>4.5</c:v>
                </c:pt>
                <c:pt idx="3117">
                  <c:v>4.5</c:v>
                </c:pt>
                <c:pt idx="3118">
                  <c:v>4.5</c:v>
                </c:pt>
                <c:pt idx="3119">
                  <c:v>4.5</c:v>
                </c:pt>
                <c:pt idx="3120">
                  <c:v>4.5</c:v>
                </c:pt>
                <c:pt idx="3121">
                  <c:v>4.5</c:v>
                </c:pt>
                <c:pt idx="3122">
                  <c:v>4.5</c:v>
                </c:pt>
                <c:pt idx="3123">
                  <c:v>4.5</c:v>
                </c:pt>
                <c:pt idx="3124">
                  <c:v>4.5</c:v>
                </c:pt>
                <c:pt idx="3125">
                  <c:v>4.5</c:v>
                </c:pt>
                <c:pt idx="3126">
                  <c:v>4.5</c:v>
                </c:pt>
                <c:pt idx="3127">
                  <c:v>4.5</c:v>
                </c:pt>
                <c:pt idx="3128">
                  <c:v>4.5</c:v>
                </c:pt>
                <c:pt idx="3129">
                  <c:v>4.5</c:v>
                </c:pt>
                <c:pt idx="3130">
                  <c:v>4.5</c:v>
                </c:pt>
                <c:pt idx="3131">
                  <c:v>4.5</c:v>
                </c:pt>
                <c:pt idx="3132">
                  <c:v>4.5</c:v>
                </c:pt>
                <c:pt idx="3133">
                  <c:v>4.5</c:v>
                </c:pt>
                <c:pt idx="3134">
                  <c:v>4.5</c:v>
                </c:pt>
                <c:pt idx="3135">
                  <c:v>4.5</c:v>
                </c:pt>
                <c:pt idx="3136">
                  <c:v>4.5</c:v>
                </c:pt>
                <c:pt idx="3137">
                  <c:v>4.5</c:v>
                </c:pt>
                <c:pt idx="3138">
                  <c:v>4.5</c:v>
                </c:pt>
                <c:pt idx="3139">
                  <c:v>4.5</c:v>
                </c:pt>
                <c:pt idx="3140">
                  <c:v>4.5</c:v>
                </c:pt>
                <c:pt idx="3141">
                  <c:v>4.5</c:v>
                </c:pt>
                <c:pt idx="3142">
                  <c:v>4.5</c:v>
                </c:pt>
                <c:pt idx="3143">
                  <c:v>4.5</c:v>
                </c:pt>
                <c:pt idx="3144">
                  <c:v>4.5</c:v>
                </c:pt>
                <c:pt idx="3145">
                  <c:v>4.5</c:v>
                </c:pt>
                <c:pt idx="3146">
                  <c:v>4.5</c:v>
                </c:pt>
                <c:pt idx="3147">
                  <c:v>4.5</c:v>
                </c:pt>
                <c:pt idx="3148">
                  <c:v>4.5</c:v>
                </c:pt>
                <c:pt idx="3149">
                  <c:v>4.5</c:v>
                </c:pt>
                <c:pt idx="3150">
                  <c:v>4.5</c:v>
                </c:pt>
                <c:pt idx="3151">
                  <c:v>4.5</c:v>
                </c:pt>
                <c:pt idx="3152">
                  <c:v>4.5</c:v>
                </c:pt>
                <c:pt idx="3153">
                  <c:v>4.5</c:v>
                </c:pt>
                <c:pt idx="3154">
                  <c:v>4.5</c:v>
                </c:pt>
                <c:pt idx="3155">
                  <c:v>4.5</c:v>
                </c:pt>
                <c:pt idx="3156">
                  <c:v>4.5</c:v>
                </c:pt>
                <c:pt idx="3157">
                  <c:v>4.5</c:v>
                </c:pt>
                <c:pt idx="3158">
                  <c:v>4.5</c:v>
                </c:pt>
                <c:pt idx="3159">
                  <c:v>4.5</c:v>
                </c:pt>
                <c:pt idx="3160">
                  <c:v>4.5</c:v>
                </c:pt>
                <c:pt idx="3161">
                  <c:v>4.5</c:v>
                </c:pt>
                <c:pt idx="3162">
                  <c:v>4.5</c:v>
                </c:pt>
                <c:pt idx="3163">
                  <c:v>4.5</c:v>
                </c:pt>
                <c:pt idx="3164">
                  <c:v>4.5</c:v>
                </c:pt>
                <c:pt idx="3165">
                  <c:v>4.5</c:v>
                </c:pt>
                <c:pt idx="3166">
                  <c:v>4.5</c:v>
                </c:pt>
                <c:pt idx="3167">
                  <c:v>4.5</c:v>
                </c:pt>
                <c:pt idx="3168">
                  <c:v>4.5</c:v>
                </c:pt>
                <c:pt idx="3169">
                  <c:v>4.5</c:v>
                </c:pt>
                <c:pt idx="3170">
                  <c:v>4.5</c:v>
                </c:pt>
                <c:pt idx="3171">
                  <c:v>4.5</c:v>
                </c:pt>
                <c:pt idx="3172">
                  <c:v>4.5</c:v>
                </c:pt>
                <c:pt idx="3173">
                  <c:v>4.5</c:v>
                </c:pt>
                <c:pt idx="3174">
                  <c:v>4.5</c:v>
                </c:pt>
                <c:pt idx="3175">
                  <c:v>4.5</c:v>
                </c:pt>
                <c:pt idx="3176">
                  <c:v>4.5</c:v>
                </c:pt>
                <c:pt idx="3177">
                  <c:v>4.5</c:v>
                </c:pt>
                <c:pt idx="3178">
                  <c:v>4.5</c:v>
                </c:pt>
                <c:pt idx="3179">
                  <c:v>4.5</c:v>
                </c:pt>
                <c:pt idx="3180">
                  <c:v>4.5</c:v>
                </c:pt>
                <c:pt idx="3181">
                  <c:v>4.5</c:v>
                </c:pt>
                <c:pt idx="3182">
                  <c:v>4.5</c:v>
                </c:pt>
                <c:pt idx="3183">
                  <c:v>4.5</c:v>
                </c:pt>
                <c:pt idx="3184">
                  <c:v>4.5</c:v>
                </c:pt>
                <c:pt idx="3185">
                  <c:v>4.5</c:v>
                </c:pt>
                <c:pt idx="3186">
                  <c:v>4.5</c:v>
                </c:pt>
                <c:pt idx="3187">
                  <c:v>4.5</c:v>
                </c:pt>
                <c:pt idx="3188">
                  <c:v>4.5</c:v>
                </c:pt>
                <c:pt idx="3189">
                  <c:v>4.5</c:v>
                </c:pt>
                <c:pt idx="3190">
                  <c:v>4.5</c:v>
                </c:pt>
                <c:pt idx="3191">
                  <c:v>4.5</c:v>
                </c:pt>
                <c:pt idx="3192">
                  <c:v>4.5</c:v>
                </c:pt>
                <c:pt idx="3193">
                  <c:v>4.5</c:v>
                </c:pt>
                <c:pt idx="3194">
                  <c:v>4.5</c:v>
                </c:pt>
                <c:pt idx="3195">
                  <c:v>4.5</c:v>
                </c:pt>
                <c:pt idx="3196">
                  <c:v>4.5</c:v>
                </c:pt>
                <c:pt idx="3197">
                  <c:v>4.5</c:v>
                </c:pt>
                <c:pt idx="3198">
                  <c:v>4.5</c:v>
                </c:pt>
                <c:pt idx="3199">
                  <c:v>4.5</c:v>
                </c:pt>
                <c:pt idx="3200">
                  <c:v>4.5</c:v>
                </c:pt>
                <c:pt idx="3201">
                  <c:v>4.5</c:v>
                </c:pt>
                <c:pt idx="3202">
                  <c:v>4.5</c:v>
                </c:pt>
                <c:pt idx="3203">
                  <c:v>4.5</c:v>
                </c:pt>
                <c:pt idx="3204">
                  <c:v>4.5</c:v>
                </c:pt>
                <c:pt idx="3205">
                  <c:v>4.5</c:v>
                </c:pt>
                <c:pt idx="3206">
                  <c:v>4.5</c:v>
                </c:pt>
                <c:pt idx="3207">
                  <c:v>4.5</c:v>
                </c:pt>
                <c:pt idx="3208">
                  <c:v>4.5</c:v>
                </c:pt>
                <c:pt idx="3209">
                  <c:v>4.5</c:v>
                </c:pt>
                <c:pt idx="3210">
                  <c:v>4.5</c:v>
                </c:pt>
                <c:pt idx="3211">
                  <c:v>4.5</c:v>
                </c:pt>
                <c:pt idx="3212">
                  <c:v>4.5</c:v>
                </c:pt>
                <c:pt idx="3213">
                  <c:v>4.5</c:v>
                </c:pt>
                <c:pt idx="3214">
                  <c:v>4.5</c:v>
                </c:pt>
                <c:pt idx="3215">
                  <c:v>4.5</c:v>
                </c:pt>
                <c:pt idx="3216">
                  <c:v>4.5</c:v>
                </c:pt>
                <c:pt idx="3217">
                  <c:v>4.5</c:v>
                </c:pt>
                <c:pt idx="3218">
                  <c:v>4.5</c:v>
                </c:pt>
                <c:pt idx="3219">
                  <c:v>4.5</c:v>
                </c:pt>
                <c:pt idx="3220">
                  <c:v>4.5</c:v>
                </c:pt>
                <c:pt idx="3221">
                  <c:v>4.5</c:v>
                </c:pt>
                <c:pt idx="3222">
                  <c:v>4.5</c:v>
                </c:pt>
                <c:pt idx="3223">
                  <c:v>4.5</c:v>
                </c:pt>
                <c:pt idx="3224">
                  <c:v>4.5</c:v>
                </c:pt>
                <c:pt idx="3225">
                  <c:v>4.5</c:v>
                </c:pt>
                <c:pt idx="3226">
                  <c:v>4.5</c:v>
                </c:pt>
                <c:pt idx="3227">
                  <c:v>4.5</c:v>
                </c:pt>
                <c:pt idx="3228">
                  <c:v>4.5</c:v>
                </c:pt>
                <c:pt idx="3229">
                  <c:v>4.5</c:v>
                </c:pt>
                <c:pt idx="3230">
                  <c:v>4.5</c:v>
                </c:pt>
                <c:pt idx="3231">
                  <c:v>4.5</c:v>
                </c:pt>
                <c:pt idx="3232">
                  <c:v>4.5</c:v>
                </c:pt>
                <c:pt idx="3233">
                  <c:v>4.5</c:v>
                </c:pt>
                <c:pt idx="3234">
                  <c:v>4.5</c:v>
                </c:pt>
                <c:pt idx="3235">
                  <c:v>4.5</c:v>
                </c:pt>
                <c:pt idx="3236">
                  <c:v>4.5</c:v>
                </c:pt>
                <c:pt idx="3237">
                  <c:v>4.5</c:v>
                </c:pt>
                <c:pt idx="3238">
                  <c:v>4.5</c:v>
                </c:pt>
                <c:pt idx="3239">
                  <c:v>4.5</c:v>
                </c:pt>
                <c:pt idx="3240">
                  <c:v>4.5</c:v>
                </c:pt>
                <c:pt idx="3241">
                  <c:v>4.5</c:v>
                </c:pt>
                <c:pt idx="3242">
                  <c:v>4.5</c:v>
                </c:pt>
                <c:pt idx="3243">
                  <c:v>4.5</c:v>
                </c:pt>
                <c:pt idx="3244">
                  <c:v>4.5</c:v>
                </c:pt>
                <c:pt idx="3245">
                  <c:v>4.5</c:v>
                </c:pt>
                <c:pt idx="3246">
                  <c:v>4.5</c:v>
                </c:pt>
                <c:pt idx="3247">
                  <c:v>4.5</c:v>
                </c:pt>
                <c:pt idx="3248">
                  <c:v>4.5</c:v>
                </c:pt>
                <c:pt idx="3249">
                  <c:v>4.5</c:v>
                </c:pt>
                <c:pt idx="3250">
                  <c:v>4.5</c:v>
                </c:pt>
                <c:pt idx="3251">
                  <c:v>4.5</c:v>
                </c:pt>
                <c:pt idx="3252">
                  <c:v>4.5</c:v>
                </c:pt>
                <c:pt idx="3253">
                  <c:v>4.5</c:v>
                </c:pt>
                <c:pt idx="3254">
                  <c:v>4.5</c:v>
                </c:pt>
                <c:pt idx="3255">
                  <c:v>4.5</c:v>
                </c:pt>
                <c:pt idx="3256">
                  <c:v>4.5</c:v>
                </c:pt>
                <c:pt idx="3257">
                  <c:v>4.5</c:v>
                </c:pt>
                <c:pt idx="3258">
                  <c:v>4.5</c:v>
                </c:pt>
                <c:pt idx="3259">
                  <c:v>4.5</c:v>
                </c:pt>
                <c:pt idx="3260">
                  <c:v>4.5</c:v>
                </c:pt>
                <c:pt idx="3261">
                  <c:v>4.5</c:v>
                </c:pt>
                <c:pt idx="3262">
                  <c:v>4.5</c:v>
                </c:pt>
                <c:pt idx="3263">
                  <c:v>4.5</c:v>
                </c:pt>
                <c:pt idx="3264">
                  <c:v>4.5</c:v>
                </c:pt>
                <c:pt idx="3265">
                  <c:v>4.5</c:v>
                </c:pt>
                <c:pt idx="3266">
                  <c:v>4.5</c:v>
                </c:pt>
                <c:pt idx="3267">
                  <c:v>4.5</c:v>
                </c:pt>
                <c:pt idx="3268">
                  <c:v>4.5</c:v>
                </c:pt>
                <c:pt idx="3269">
                  <c:v>4.5</c:v>
                </c:pt>
                <c:pt idx="3270">
                  <c:v>4.5</c:v>
                </c:pt>
                <c:pt idx="3271">
                  <c:v>4.5</c:v>
                </c:pt>
                <c:pt idx="3272">
                  <c:v>4.5</c:v>
                </c:pt>
                <c:pt idx="3273">
                  <c:v>4.5</c:v>
                </c:pt>
                <c:pt idx="3274">
                  <c:v>4.5</c:v>
                </c:pt>
                <c:pt idx="3275">
                  <c:v>4.5</c:v>
                </c:pt>
                <c:pt idx="3276">
                  <c:v>4.5</c:v>
                </c:pt>
                <c:pt idx="3277">
                  <c:v>4.5</c:v>
                </c:pt>
                <c:pt idx="3278">
                  <c:v>4.5</c:v>
                </c:pt>
                <c:pt idx="3279">
                  <c:v>4.5</c:v>
                </c:pt>
                <c:pt idx="3280">
                  <c:v>4.5</c:v>
                </c:pt>
                <c:pt idx="3281">
                  <c:v>4.5</c:v>
                </c:pt>
                <c:pt idx="3282">
                  <c:v>4.5</c:v>
                </c:pt>
                <c:pt idx="3283">
                  <c:v>4.5</c:v>
                </c:pt>
                <c:pt idx="3284">
                  <c:v>4.5</c:v>
                </c:pt>
                <c:pt idx="3285">
                  <c:v>4.5</c:v>
                </c:pt>
                <c:pt idx="3286">
                  <c:v>4.5</c:v>
                </c:pt>
                <c:pt idx="3287">
                  <c:v>4.5</c:v>
                </c:pt>
                <c:pt idx="3288">
                  <c:v>4.5</c:v>
                </c:pt>
                <c:pt idx="3289">
                  <c:v>4.5</c:v>
                </c:pt>
                <c:pt idx="3290">
                  <c:v>4.5</c:v>
                </c:pt>
                <c:pt idx="3291">
                  <c:v>4.5</c:v>
                </c:pt>
                <c:pt idx="3292">
                  <c:v>4.5</c:v>
                </c:pt>
                <c:pt idx="3293">
                  <c:v>4.5</c:v>
                </c:pt>
                <c:pt idx="3294">
                  <c:v>4.5</c:v>
                </c:pt>
                <c:pt idx="3295">
                  <c:v>4.5</c:v>
                </c:pt>
                <c:pt idx="3296">
                  <c:v>4.5</c:v>
                </c:pt>
                <c:pt idx="3297">
                  <c:v>4.5</c:v>
                </c:pt>
                <c:pt idx="3298">
                  <c:v>4.5</c:v>
                </c:pt>
                <c:pt idx="3299">
                  <c:v>4.5</c:v>
                </c:pt>
                <c:pt idx="3300">
                  <c:v>4.5</c:v>
                </c:pt>
                <c:pt idx="3301">
                  <c:v>4.5</c:v>
                </c:pt>
                <c:pt idx="3302">
                  <c:v>4.5</c:v>
                </c:pt>
                <c:pt idx="3303">
                  <c:v>4.5</c:v>
                </c:pt>
                <c:pt idx="3304">
                  <c:v>4.5</c:v>
                </c:pt>
                <c:pt idx="3305">
                  <c:v>4.5</c:v>
                </c:pt>
                <c:pt idx="3306">
                  <c:v>4.5</c:v>
                </c:pt>
                <c:pt idx="3307">
                  <c:v>-2.0</c:v>
                </c:pt>
                <c:pt idx="3308">
                  <c:v>4.5</c:v>
                </c:pt>
                <c:pt idx="3309">
                  <c:v>4.5</c:v>
                </c:pt>
                <c:pt idx="3310">
                  <c:v>4.5</c:v>
                </c:pt>
                <c:pt idx="3311">
                  <c:v>4.5</c:v>
                </c:pt>
                <c:pt idx="3312">
                  <c:v>4.5</c:v>
                </c:pt>
                <c:pt idx="3313">
                  <c:v>4.5</c:v>
                </c:pt>
                <c:pt idx="3314">
                  <c:v>4.5</c:v>
                </c:pt>
                <c:pt idx="3315">
                  <c:v>4.5</c:v>
                </c:pt>
                <c:pt idx="3316">
                  <c:v>4.5</c:v>
                </c:pt>
                <c:pt idx="3317">
                  <c:v>4.5</c:v>
                </c:pt>
                <c:pt idx="3318">
                  <c:v>4.5</c:v>
                </c:pt>
                <c:pt idx="3319">
                  <c:v>4.5</c:v>
                </c:pt>
                <c:pt idx="3320">
                  <c:v>4.5</c:v>
                </c:pt>
                <c:pt idx="3321">
                  <c:v>4.5</c:v>
                </c:pt>
                <c:pt idx="3322">
                  <c:v>4.5</c:v>
                </c:pt>
                <c:pt idx="3323">
                  <c:v>4.5</c:v>
                </c:pt>
                <c:pt idx="3324">
                  <c:v>4.5</c:v>
                </c:pt>
                <c:pt idx="3325">
                  <c:v>4.5</c:v>
                </c:pt>
                <c:pt idx="3326">
                  <c:v>4.5</c:v>
                </c:pt>
                <c:pt idx="3327">
                  <c:v>4.5</c:v>
                </c:pt>
                <c:pt idx="3328">
                  <c:v>4.5</c:v>
                </c:pt>
                <c:pt idx="3329">
                  <c:v>4.5</c:v>
                </c:pt>
                <c:pt idx="3330">
                  <c:v>4.5</c:v>
                </c:pt>
                <c:pt idx="3331">
                  <c:v>-2.0</c:v>
                </c:pt>
                <c:pt idx="3332">
                  <c:v>4.5</c:v>
                </c:pt>
                <c:pt idx="3333">
                  <c:v>4.5</c:v>
                </c:pt>
                <c:pt idx="3334">
                  <c:v>4.5</c:v>
                </c:pt>
                <c:pt idx="3335">
                  <c:v>4.5</c:v>
                </c:pt>
                <c:pt idx="3336">
                  <c:v>4.5</c:v>
                </c:pt>
                <c:pt idx="3337">
                  <c:v>4.5</c:v>
                </c:pt>
                <c:pt idx="3338">
                  <c:v>4.5</c:v>
                </c:pt>
                <c:pt idx="3339">
                  <c:v>4.5</c:v>
                </c:pt>
                <c:pt idx="3340">
                  <c:v>4.5</c:v>
                </c:pt>
                <c:pt idx="3341">
                  <c:v>4.5</c:v>
                </c:pt>
                <c:pt idx="3342">
                  <c:v>4.5</c:v>
                </c:pt>
                <c:pt idx="3343">
                  <c:v>4.5</c:v>
                </c:pt>
                <c:pt idx="3344">
                  <c:v>4.5</c:v>
                </c:pt>
                <c:pt idx="3345">
                  <c:v>4.5</c:v>
                </c:pt>
                <c:pt idx="3346">
                  <c:v>4.5</c:v>
                </c:pt>
                <c:pt idx="3347">
                  <c:v>4.5</c:v>
                </c:pt>
                <c:pt idx="3348">
                  <c:v>4.5</c:v>
                </c:pt>
                <c:pt idx="3349">
                  <c:v>4.5</c:v>
                </c:pt>
                <c:pt idx="3350">
                  <c:v>4.5</c:v>
                </c:pt>
                <c:pt idx="3351">
                  <c:v>4.5</c:v>
                </c:pt>
                <c:pt idx="3352">
                  <c:v>4.5</c:v>
                </c:pt>
                <c:pt idx="3353">
                  <c:v>4.5</c:v>
                </c:pt>
                <c:pt idx="3354">
                  <c:v>4.5</c:v>
                </c:pt>
                <c:pt idx="3355">
                  <c:v>4.5</c:v>
                </c:pt>
                <c:pt idx="3356">
                  <c:v>4.5</c:v>
                </c:pt>
                <c:pt idx="3357">
                  <c:v>4.5</c:v>
                </c:pt>
                <c:pt idx="3358">
                  <c:v>4.5</c:v>
                </c:pt>
                <c:pt idx="3359">
                  <c:v>4.5</c:v>
                </c:pt>
                <c:pt idx="3360">
                  <c:v>4.5</c:v>
                </c:pt>
                <c:pt idx="3361">
                  <c:v>4.5</c:v>
                </c:pt>
                <c:pt idx="3362">
                  <c:v>4.5</c:v>
                </c:pt>
                <c:pt idx="3363">
                  <c:v>4.5</c:v>
                </c:pt>
                <c:pt idx="3364">
                  <c:v>4.5</c:v>
                </c:pt>
                <c:pt idx="3365">
                  <c:v>4.5</c:v>
                </c:pt>
                <c:pt idx="3366">
                  <c:v>-2.0</c:v>
                </c:pt>
                <c:pt idx="3367">
                  <c:v>4.5</c:v>
                </c:pt>
                <c:pt idx="3368">
                  <c:v>4.5</c:v>
                </c:pt>
                <c:pt idx="3369">
                  <c:v>4.5</c:v>
                </c:pt>
                <c:pt idx="3370">
                  <c:v>4.5</c:v>
                </c:pt>
                <c:pt idx="3371">
                  <c:v>-2.0</c:v>
                </c:pt>
                <c:pt idx="3372">
                  <c:v>4.5</c:v>
                </c:pt>
                <c:pt idx="3373">
                  <c:v>4.5</c:v>
                </c:pt>
                <c:pt idx="3374">
                  <c:v>4.5</c:v>
                </c:pt>
                <c:pt idx="3375">
                  <c:v>4.5</c:v>
                </c:pt>
                <c:pt idx="3376">
                  <c:v>4.5</c:v>
                </c:pt>
                <c:pt idx="3377">
                  <c:v>4.5</c:v>
                </c:pt>
                <c:pt idx="3378">
                  <c:v>4.5</c:v>
                </c:pt>
                <c:pt idx="3379">
                  <c:v>4.5</c:v>
                </c:pt>
                <c:pt idx="3380">
                  <c:v>4.5</c:v>
                </c:pt>
                <c:pt idx="3381">
                  <c:v>4.5</c:v>
                </c:pt>
                <c:pt idx="3382">
                  <c:v>4.5</c:v>
                </c:pt>
                <c:pt idx="3383">
                  <c:v>4.5</c:v>
                </c:pt>
                <c:pt idx="3384">
                  <c:v>4.5</c:v>
                </c:pt>
                <c:pt idx="3385">
                  <c:v>4.5</c:v>
                </c:pt>
                <c:pt idx="3386">
                  <c:v>4.5</c:v>
                </c:pt>
                <c:pt idx="3387">
                  <c:v>4.5</c:v>
                </c:pt>
                <c:pt idx="3388">
                  <c:v>4.5</c:v>
                </c:pt>
                <c:pt idx="3389">
                  <c:v>4.5</c:v>
                </c:pt>
                <c:pt idx="3390">
                  <c:v>4.5</c:v>
                </c:pt>
                <c:pt idx="3391">
                  <c:v>4.5</c:v>
                </c:pt>
                <c:pt idx="3392">
                  <c:v>4.5</c:v>
                </c:pt>
                <c:pt idx="3393">
                  <c:v>4.5</c:v>
                </c:pt>
                <c:pt idx="3394">
                  <c:v>4.5</c:v>
                </c:pt>
                <c:pt idx="3395">
                  <c:v>4.5</c:v>
                </c:pt>
                <c:pt idx="3396">
                  <c:v>4.5</c:v>
                </c:pt>
                <c:pt idx="3397">
                  <c:v>4.5</c:v>
                </c:pt>
                <c:pt idx="3398">
                  <c:v>4.5</c:v>
                </c:pt>
                <c:pt idx="3399">
                  <c:v>4.5</c:v>
                </c:pt>
                <c:pt idx="3400">
                  <c:v>4.5</c:v>
                </c:pt>
                <c:pt idx="3401">
                  <c:v>4.5</c:v>
                </c:pt>
                <c:pt idx="3402">
                  <c:v>4.5</c:v>
                </c:pt>
                <c:pt idx="3403">
                  <c:v>4.5</c:v>
                </c:pt>
                <c:pt idx="3404">
                  <c:v>4.5</c:v>
                </c:pt>
                <c:pt idx="3405">
                  <c:v>4.5</c:v>
                </c:pt>
                <c:pt idx="3406">
                  <c:v>4.5</c:v>
                </c:pt>
                <c:pt idx="3407">
                  <c:v>4.5</c:v>
                </c:pt>
                <c:pt idx="3408">
                  <c:v>4.5</c:v>
                </c:pt>
                <c:pt idx="3409">
                  <c:v>4.5</c:v>
                </c:pt>
                <c:pt idx="3410">
                  <c:v>4.5</c:v>
                </c:pt>
                <c:pt idx="3411">
                  <c:v>4.5</c:v>
                </c:pt>
                <c:pt idx="3412">
                  <c:v>4.5</c:v>
                </c:pt>
                <c:pt idx="3413">
                  <c:v>4.5</c:v>
                </c:pt>
                <c:pt idx="3414">
                  <c:v>4.5</c:v>
                </c:pt>
                <c:pt idx="3415">
                  <c:v>4.5</c:v>
                </c:pt>
                <c:pt idx="3416">
                  <c:v>-2.0</c:v>
                </c:pt>
                <c:pt idx="3417">
                  <c:v>4.5</c:v>
                </c:pt>
                <c:pt idx="3418">
                  <c:v>4.5</c:v>
                </c:pt>
                <c:pt idx="3419">
                  <c:v>-2.0</c:v>
                </c:pt>
                <c:pt idx="3420">
                  <c:v>4.5</c:v>
                </c:pt>
                <c:pt idx="3421">
                  <c:v>4.5</c:v>
                </c:pt>
                <c:pt idx="3422">
                  <c:v>4.5</c:v>
                </c:pt>
                <c:pt idx="3423">
                  <c:v>4.5</c:v>
                </c:pt>
                <c:pt idx="3424">
                  <c:v>4.5</c:v>
                </c:pt>
                <c:pt idx="3425">
                  <c:v>4.5</c:v>
                </c:pt>
                <c:pt idx="3426">
                  <c:v>4.5</c:v>
                </c:pt>
                <c:pt idx="3427">
                  <c:v>4.5</c:v>
                </c:pt>
                <c:pt idx="3428">
                  <c:v>4.5</c:v>
                </c:pt>
                <c:pt idx="3429">
                  <c:v>4.5</c:v>
                </c:pt>
                <c:pt idx="3430">
                  <c:v>4.5</c:v>
                </c:pt>
                <c:pt idx="3431">
                  <c:v>4.5</c:v>
                </c:pt>
                <c:pt idx="3432">
                  <c:v>4.5</c:v>
                </c:pt>
                <c:pt idx="3433">
                  <c:v>4.5</c:v>
                </c:pt>
                <c:pt idx="3434">
                  <c:v>4.5</c:v>
                </c:pt>
                <c:pt idx="3435">
                  <c:v>4.5</c:v>
                </c:pt>
                <c:pt idx="3436">
                  <c:v>4.5</c:v>
                </c:pt>
                <c:pt idx="3437">
                  <c:v>-2.0</c:v>
                </c:pt>
                <c:pt idx="3438">
                  <c:v>4.5</c:v>
                </c:pt>
                <c:pt idx="3439">
                  <c:v>4.5</c:v>
                </c:pt>
                <c:pt idx="3440">
                  <c:v>4.5</c:v>
                </c:pt>
                <c:pt idx="3441">
                  <c:v>4.5</c:v>
                </c:pt>
                <c:pt idx="3442">
                  <c:v>4.5</c:v>
                </c:pt>
                <c:pt idx="3443">
                  <c:v>4.5</c:v>
                </c:pt>
                <c:pt idx="3444">
                  <c:v>4.5</c:v>
                </c:pt>
                <c:pt idx="3445">
                  <c:v>4.5</c:v>
                </c:pt>
                <c:pt idx="3446">
                  <c:v>4.5</c:v>
                </c:pt>
                <c:pt idx="3447">
                  <c:v>4.5</c:v>
                </c:pt>
                <c:pt idx="3448">
                  <c:v>4.5</c:v>
                </c:pt>
                <c:pt idx="3449">
                  <c:v>4.5</c:v>
                </c:pt>
                <c:pt idx="3450">
                  <c:v>4.5</c:v>
                </c:pt>
                <c:pt idx="3451">
                  <c:v>4.5</c:v>
                </c:pt>
                <c:pt idx="3452">
                  <c:v>4.5</c:v>
                </c:pt>
                <c:pt idx="3453">
                  <c:v>4.5</c:v>
                </c:pt>
                <c:pt idx="3454">
                  <c:v>4.5</c:v>
                </c:pt>
                <c:pt idx="3455">
                  <c:v>4.5</c:v>
                </c:pt>
                <c:pt idx="3456">
                  <c:v>4.5</c:v>
                </c:pt>
                <c:pt idx="3457">
                  <c:v>4.5</c:v>
                </c:pt>
                <c:pt idx="3458">
                  <c:v>4.5</c:v>
                </c:pt>
                <c:pt idx="3459">
                  <c:v>4.5</c:v>
                </c:pt>
                <c:pt idx="3460">
                  <c:v>4.5</c:v>
                </c:pt>
                <c:pt idx="3461">
                  <c:v>4.5</c:v>
                </c:pt>
                <c:pt idx="3462">
                  <c:v>4.5</c:v>
                </c:pt>
                <c:pt idx="3463">
                  <c:v>4.5</c:v>
                </c:pt>
                <c:pt idx="3464">
                  <c:v>4.5</c:v>
                </c:pt>
                <c:pt idx="3465">
                  <c:v>4.5</c:v>
                </c:pt>
                <c:pt idx="3466">
                  <c:v>4.5</c:v>
                </c:pt>
                <c:pt idx="3467">
                  <c:v>4.5</c:v>
                </c:pt>
                <c:pt idx="3468">
                  <c:v>4.5</c:v>
                </c:pt>
                <c:pt idx="3469">
                  <c:v>4.5</c:v>
                </c:pt>
                <c:pt idx="3470">
                  <c:v>4.5</c:v>
                </c:pt>
                <c:pt idx="3471">
                  <c:v>4.5</c:v>
                </c:pt>
                <c:pt idx="3472">
                  <c:v>4.5</c:v>
                </c:pt>
                <c:pt idx="3473">
                  <c:v>4.5</c:v>
                </c:pt>
                <c:pt idx="3474">
                  <c:v>4.5</c:v>
                </c:pt>
                <c:pt idx="3475">
                  <c:v>4.5</c:v>
                </c:pt>
                <c:pt idx="3476">
                  <c:v>4.5</c:v>
                </c:pt>
                <c:pt idx="3477">
                  <c:v>4.5</c:v>
                </c:pt>
                <c:pt idx="3478">
                  <c:v>4.5</c:v>
                </c:pt>
                <c:pt idx="3479">
                  <c:v>4.5</c:v>
                </c:pt>
                <c:pt idx="3480">
                  <c:v>4.5</c:v>
                </c:pt>
                <c:pt idx="3481">
                  <c:v>4.5</c:v>
                </c:pt>
                <c:pt idx="3482">
                  <c:v>4.5</c:v>
                </c:pt>
                <c:pt idx="3483">
                  <c:v>4.5</c:v>
                </c:pt>
                <c:pt idx="3484">
                  <c:v>4.5</c:v>
                </c:pt>
                <c:pt idx="3485">
                  <c:v>4.5</c:v>
                </c:pt>
                <c:pt idx="3486">
                  <c:v>4.5</c:v>
                </c:pt>
                <c:pt idx="3487">
                  <c:v>4.5</c:v>
                </c:pt>
                <c:pt idx="3488">
                  <c:v>4.5</c:v>
                </c:pt>
                <c:pt idx="3489">
                  <c:v>4.5</c:v>
                </c:pt>
                <c:pt idx="3490">
                  <c:v>4.5</c:v>
                </c:pt>
                <c:pt idx="3491">
                  <c:v>4.5</c:v>
                </c:pt>
                <c:pt idx="3492">
                  <c:v>4.5</c:v>
                </c:pt>
                <c:pt idx="3493">
                  <c:v>4.5</c:v>
                </c:pt>
                <c:pt idx="3494">
                  <c:v>4.5</c:v>
                </c:pt>
                <c:pt idx="3495">
                  <c:v>4.5</c:v>
                </c:pt>
                <c:pt idx="3496">
                  <c:v>4.5</c:v>
                </c:pt>
                <c:pt idx="3497">
                  <c:v>4.5</c:v>
                </c:pt>
                <c:pt idx="3498">
                  <c:v>4.5</c:v>
                </c:pt>
                <c:pt idx="3499">
                  <c:v>-2.0</c:v>
                </c:pt>
                <c:pt idx="3500">
                  <c:v>4.5</c:v>
                </c:pt>
                <c:pt idx="3501">
                  <c:v>4.5</c:v>
                </c:pt>
                <c:pt idx="3502">
                  <c:v>4.5</c:v>
                </c:pt>
                <c:pt idx="3503">
                  <c:v>4.5</c:v>
                </c:pt>
                <c:pt idx="3504">
                  <c:v>4.5</c:v>
                </c:pt>
                <c:pt idx="3505">
                  <c:v>4.5</c:v>
                </c:pt>
                <c:pt idx="3506">
                  <c:v>4.5</c:v>
                </c:pt>
                <c:pt idx="3507">
                  <c:v>4.5</c:v>
                </c:pt>
                <c:pt idx="3508">
                  <c:v>4.5</c:v>
                </c:pt>
                <c:pt idx="3509">
                  <c:v>4.5</c:v>
                </c:pt>
                <c:pt idx="3510">
                  <c:v>4.5</c:v>
                </c:pt>
                <c:pt idx="3511">
                  <c:v>4.5</c:v>
                </c:pt>
                <c:pt idx="3512">
                  <c:v>4.5</c:v>
                </c:pt>
                <c:pt idx="3513">
                  <c:v>4.5</c:v>
                </c:pt>
                <c:pt idx="3514">
                  <c:v>4.5</c:v>
                </c:pt>
                <c:pt idx="3515">
                  <c:v>4.5</c:v>
                </c:pt>
                <c:pt idx="3516">
                  <c:v>4.5</c:v>
                </c:pt>
                <c:pt idx="3517">
                  <c:v>4.5</c:v>
                </c:pt>
                <c:pt idx="3518">
                  <c:v>4.5</c:v>
                </c:pt>
                <c:pt idx="3519">
                  <c:v>4.5</c:v>
                </c:pt>
                <c:pt idx="3520">
                  <c:v>4.5</c:v>
                </c:pt>
                <c:pt idx="3521">
                  <c:v>4.5</c:v>
                </c:pt>
                <c:pt idx="3522">
                  <c:v>4.5</c:v>
                </c:pt>
                <c:pt idx="3523">
                  <c:v>4.5</c:v>
                </c:pt>
                <c:pt idx="3524">
                  <c:v>4.5</c:v>
                </c:pt>
                <c:pt idx="3525">
                  <c:v>4.5</c:v>
                </c:pt>
                <c:pt idx="3526">
                  <c:v>4.5</c:v>
                </c:pt>
                <c:pt idx="3527">
                  <c:v>4.5</c:v>
                </c:pt>
                <c:pt idx="3528">
                  <c:v>4.5</c:v>
                </c:pt>
                <c:pt idx="3529">
                  <c:v>4.5</c:v>
                </c:pt>
                <c:pt idx="3530">
                  <c:v>4.5</c:v>
                </c:pt>
                <c:pt idx="3531">
                  <c:v>4.5</c:v>
                </c:pt>
                <c:pt idx="3532">
                  <c:v>4.5</c:v>
                </c:pt>
                <c:pt idx="3533">
                  <c:v>4.5</c:v>
                </c:pt>
                <c:pt idx="3534">
                  <c:v>-2.0</c:v>
                </c:pt>
                <c:pt idx="3535">
                  <c:v>4.5</c:v>
                </c:pt>
                <c:pt idx="3536">
                  <c:v>4.5</c:v>
                </c:pt>
                <c:pt idx="3537">
                  <c:v>4.5</c:v>
                </c:pt>
                <c:pt idx="3538">
                  <c:v>4.5</c:v>
                </c:pt>
                <c:pt idx="3539">
                  <c:v>4.5</c:v>
                </c:pt>
                <c:pt idx="3540">
                  <c:v>4.5</c:v>
                </c:pt>
                <c:pt idx="3541">
                  <c:v>4.5</c:v>
                </c:pt>
                <c:pt idx="3542">
                  <c:v>4.5</c:v>
                </c:pt>
                <c:pt idx="3543">
                  <c:v>4.5</c:v>
                </c:pt>
                <c:pt idx="3544">
                  <c:v>4.5</c:v>
                </c:pt>
                <c:pt idx="3545">
                  <c:v>4.5</c:v>
                </c:pt>
                <c:pt idx="3546">
                  <c:v>4.5</c:v>
                </c:pt>
                <c:pt idx="3547">
                  <c:v>4.5</c:v>
                </c:pt>
                <c:pt idx="3548">
                  <c:v>4.5</c:v>
                </c:pt>
                <c:pt idx="3549">
                  <c:v>4.5</c:v>
                </c:pt>
                <c:pt idx="3550">
                  <c:v>4.5</c:v>
                </c:pt>
                <c:pt idx="3551">
                  <c:v>4.5</c:v>
                </c:pt>
                <c:pt idx="3552">
                  <c:v>4.5</c:v>
                </c:pt>
                <c:pt idx="3553">
                  <c:v>4.5</c:v>
                </c:pt>
                <c:pt idx="3554">
                  <c:v>4.5</c:v>
                </c:pt>
                <c:pt idx="3555">
                  <c:v>4.5</c:v>
                </c:pt>
                <c:pt idx="3556">
                  <c:v>4.5</c:v>
                </c:pt>
                <c:pt idx="3557">
                  <c:v>4.5</c:v>
                </c:pt>
                <c:pt idx="3558">
                  <c:v>4.5</c:v>
                </c:pt>
                <c:pt idx="3559">
                  <c:v>4.5</c:v>
                </c:pt>
                <c:pt idx="3560">
                  <c:v>4.5</c:v>
                </c:pt>
                <c:pt idx="3561">
                  <c:v>4.5</c:v>
                </c:pt>
                <c:pt idx="3562">
                  <c:v>4.5</c:v>
                </c:pt>
                <c:pt idx="3563">
                  <c:v>4.5</c:v>
                </c:pt>
                <c:pt idx="3564">
                  <c:v>4.5</c:v>
                </c:pt>
                <c:pt idx="3565">
                  <c:v>4.5</c:v>
                </c:pt>
                <c:pt idx="3566">
                  <c:v>4.5</c:v>
                </c:pt>
                <c:pt idx="3567">
                  <c:v>4.5</c:v>
                </c:pt>
                <c:pt idx="3568">
                  <c:v>4.5</c:v>
                </c:pt>
                <c:pt idx="3569">
                  <c:v>-2.0</c:v>
                </c:pt>
                <c:pt idx="3570">
                  <c:v>4.5</c:v>
                </c:pt>
                <c:pt idx="3571">
                  <c:v>4.5</c:v>
                </c:pt>
                <c:pt idx="3572">
                  <c:v>4.5</c:v>
                </c:pt>
                <c:pt idx="3573">
                  <c:v>4.5</c:v>
                </c:pt>
                <c:pt idx="3574">
                  <c:v>4.5</c:v>
                </c:pt>
                <c:pt idx="3575">
                  <c:v>4.5</c:v>
                </c:pt>
                <c:pt idx="3576">
                  <c:v>4.5</c:v>
                </c:pt>
                <c:pt idx="3577">
                  <c:v>4.5</c:v>
                </c:pt>
                <c:pt idx="3578">
                  <c:v>4.5</c:v>
                </c:pt>
                <c:pt idx="3579">
                  <c:v>4.5</c:v>
                </c:pt>
                <c:pt idx="3580">
                  <c:v>4.5</c:v>
                </c:pt>
                <c:pt idx="3581">
                  <c:v>4.5</c:v>
                </c:pt>
                <c:pt idx="3582">
                  <c:v>4.5</c:v>
                </c:pt>
                <c:pt idx="3583">
                  <c:v>4.5</c:v>
                </c:pt>
                <c:pt idx="3584">
                  <c:v>4.5</c:v>
                </c:pt>
                <c:pt idx="3585">
                  <c:v>4.5</c:v>
                </c:pt>
                <c:pt idx="3586">
                  <c:v>4.5</c:v>
                </c:pt>
                <c:pt idx="3587">
                  <c:v>4.5</c:v>
                </c:pt>
                <c:pt idx="3588">
                  <c:v>4.5</c:v>
                </c:pt>
                <c:pt idx="3589">
                  <c:v>4.5</c:v>
                </c:pt>
                <c:pt idx="3590">
                  <c:v>4.5</c:v>
                </c:pt>
                <c:pt idx="3591">
                  <c:v>4.5</c:v>
                </c:pt>
                <c:pt idx="3592">
                  <c:v>4.5</c:v>
                </c:pt>
                <c:pt idx="3593">
                  <c:v>4.5</c:v>
                </c:pt>
                <c:pt idx="3594">
                  <c:v>4.5</c:v>
                </c:pt>
                <c:pt idx="3595">
                  <c:v>4.5</c:v>
                </c:pt>
                <c:pt idx="3596">
                  <c:v>4.5</c:v>
                </c:pt>
                <c:pt idx="3597">
                  <c:v>4.5</c:v>
                </c:pt>
                <c:pt idx="3598">
                  <c:v>4.5</c:v>
                </c:pt>
                <c:pt idx="3599">
                  <c:v>4.5</c:v>
                </c:pt>
                <c:pt idx="3600">
                  <c:v>4.5</c:v>
                </c:pt>
                <c:pt idx="3601">
                  <c:v>4.5</c:v>
                </c:pt>
                <c:pt idx="3602">
                  <c:v>4.5</c:v>
                </c:pt>
                <c:pt idx="3603">
                  <c:v>4.5</c:v>
                </c:pt>
                <c:pt idx="3604">
                  <c:v>4.5</c:v>
                </c:pt>
                <c:pt idx="3605">
                  <c:v>4.5</c:v>
                </c:pt>
                <c:pt idx="3606">
                  <c:v>4.5</c:v>
                </c:pt>
                <c:pt idx="3607">
                  <c:v>4.5</c:v>
                </c:pt>
                <c:pt idx="3608">
                  <c:v>4.5</c:v>
                </c:pt>
                <c:pt idx="3609">
                  <c:v>4.5</c:v>
                </c:pt>
                <c:pt idx="3610">
                  <c:v>4.5</c:v>
                </c:pt>
                <c:pt idx="3611">
                  <c:v>4.5</c:v>
                </c:pt>
                <c:pt idx="3612">
                  <c:v>4.5</c:v>
                </c:pt>
                <c:pt idx="3613">
                  <c:v>4.5</c:v>
                </c:pt>
                <c:pt idx="3614">
                  <c:v>4.5</c:v>
                </c:pt>
                <c:pt idx="3615">
                  <c:v>4.5</c:v>
                </c:pt>
                <c:pt idx="3616">
                  <c:v>4.5</c:v>
                </c:pt>
                <c:pt idx="3617">
                  <c:v>4.5</c:v>
                </c:pt>
                <c:pt idx="3618">
                  <c:v>4.5</c:v>
                </c:pt>
                <c:pt idx="3619">
                  <c:v>4.5</c:v>
                </c:pt>
                <c:pt idx="3620">
                  <c:v>4.5</c:v>
                </c:pt>
                <c:pt idx="3621">
                  <c:v>4.5</c:v>
                </c:pt>
                <c:pt idx="3622">
                  <c:v>4.5</c:v>
                </c:pt>
                <c:pt idx="3623">
                  <c:v>4.5</c:v>
                </c:pt>
                <c:pt idx="3624">
                  <c:v>4.5</c:v>
                </c:pt>
                <c:pt idx="3625">
                  <c:v>4.5</c:v>
                </c:pt>
                <c:pt idx="3626">
                  <c:v>4.5</c:v>
                </c:pt>
                <c:pt idx="3627">
                  <c:v>4.5</c:v>
                </c:pt>
                <c:pt idx="3628">
                  <c:v>4.5</c:v>
                </c:pt>
                <c:pt idx="3629">
                  <c:v>4.5</c:v>
                </c:pt>
                <c:pt idx="3630">
                  <c:v>4.5</c:v>
                </c:pt>
                <c:pt idx="3631">
                  <c:v>4.5</c:v>
                </c:pt>
                <c:pt idx="3632">
                  <c:v>4.5</c:v>
                </c:pt>
                <c:pt idx="3633">
                  <c:v>4.5</c:v>
                </c:pt>
                <c:pt idx="3634">
                  <c:v>4.5</c:v>
                </c:pt>
                <c:pt idx="3635">
                  <c:v>4.5</c:v>
                </c:pt>
                <c:pt idx="3636">
                  <c:v>4.5</c:v>
                </c:pt>
                <c:pt idx="3637">
                  <c:v>4.5</c:v>
                </c:pt>
                <c:pt idx="3638">
                  <c:v>4.5</c:v>
                </c:pt>
                <c:pt idx="3639">
                  <c:v>4.5</c:v>
                </c:pt>
                <c:pt idx="3640">
                  <c:v>4.5</c:v>
                </c:pt>
                <c:pt idx="3641">
                  <c:v>4.5</c:v>
                </c:pt>
                <c:pt idx="3642">
                  <c:v>4.5</c:v>
                </c:pt>
                <c:pt idx="3643">
                  <c:v>4.5</c:v>
                </c:pt>
                <c:pt idx="3644">
                  <c:v>4.5</c:v>
                </c:pt>
                <c:pt idx="3645">
                  <c:v>4.5</c:v>
                </c:pt>
                <c:pt idx="3646">
                  <c:v>4.5</c:v>
                </c:pt>
                <c:pt idx="3647">
                  <c:v>4.5</c:v>
                </c:pt>
                <c:pt idx="3648">
                  <c:v>4.5</c:v>
                </c:pt>
                <c:pt idx="3649">
                  <c:v>4.5</c:v>
                </c:pt>
                <c:pt idx="3650">
                  <c:v>4.5</c:v>
                </c:pt>
                <c:pt idx="3651">
                  <c:v>4.5</c:v>
                </c:pt>
                <c:pt idx="3652">
                  <c:v>4.5</c:v>
                </c:pt>
                <c:pt idx="3653">
                  <c:v>4.5</c:v>
                </c:pt>
                <c:pt idx="3654">
                  <c:v>4.5</c:v>
                </c:pt>
                <c:pt idx="3655">
                  <c:v>4.5</c:v>
                </c:pt>
                <c:pt idx="3656">
                  <c:v>4.5</c:v>
                </c:pt>
                <c:pt idx="3657">
                  <c:v>4.5</c:v>
                </c:pt>
                <c:pt idx="3658">
                  <c:v>4.5</c:v>
                </c:pt>
                <c:pt idx="3659">
                  <c:v>4.5</c:v>
                </c:pt>
                <c:pt idx="3660">
                  <c:v>4.5</c:v>
                </c:pt>
                <c:pt idx="3661">
                  <c:v>4.5</c:v>
                </c:pt>
                <c:pt idx="3662">
                  <c:v>4.5</c:v>
                </c:pt>
                <c:pt idx="3663">
                  <c:v>4.5</c:v>
                </c:pt>
                <c:pt idx="3664">
                  <c:v>4.5</c:v>
                </c:pt>
                <c:pt idx="3665">
                  <c:v>4.5</c:v>
                </c:pt>
                <c:pt idx="3666">
                  <c:v>4.5</c:v>
                </c:pt>
                <c:pt idx="3667">
                  <c:v>4.5</c:v>
                </c:pt>
                <c:pt idx="3668">
                  <c:v>4.5</c:v>
                </c:pt>
                <c:pt idx="3669">
                  <c:v>4.5</c:v>
                </c:pt>
                <c:pt idx="3670">
                  <c:v>4.5</c:v>
                </c:pt>
                <c:pt idx="3671">
                  <c:v>4.5</c:v>
                </c:pt>
                <c:pt idx="3672">
                  <c:v>4.5</c:v>
                </c:pt>
                <c:pt idx="3673">
                  <c:v>4.5</c:v>
                </c:pt>
                <c:pt idx="3674">
                  <c:v>4.5</c:v>
                </c:pt>
                <c:pt idx="3675">
                  <c:v>4.5</c:v>
                </c:pt>
                <c:pt idx="3676">
                  <c:v>4.5</c:v>
                </c:pt>
                <c:pt idx="3677">
                  <c:v>4.5</c:v>
                </c:pt>
                <c:pt idx="3678">
                  <c:v>4.5</c:v>
                </c:pt>
                <c:pt idx="3679">
                  <c:v>4.5</c:v>
                </c:pt>
                <c:pt idx="3680">
                  <c:v>4.5</c:v>
                </c:pt>
                <c:pt idx="3681">
                  <c:v>4.5</c:v>
                </c:pt>
                <c:pt idx="3682">
                  <c:v>4.5</c:v>
                </c:pt>
                <c:pt idx="3683">
                  <c:v>4.5</c:v>
                </c:pt>
                <c:pt idx="3684">
                  <c:v>4.5</c:v>
                </c:pt>
                <c:pt idx="3685">
                  <c:v>4.5</c:v>
                </c:pt>
                <c:pt idx="3686">
                  <c:v>4.5</c:v>
                </c:pt>
                <c:pt idx="3687">
                  <c:v>4.5</c:v>
                </c:pt>
                <c:pt idx="3688">
                  <c:v>4.5</c:v>
                </c:pt>
                <c:pt idx="3689">
                  <c:v>4.5</c:v>
                </c:pt>
                <c:pt idx="3690">
                  <c:v>4.5</c:v>
                </c:pt>
                <c:pt idx="3691">
                  <c:v>4.5</c:v>
                </c:pt>
                <c:pt idx="3692">
                  <c:v>4.5</c:v>
                </c:pt>
                <c:pt idx="3693">
                  <c:v>4.5</c:v>
                </c:pt>
                <c:pt idx="3694">
                  <c:v>4.5</c:v>
                </c:pt>
                <c:pt idx="3695">
                  <c:v>4.5</c:v>
                </c:pt>
                <c:pt idx="3696">
                  <c:v>4.5</c:v>
                </c:pt>
                <c:pt idx="3697">
                  <c:v>4.5</c:v>
                </c:pt>
                <c:pt idx="3698">
                  <c:v>4.5</c:v>
                </c:pt>
                <c:pt idx="3699">
                  <c:v>4.5</c:v>
                </c:pt>
                <c:pt idx="3700">
                  <c:v>4.5</c:v>
                </c:pt>
                <c:pt idx="3701">
                  <c:v>4.5</c:v>
                </c:pt>
                <c:pt idx="3702">
                  <c:v>4.5</c:v>
                </c:pt>
                <c:pt idx="3703">
                  <c:v>4.5</c:v>
                </c:pt>
                <c:pt idx="3704">
                  <c:v>4.5</c:v>
                </c:pt>
                <c:pt idx="3705">
                  <c:v>4.5</c:v>
                </c:pt>
                <c:pt idx="3706">
                  <c:v>4.5</c:v>
                </c:pt>
                <c:pt idx="3707">
                  <c:v>4.5</c:v>
                </c:pt>
                <c:pt idx="3708">
                  <c:v>4.5</c:v>
                </c:pt>
                <c:pt idx="3709">
                  <c:v>4.5</c:v>
                </c:pt>
                <c:pt idx="3710">
                  <c:v>4.5</c:v>
                </c:pt>
                <c:pt idx="3711">
                  <c:v>4.5</c:v>
                </c:pt>
                <c:pt idx="3712">
                  <c:v>4.5</c:v>
                </c:pt>
                <c:pt idx="3713">
                  <c:v>4.5</c:v>
                </c:pt>
                <c:pt idx="3714">
                  <c:v>4.5</c:v>
                </c:pt>
                <c:pt idx="3715">
                  <c:v>4.5</c:v>
                </c:pt>
                <c:pt idx="3716">
                  <c:v>4.5</c:v>
                </c:pt>
                <c:pt idx="3717">
                  <c:v>4.5</c:v>
                </c:pt>
                <c:pt idx="3718">
                  <c:v>4.5</c:v>
                </c:pt>
                <c:pt idx="3719">
                  <c:v>4.5</c:v>
                </c:pt>
                <c:pt idx="3720">
                  <c:v>4.5</c:v>
                </c:pt>
                <c:pt idx="3721">
                  <c:v>4.5</c:v>
                </c:pt>
                <c:pt idx="3722">
                  <c:v>4.5</c:v>
                </c:pt>
                <c:pt idx="3723">
                  <c:v>4.5</c:v>
                </c:pt>
                <c:pt idx="3724">
                  <c:v>4.5</c:v>
                </c:pt>
                <c:pt idx="3725">
                  <c:v>4.5</c:v>
                </c:pt>
                <c:pt idx="3726">
                  <c:v>4.5</c:v>
                </c:pt>
                <c:pt idx="3727">
                  <c:v>4.5</c:v>
                </c:pt>
                <c:pt idx="3728">
                  <c:v>4.5</c:v>
                </c:pt>
                <c:pt idx="3729">
                  <c:v>4.5</c:v>
                </c:pt>
                <c:pt idx="3730">
                  <c:v>4.5</c:v>
                </c:pt>
                <c:pt idx="3731">
                  <c:v>4.5</c:v>
                </c:pt>
                <c:pt idx="3732">
                  <c:v>4.5</c:v>
                </c:pt>
                <c:pt idx="3733">
                  <c:v>4.5</c:v>
                </c:pt>
                <c:pt idx="3734">
                  <c:v>4.5</c:v>
                </c:pt>
                <c:pt idx="3735">
                  <c:v>4.5</c:v>
                </c:pt>
                <c:pt idx="3736">
                  <c:v>4.5</c:v>
                </c:pt>
                <c:pt idx="3737">
                  <c:v>4.5</c:v>
                </c:pt>
                <c:pt idx="3738">
                  <c:v>4.5</c:v>
                </c:pt>
                <c:pt idx="3739">
                  <c:v>4.5</c:v>
                </c:pt>
                <c:pt idx="3740">
                  <c:v>4.5</c:v>
                </c:pt>
                <c:pt idx="3741">
                  <c:v>4.5</c:v>
                </c:pt>
                <c:pt idx="3742">
                  <c:v>4.5</c:v>
                </c:pt>
                <c:pt idx="3743">
                  <c:v>4.5</c:v>
                </c:pt>
                <c:pt idx="3744">
                  <c:v>4.5</c:v>
                </c:pt>
                <c:pt idx="3745">
                  <c:v>4.5</c:v>
                </c:pt>
                <c:pt idx="3746">
                  <c:v>4.5</c:v>
                </c:pt>
                <c:pt idx="3747">
                  <c:v>4.5</c:v>
                </c:pt>
                <c:pt idx="3748">
                  <c:v>4.5</c:v>
                </c:pt>
                <c:pt idx="3749">
                  <c:v>4.5</c:v>
                </c:pt>
                <c:pt idx="3750">
                  <c:v>4.5</c:v>
                </c:pt>
                <c:pt idx="3751">
                  <c:v>4.5</c:v>
                </c:pt>
                <c:pt idx="3752">
                  <c:v>4.5</c:v>
                </c:pt>
                <c:pt idx="3753">
                  <c:v>13.5</c:v>
                </c:pt>
                <c:pt idx="3754">
                  <c:v>4.5</c:v>
                </c:pt>
                <c:pt idx="3755">
                  <c:v>4.5</c:v>
                </c:pt>
                <c:pt idx="3756">
                  <c:v>-2.0</c:v>
                </c:pt>
                <c:pt idx="3757">
                  <c:v>-2.0</c:v>
                </c:pt>
                <c:pt idx="3758">
                  <c:v>4.5</c:v>
                </c:pt>
                <c:pt idx="3759">
                  <c:v>4.5</c:v>
                </c:pt>
                <c:pt idx="3760">
                  <c:v>4.5</c:v>
                </c:pt>
                <c:pt idx="3761">
                  <c:v>4.5</c:v>
                </c:pt>
                <c:pt idx="3762">
                  <c:v>4.5</c:v>
                </c:pt>
                <c:pt idx="3763">
                  <c:v>4.5</c:v>
                </c:pt>
                <c:pt idx="3764">
                  <c:v>4.5</c:v>
                </c:pt>
                <c:pt idx="3765">
                  <c:v>4.5</c:v>
                </c:pt>
                <c:pt idx="3766">
                  <c:v>4.5</c:v>
                </c:pt>
                <c:pt idx="3767">
                  <c:v>4.5</c:v>
                </c:pt>
                <c:pt idx="3768">
                  <c:v>4.5</c:v>
                </c:pt>
                <c:pt idx="3769">
                  <c:v>4.5</c:v>
                </c:pt>
                <c:pt idx="3770">
                  <c:v>4.5</c:v>
                </c:pt>
                <c:pt idx="3771">
                  <c:v>4.5</c:v>
                </c:pt>
                <c:pt idx="3772">
                  <c:v>4.5</c:v>
                </c:pt>
                <c:pt idx="3773">
                  <c:v>4.5</c:v>
                </c:pt>
                <c:pt idx="3774">
                  <c:v>4.5</c:v>
                </c:pt>
                <c:pt idx="3775">
                  <c:v>4.5</c:v>
                </c:pt>
                <c:pt idx="3776">
                  <c:v>4.5</c:v>
                </c:pt>
                <c:pt idx="3777">
                  <c:v>4.5</c:v>
                </c:pt>
                <c:pt idx="3778">
                  <c:v>4.5</c:v>
                </c:pt>
                <c:pt idx="3779">
                  <c:v>4.5</c:v>
                </c:pt>
                <c:pt idx="3780">
                  <c:v>4.5</c:v>
                </c:pt>
                <c:pt idx="3781">
                  <c:v>4.5</c:v>
                </c:pt>
                <c:pt idx="3782">
                  <c:v>4.5</c:v>
                </c:pt>
                <c:pt idx="3783">
                  <c:v>4.5</c:v>
                </c:pt>
                <c:pt idx="3784">
                  <c:v>4.5</c:v>
                </c:pt>
                <c:pt idx="3785">
                  <c:v>4.5</c:v>
                </c:pt>
                <c:pt idx="3786">
                  <c:v>4.5</c:v>
                </c:pt>
                <c:pt idx="3787">
                  <c:v>4.5</c:v>
                </c:pt>
                <c:pt idx="3788">
                  <c:v>-2.0</c:v>
                </c:pt>
                <c:pt idx="3789">
                  <c:v>4.5</c:v>
                </c:pt>
                <c:pt idx="3790">
                  <c:v>4.5</c:v>
                </c:pt>
                <c:pt idx="3791">
                  <c:v>4.5</c:v>
                </c:pt>
                <c:pt idx="3792">
                  <c:v>4.5</c:v>
                </c:pt>
                <c:pt idx="3793">
                  <c:v>4.5</c:v>
                </c:pt>
                <c:pt idx="3794">
                  <c:v>4.5</c:v>
                </c:pt>
                <c:pt idx="3795">
                  <c:v>4.5</c:v>
                </c:pt>
                <c:pt idx="3796">
                  <c:v>4.5</c:v>
                </c:pt>
                <c:pt idx="3797">
                  <c:v>4.5</c:v>
                </c:pt>
                <c:pt idx="3798">
                  <c:v>4.5</c:v>
                </c:pt>
                <c:pt idx="3799">
                  <c:v>4.5</c:v>
                </c:pt>
                <c:pt idx="3800">
                  <c:v>4.5</c:v>
                </c:pt>
                <c:pt idx="3801">
                  <c:v>4.5</c:v>
                </c:pt>
                <c:pt idx="3802">
                  <c:v>4.5</c:v>
                </c:pt>
                <c:pt idx="3803">
                  <c:v>4.5</c:v>
                </c:pt>
                <c:pt idx="3804">
                  <c:v>4.5</c:v>
                </c:pt>
                <c:pt idx="3805">
                  <c:v>4.5</c:v>
                </c:pt>
                <c:pt idx="3806">
                  <c:v>4.5</c:v>
                </c:pt>
                <c:pt idx="3807">
                  <c:v>4.5</c:v>
                </c:pt>
                <c:pt idx="3808">
                  <c:v>4.5</c:v>
                </c:pt>
                <c:pt idx="3809">
                  <c:v>4.5</c:v>
                </c:pt>
                <c:pt idx="3810">
                  <c:v>4.5</c:v>
                </c:pt>
                <c:pt idx="3811">
                  <c:v>4.5</c:v>
                </c:pt>
                <c:pt idx="3812">
                  <c:v>4.5</c:v>
                </c:pt>
                <c:pt idx="3813">
                  <c:v>4.5</c:v>
                </c:pt>
                <c:pt idx="3814">
                  <c:v>4.5</c:v>
                </c:pt>
                <c:pt idx="3815">
                  <c:v>4.5</c:v>
                </c:pt>
                <c:pt idx="3816">
                  <c:v>4.5</c:v>
                </c:pt>
                <c:pt idx="3817">
                  <c:v>4.5</c:v>
                </c:pt>
                <c:pt idx="3818">
                  <c:v>4.5</c:v>
                </c:pt>
                <c:pt idx="3819">
                  <c:v>-2.0</c:v>
                </c:pt>
                <c:pt idx="3820">
                  <c:v>4.5</c:v>
                </c:pt>
                <c:pt idx="3821">
                  <c:v>4.5</c:v>
                </c:pt>
                <c:pt idx="3822">
                  <c:v>4.5</c:v>
                </c:pt>
                <c:pt idx="3823">
                  <c:v>4.5</c:v>
                </c:pt>
                <c:pt idx="3824">
                  <c:v>-2.0</c:v>
                </c:pt>
                <c:pt idx="3825">
                  <c:v>4.5</c:v>
                </c:pt>
                <c:pt idx="3826">
                  <c:v>4.5</c:v>
                </c:pt>
                <c:pt idx="3827">
                  <c:v>4.5</c:v>
                </c:pt>
                <c:pt idx="3828">
                  <c:v>4.5</c:v>
                </c:pt>
                <c:pt idx="3829">
                  <c:v>4.5</c:v>
                </c:pt>
                <c:pt idx="3830">
                  <c:v>4.5</c:v>
                </c:pt>
                <c:pt idx="3831">
                  <c:v>4.5</c:v>
                </c:pt>
                <c:pt idx="3832">
                  <c:v>-2.0</c:v>
                </c:pt>
                <c:pt idx="3833">
                  <c:v>4.5</c:v>
                </c:pt>
                <c:pt idx="3834">
                  <c:v>4.5</c:v>
                </c:pt>
                <c:pt idx="3835">
                  <c:v>4.5</c:v>
                </c:pt>
                <c:pt idx="3836">
                  <c:v>4.5</c:v>
                </c:pt>
                <c:pt idx="3837">
                  <c:v>4.5</c:v>
                </c:pt>
                <c:pt idx="3838">
                  <c:v>4.5</c:v>
                </c:pt>
                <c:pt idx="3839">
                  <c:v>4.5</c:v>
                </c:pt>
                <c:pt idx="3840">
                  <c:v>4.5</c:v>
                </c:pt>
                <c:pt idx="3841">
                  <c:v>4.5</c:v>
                </c:pt>
                <c:pt idx="3842">
                  <c:v>4.5</c:v>
                </c:pt>
                <c:pt idx="3843">
                  <c:v>4.5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33609720"/>
        <c:axId val="-2133601048"/>
      </c:scatterChart>
      <c:valAx>
        <c:axId val="-2133609720"/>
        <c:scaling>
          <c:orientation val="minMax"/>
          <c:max val="5.0"/>
          <c:min val="0.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dirty="0"/>
                  <a:t>time</a:t>
                </a:r>
                <a:r>
                  <a:rPr lang="en-US" sz="1400" baseline="0" dirty="0"/>
                  <a:t> [s]</a:t>
                </a:r>
                <a:endParaRPr lang="en-US" sz="1400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133601048"/>
        <c:crosses val="autoZero"/>
        <c:crossBetween val="midCat"/>
      </c:valAx>
      <c:valAx>
        <c:axId val="-21336010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dirty="0"/>
                  <a:t>hottest spot position (from heater center)</a:t>
                </a:r>
                <a:r>
                  <a:rPr lang="en-US" sz="1400" baseline="0" dirty="0"/>
                  <a:t> [cm]</a:t>
                </a:r>
                <a:endParaRPr lang="en-US" sz="1400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13360972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smtClean="0"/>
              <a:t>Spectral shift</a:t>
            </a:r>
            <a:r>
              <a:rPr lang="en-US" baseline="0" dirty="0" smtClean="0"/>
              <a:t> at the hottest spot</a:t>
            </a:r>
            <a:endParaRPr lang="en-US" dirty="0"/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scatterChart>
        <c:scatterStyle val="lineMarker"/>
        <c:varyColors val="0"/>
        <c:ser>
          <c:idx val="1"/>
          <c:order val="1"/>
          <c:tx>
            <c:strRef>
              <c:f>Sheet1!$N$5</c:f>
              <c:strCache>
                <c:ptCount val="1"/>
                <c:pt idx="0">
                  <c:v>Amplitude - Plot 5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Sheet1!$K$6:$K$3851</c:f>
              <c:numCache>
                <c:formatCode>General</c:formatCode>
                <c:ptCount val="3846"/>
                <c:pt idx="0">
                  <c:v>-82.25</c:v>
                </c:pt>
                <c:pt idx="1">
                  <c:v>-82.22</c:v>
                </c:pt>
                <c:pt idx="2">
                  <c:v>-82.19</c:v>
                </c:pt>
                <c:pt idx="3">
                  <c:v>-82.16</c:v>
                </c:pt>
                <c:pt idx="4">
                  <c:v>-82.13</c:v>
                </c:pt>
                <c:pt idx="5">
                  <c:v>-82.1</c:v>
                </c:pt>
                <c:pt idx="6">
                  <c:v>-82.07</c:v>
                </c:pt>
                <c:pt idx="7">
                  <c:v>-82.04</c:v>
                </c:pt>
                <c:pt idx="8">
                  <c:v>-82.01</c:v>
                </c:pt>
                <c:pt idx="9">
                  <c:v>-81.98</c:v>
                </c:pt>
                <c:pt idx="10">
                  <c:v>-81.95</c:v>
                </c:pt>
                <c:pt idx="11">
                  <c:v>-81.92</c:v>
                </c:pt>
                <c:pt idx="12">
                  <c:v>-81.89</c:v>
                </c:pt>
                <c:pt idx="13">
                  <c:v>-81.86</c:v>
                </c:pt>
                <c:pt idx="14">
                  <c:v>-81.83</c:v>
                </c:pt>
                <c:pt idx="15">
                  <c:v>-81.8</c:v>
                </c:pt>
                <c:pt idx="16">
                  <c:v>-81.77</c:v>
                </c:pt>
                <c:pt idx="17">
                  <c:v>-81.74</c:v>
                </c:pt>
                <c:pt idx="18">
                  <c:v>-81.71</c:v>
                </c:pt>
                <c:pt idx="19">
                  <c:v>-81.67999999999998</c:v>
                </c:pt>
                <c:pt idx="20">
                  <c:v>-81.65</c:v>
                </c:pt>
                <c:pt idx="21">
                  <c:v>-81.62</c:v>
                </c:pt>
                <c:pt idx="22">
                  <c:v>-81.59</c:v>
                </c:pt>
                <c:pt idx="23">
                  <c:v>-81.56</c:v>
                </c:pt>
                <c:pt idx="24">
                  <c:v>-81.53</c:v>
                </c:pt>
                <c:pt idx="25">
                  <c:v>-81.5</c:v>
                </c:pt>
                <c:pt idx="26">
                  <c:v>-81.47</c:v>
                </c:pt>
                <c:pt idx="27">
                  <c:v>-81.44</c:v>
                </c:pt>
                <c:pt idx="28">
                  <c:v>-81.41</c:v>
                </c:pt>
                <c:pt idx="29">
                  <c:v>-81.38</c:v>
                </c:pt>
                <c:pt idx="30">
                  <c:v>-81.35</c:v>
                </c:pt>
                <c:pt idx="31">
                  <c:v>-81.32</c:v>
                </c:pt>
                <c:pt idx="32">
                  <c:v>-81.29</c:v>
                </c:pt>
                <c:pt idx="33">
                  <c:v>-81.26</c:v>
                </c:pt>
                <c:pt idx="34">
                  <c:v>-81.23</c:v>
                </c:pt>
                <c:pt idx="35">
                  <c:v>-81.2</c:v>
                </c:pt>
                <c:pt idx="36">
                  <c:v>-81.16999999999998</c:v>
                </c:pt>
                <c:pt idx="37">
                  <c:v>-81.14</c:v>
                </c:pt>
                <c:pt idx="38">
                  <c:v>-81.11</c:v>
                </c:pt>
                <c:pt idx="39">
                  <c:v>-81.08</c:v>
                </c:pt>
                <c:pt idx="40">
                  <c:v>-81.05</c:v>
                </c:pt>
                <c:pt idx="41">
                  <c:v>-81.02</c:v>
                </c:pt>
                <c:pt idx="42">
                  <c:v>-80.99</c:v>
                </c:pt>
                <c:pt idx="43">
                  <c:v>-80.96</c:v>
                </c:pt>
                <c:pt idx="44">
                  <c:v>-80.93</c:v>
                </c:pt>
                <c:pt idx="45">
                  <c:v>-80.9</c:v>
                </c:pt>
                <c:pt idx="46">
                  <c:v>-80.87</c:v>
                </c:pt>
                <c:pt idx="47">
                  <c:v>-80.84</c:v>
                </c:pt>
                <c:pt idx="48">
                  <c:v>-80.81</c:v>
                </c:pt>
                <c:pt idx="49">
                  <c:v>-80.78</c:v>
                </c:pt>
                <c:pt idx="50">
                  <c:v>-80.75</c:v>
                </c:pt>
                <c:pt idx="51">
                  <c:v>-80.72</c:v>
                </c:pt>
                <c:pt idx="52">
                  <c:v>-80.69</c:v>
                </c:pt>
                <c:pt idx="53">
                  <c:v>-80.66</c:v>
                </c:pt>
                <c:pt idx="54">
                  <c:v>-80.63</c:v>
                </c:pt>
                <c:pt idx="55">
                  <c:v>-80.6</c:v>
                </c:pt>
                <c:pt idx="56">
                  <c:v>-80.57</c:v>
                </c:pt>
                <c:pt idx="57">
                  <c:v>-80.54</c:v>
                </c:pt>
                <c:pt idx="58">
                  <c:v>-80.51</c:v>
                </c:pt>
                <c:pt idx="59">
                  <c:v>-80.48</c:v>
                </c:pt>
                <c:pt idx="60">
                  <c:v>-80.45</c:v>
                </c:pt>
                <c:pt idx="61">
                  <c:v>-80.42</c:v>
                </c:pt>
                <c:pt idx="62">
                  <c:v>-80.39</c:v>
                </c:pt>
                <c:pt idx="63">
                  <c:v>-80.36</c:v>
                </c:pt>
                <c:pt idx="64">
                  <c:v>-80.33</c:v>
                </c:pt>
                <c:pt idx="65">
                  <c:v>-80.3</c:v>
                </c:pt>
                <c:pt idx="66">
                  <c:v>-80.27</c:v>
                </c:pt>
                <c:pt idx="67">
                  <c:v>-80.24</c:v>
                </c:pt>
                <c:pt idx="68">
                  <c:v>-80.21</c:v>
                </c:pt>
                <c:pt idx="69">
                  <c:v>-80.17999999999998</c:v>
                </c:pt>
                <c:pt idx="70">
                  <c:v>-80.15</c:v>
                </c:pt>
                <c:pt idx="71">
                  <c:v>-80.12</c:v>
                </c:pt>
                <c:pt idx="72">
                  <c:v>-80.09</c:v>
                </c:pt>
                <c:pt idx="73">
                  <c:v>-80.06</c:v>
                </c:pt>
                <c:pt idx="74">
                  <c:v>-80.03</c:v>
                </c:pt>
                <c:pt idx="75">
                  <c:v>-80.0</c:v>
                </c:pt>
                <c:pt idx="76">
                  <c:v>-79.97</c:v>
                </c:pt>
                <c:pt idx="77">
                  <c:v>-79.94</c:v>
                </c:pt>
                <c:pt idx="78">
                  <c:v>-79.91</c:v>
                </c:pt>
                <c:pt idx="79">
                  <c:v>-79.88</c:v>
                </c:pt>
                <c:pt idx="80">
                  <c:v>-79.85</c:v>
                </c:pt>
                <c:pt idx="81">
                  <c:v>-79.82</c:v>
                </c:pt>
                <c:pt idx="82">
                  <c:v>-79.79</c:v>
                </c:pt>
                <c:pt idx="83">
                  <c:v>-79.76</c:v>
                </c:pt>
                <c:pt idx="84">
                  <c:v>-79.73</c:v>
                </c:pt>
                <c:pt idx="85">
                  <c:v>-79.7</c:v>
                </c:pt>
                <c:pt idx="86">
                  <c:v>-79.66999999999998</c:v>
                </c:pt>
                <c:pt idx="87">
                  <c:v>-79.64</c:v>
                </c:pt>
                <c:pt idx="88">
                  <c:v>-79.61</c:v>
                </c:pt>
                <c:pt idx="89">
                  <c:v>-79.58</c:v>
                </c:pt>
                <c:pt idx="90">
                  <c:v>-79.55</c:v>
                </c:pt>
                <c:pt idx="91">
                  <c:v>-79.52</c:v>
                </c:pt>
                <c:pt idx="92">
                  <c:v>-79.49</c:v>
                </c:pt>
                <c:pt idx="93">
                  <c:v>-79.46</c:v>
                </c:pt>
                <c:pt idx="94">
                  <c:v>-79.43</c:v>
                </c:pt>
                <c:pt idx="95">
                  <c:v>-79.4</c:v>
                </c:pt>
                <c:pt idx="96">
                  <c:v>-79.37</c:v>
                </c:pt>
                <c:pt idx="97">
                  <c:v>-79.34</c:v>
                </c:pt>
                <c:pt idx="98">
                  <c:v>-79.31</c:v>
                </c:pt>
                <c:pt idx="99">
                  <c:v>-79.28</c:v>
                </c:pt>
                <c:pt idx="100">
                  <c:v>-79.25</c:v>
                </c:pt>
                <c:pt idx="101">
                  <c:v>-79.22</c:v>
                </c:pt>
                <c:pt idx="102">
                  <c:v>-79.19</c:v>
                </c:pt>
                <c:pt idx="103">
                  <c:v>-79.16</c:v>
                </c:pt>
                <c:pt idx="104">
                  <c:v>-79.13</c:v>
                </c:pt>
                <c:pt idx="105">
                  <c:v>-79.1</c:v>
                </c:pt>
                <c:pt idx="106">
                  <c:v>-79.07</c:v>
                </c:pt>
                <c:pt idx="107">
                  <c:v>-79.04</c:v>
                </c:pt>
                <c:pt idx="108">
                  <c:v>-79.01</c:v>
                </c:pt>
                <c:pt idx="109">
                  <c:v>-78.98</c:v>
                </c:pt>
                <c:pt idx="110">
                  <c:v>-78.95</c:v>
                </c:pt>
                <c:pt idx="111">
                  <c:v>-78.92</c:v>
                </c:pt>
                <c:pt idx="112">
                  <c:v>-78.89</c:v>
                </c:pt>
                <c:pt idx="113">
                  <c:v>-78.86</c:v>
                </c:pt>
                <c:pt idx="114">
                  <c:v>-78.83</c:v>
                </c:pt>
                <c:pt idx="115">
                  <c:v>-78.8</c:v>
                </c:pt>
                <c:pt idx="116">
                  <c:v>-78.77</c:v>
                </c:pt>
                <c:pt idx="117">
                  <c:v>-78.74</c:v>
                </c:pt>
                <c:pt idx="118">
                  <c:v>-78.71</c:v>
                </c:pt>
                <c:pt idx="119">
                  <c:v>-78.67999999999998</c:v>
                </c:pt>
                <c:pt idx="120">
                  <c:v>-78.65</c:v>
                </c:pt>
                <c:pt idx="121">
                  <c:v>-78.62</c:v>
                </c:pt>
                <c:pt idx="122">
                  <c:v>-78.59</c:v>
                </c:pt>
                <c:pt idx="123">
                  <c:v>-78.56</c:v>
                </c:pt>
                <c:pt idx="124">
                  <c:v>-78.53</c:v>
                </c:pt>
                <c:pt idx="125">
                  <c:v>-78.5</c:v>
                </c:pt>
                <c:pt idx="126">
                  <c:v>-78.47</c:v>
                </c:pt>
                <c:pt idx="127">
                  <c:v>-78.44</c:v>
                </c:pt>
                <c:pt idx="128">
                  <c:v>-78.41</c:v>
                </c:pt>
                <c:pt idx="129">
                  <c:v>-78.38</c:v>
                </c:pt>
                <c:pt idx="130">
                  <c:v>-78.35</c:v>
                </c:pt>
                <c:pt idx="131">
                  <c:v>-78.32</c:v>
                </c:pt>
                <c:pt idx="132">
                  <c:v>-78.29</c:v>
                </c:pt>
                <c:pt idx="133">
                  <c:v>-78.26</c:v>
                </c:pt>
                <c:pt idx="134">
                  <c:v>-78.23</c:v>
                </c:pt>
                <c:pt idx="135">
                  <c:v>-78.2</c:v>
                </c:pt>
                <c:pt idx="136">
                  <c:v>-78.16999999999998</c:v>
                </c:pt>
                <c:pt idx="137">
                  <c:v>-78.14</c:v>
                </c:pt>
                <c:pt idx="138">
                  <c:v>-78.11</c:v>
                </c:pt>
                <c:pt idx="139">
                  <c:v>-78.08</c:v>
                </c:pt>
                <c:pt idx="140">
                  <c:v>-78.05</c:v>
                </c:pt>
                <c:pt idx="141">
                  <c:v>-78.02</c:v>
                </c:pt>
                <c:pt idx="142">
                  <c:v>-77.99</c:v>
                </c:pt>
                <c:pt idx="143">
                  <c:v>-77.96</c:v>
                </c:pt>
                <c:pt idx="144">
                  <c:v>-77.93</c:v>
                </c:pt>
                <c:pt idx="145">
                  <c:v>-77.9</c:v>
                </c:pt>
                <c:pt idx="146">
                  <c:v>-77.87</c:v>
                </c:pt>
                <c:pt idx="147">
                  <c:v>-77.84</c:v>
                </c:pt>
                <c:pt idx="148">
                  <c:v>-77.81</c:v>
                </c:pt>
                <c:pt idx="149">
                  <c:v>-77.78</c:v>
                </c:pt>
                <c:pt idx="150">
                  <c:v>-77.75</c:v>
                </c:pt>
                <c:pt idx="151">
                  <c:v>-77.72</c:v>
                </c:pt>
                <c:pt idx="152">
                  <c:v>-77.69</c:v>
                </c:pt>
                <c:pt idx="153">
                  <c:v>-77.66</c:v>
                </c:pt>
                <c:pt idx="154">
                  <c:v>-77.63</c:v>
                </c:pt>
                <c:pt idx="155">
                  <c:v>-77.6</c:v>
                </c:pt>
                <c:pt idx="156">
                  <c:v>-77.57</c:v>
                </c:pt>
                <c:pt idx="157">
                  <c:v>-77.54</c:v>
                </c:pt>
                <c:pt idx="158">
                  <c:v>-77.51</c:v>
                </c:pt>
                <c:pt idx="159">
                  <c:v>-77.48</c:v>
                </c:pt>
                <c:pt idx="160">
                  <c:v>-77.45</c:v>
                </c:pt>
                <c:pt idx="161">
                  <c:v>-77.42</c:v>
                </c:pt>
                <c:pt idx="162">
                  <c:v>-77.39</c:v>
                </c:pt>
                <c:pt idx="163">
                  <c:v>-77.36</c:v>
                </c:pt>
                <c:pt idx="164">
                  <c:v>-77.33</c:v>
                </c:pt>
                <c:pt idx="165">
                  <c:v>-77.3</c:v>
                </c:pt>
                <c:pt idx="166">
                  <c:v>-77.27</c:v>
                </c:pt>
                <c:pt idx="167">
                  <c:v>-77.24</c:v>
                </c:pt>
                <c:pt idx="168">
                  <c:v>-77.21</c:v>
                </c:pt>
                <c:pt idx="169">
                  <c:v>-77.17999999999998</c:v>
                </c:pt>
                <c:pt idx="170">
                  <c:v>-77.15</c:v>
                </c:pt>
                <c:pt idx="171">
                  <c:v>-77.12</c:v>
                </c:pt>
                <c:pt idx="172">
                  <c:v>-77.09</c:v>
                </c:pt>
                <c:pt idx="173">
                  <c:v>-77.06</c:v>
                </c:pt>
                <c:pt idx="174">
                  <c:v>-77.03</c:v>
                </c:pt>
                <c:pt idx="175">
                  <c:v>-77.0</c:v>
                </c:pt>
                <c:pt idx="176">
                  <c:v>-76.97</c:v>
                </c:pt>
                <c:pt idx="177">
                  <c:v>-76.94</c:v>
                </c:pt>
                <c:pt idx="178">
                  <c:v>-76.91</c:v>
                </c:pt>
                <c:pt idx="179">
                  <c:v>-76.88</c:v>
                </c:pt>
                <c:pt idx="180">
                  <c:v>-76.85</c:v>
                </c:pt>
                <c:pt idx="181">
                  <c:v>-76.82</c:v>
                </c:pt>
                <c:pt idx="182">
                  <c:v>-76.79</c:v>
                </c:pt>
                <c:pt idx="183">
                  <c:v>-76.76</c:v>
                </c:pt>
                <c:pt idx="184">
                  <c:v>-76.73</c:v>
                </c:pt>
                <c:pt idx="185">
                  <c:v>-76.7</c:v>
                </c:pt>
                <c:pt idx="186">
                  <c:v>-76.66999999999998</c:v>
                </c:pt>
                <c:pt idx="187">
                  <c:v>-76.64</c:v>
                </c:pt>
                <c:pt idx="188">
                  <c:v>-76.61</c:v>
                </c:pt>
                <c:pt idx="189">
                  <c:v>-76.58</c:v>
                </c:pt>
                <c:pt idx="190">
                  <c:v>-76.55</c:v>
                </c:pt>
                <c:pt idx="191">
                  <c:v>-76.52</c:v>
                </c:pt>
                <c:pt idx="192">
                  <c:v>-76.49</c:v>
                </c:pt>
                <c:pt idx="193">
                  <c:v>-76.46</c:v>
                </c:pt>
                <c:pt idx="194">
                  <c:v>-76.43</c:v>
                </c:pt>
                <c:pt idx="195">
                  <c:v>-76.4</c:v>
                </c:pt>
                <c:pt idx="196">
                  <c:v>-76.37</c:v>
                </c:pt>
                <c:pt idx="197">
                  <c:v>-76.34</c:v>
                </c:pt>
                <c:pt idx="198">
                  <c:v>-76.31</c:v>
                </c:pt>
                <c:pt idx="199">
                  <c:v>-76.28</c:v>
                </c:pt>
                <c:pt idx="200">
                  <c:v>-76.25</c:v>
                </c:pt>
                <c:pt idx="201">
                  <c:v>-76.22</c:v>
                </c:pt>
                <c:pt idx="202">
                  <c:v>-76.19</c:v>
                </c:pt>
                <c:pt idx="203">
                  <c:v>-76.16</c:v>
                </c:pt>
                <c:pt idx="204">
                  <c:v>-76.13</c:v>
                </c:pt>
                <c:pt idx="205">
                  <c:v>-76.1</c:v>
                </c:pt>
                <c:pt idx="206">
                  <c:v>-76.07</c:v>
                </c:pt>
                <c:pt idx="207">
                  <c:v>-76.04</c:v>
                </c:pt>
                <c:pt idx="208">
                  <c:v>-76.01</c:v>
                </c:pt>
                <c:pt idx="209">
                  <c:v>-75.98</c:v>
                </c:pt>
                <c:pt idx="210">
                  <c:v>-75.95</c:v>
                </c:pt>
                <c:pt idx="211">
                  <c:v>-75.92</c:v>
                </c:pt>
                <c:pt idx="212">
                  <c:v>-75.89</c:v>
                </c:pt>
                <c:pt idx="213">
                  <c:v>-75.86</c:v>
                </c:pt>
                <c:pt idx="214">
                  <c:v>-75.83</c:v>
                </c:pt>
                <c:pt idx="215">
                  <c:v>-75.8</c:v>
                </c:pt>
                <c:pt idx="216">
                  <c:v>-75.77</c:v>
                </c:pt>
                <c:pt idx="217">
                  <c:v>-75.74</c:v>
                </c:pt>
                <c:pt idx="218">
                  <c:v>-75.71</c:v>
                </c:pt>
                <c:pt idx="219">
                  <c:v>-75.67999999999998</c:v>
                </c:pt>
                <c:pt idx="220">
                  <c:v>-75.65</c:v>
                </c:pt>
                <c:pt idx="221">
                  <c:v>-75.62</c:v>
                </c:pt>
                <c:pt idx="222">
                  <c:v>-75.59</c:v>
                </c:pt>
                <c:pt idx="223">
                  <c:v>-75.56</c:v>
                </c:pt>
                <c:pt idx="224">
                  <c:v>-75.53</c:v>
                </c:pt>
                <c:pt idx="225">
                  <c:v>-75.5</c:v>
                </c:pt>
                <c:pt idx="226">
                  <c:v>-75.47</c:v>
                </c:pt>
                <c:pt idx="227">
                  <c:v>-75.44</c:v>
                </c:pt>
                <c:pt idx="228">
                  <c:v>-75.41</c:v>
                </c:pt>
                <c:pt idx="229">
                  <c:v>-75.38</c:v>
                </c:pt>
                <c:pt idx="230">
                  <c:v>-75.35</c:v>
                </c:pt>
                <c:pt idx="231">
                  <c:v>-75.32</c:v>
                </c:pt>
                <c:pt idx="232">
                  <c:v>-75.29</c:v>
                </c:pt>
                <c:pt idx="233">
                  <c:v>-75.26</c:v>
                </c:pt>
                <c:pt idx="234">
                  <c:v>-75.23</c:v>
                </c:pt>
                <c:pt idx="235">
                  <c:v>-75.2</c:v>
                </c:pt>
                <c:pt idx="236">
                  <c:v>-75.16999999999998</c:v>
                </c:pt>
                <c:pt idx="237">
                  <c:v>-75.14</c:v>
                </c:pt>
                <c:pt idx="238">
                  <c:v>-75.11</c:v>
                </c:pt>
                <c:pt idx="239">
                  <c:v>-75.08</c:v>
                </c:pt>
                <c:pt idx="240">
                  <c:v>-75.05</c:v>
                </c:pt>
                <c:pt idx="241">
                  <c:v>-75.02</c:v>
                </c:pt>
                <c:pt idx="242">
                  <c:v>-74.99</c:v>
                </c:pt>
                <c:pt idx="243">
                  <c:v>-74.96</c:v>
                </c:pt>
                <c:pt idx="244">
                  <c:v>-74.93</c:v>
                </c:pt>
                <c:pt idx="245">
                  <c:v>-74.9</c:v>
                </c:pt>
                <c:pt idx="246">
                  <c:v>-74.87</c:v>
                </c:pt>
                <c:pt idx="247">
                  <c:v>-74.84</c:v>
                </c:pt>
                <c:pt idx="248">
                  <c:v>-74.81</c:v>
                </c:pt>
                <c:pt idx="249">
                  <c:v>-74.78</c:v>
                </c:pt>
                <c:pt idx="250">
                  <c:v>-74.75</c:v>
                </c:pt>
                <c:pt idx="251">
                  <c:v>-74.72</c:v>
                </c:pt>
                <c:pt idx="252">
                  <c:v>-74.69</c:v>
                </c:pt>
                <c:pt idx="253">
                  <c:v>-74.66</c:v>
                </c:pt>
                <c:pt idx="254">
                  <c:v>-74.63</c:v>
                </c:pt>
                <c:pt idx="255">
                  <c:v>-74.6</c:v>
                </c:pt>
                <c:pt idx="256">
                  <c:v>-74.57</c:v>
                </c:pt>
                <c:pt idx="257">
                  <c:v>-74.54</c:v>
                </c:pt>
                <c:pt idx="258">
                  <c:v>-74.51</c:v>
                </c:pt>
                <c:pt idx="259">
                  <c:v>-74.48</c:v>
                </c:pt>
                <c:pt idx="260">
                  <c:v>-74.45</c:v>
                </c:pt>
                <c:pt idx="261">
                  <c:v>-74.42</c:v>
                </c:pt>
                <c:pt idx="262">
                  <c:v>-74.39</c:v>
                </c:pt>
                <c:pt idx="263">
                  <c:v>-74.36</c:v>
                </c:pt>
                <c:pt idx="264">
                  <c:v>-74.33</c:v>
                </c:pt>
                <c:pt idx="265">
                  <c:v>-74.3</c:v>
                </c:pt>
                <c:pt idx="266">
                  <c:v>-74.27</c:v>
                </c:pt>
                <c:pt idx="267">
                  <c:v>-74.24</c:v>
                </c:pt>
                <c:pt idx="268">
                  <c:v>-74.21000000000002</c:v>
                </c:pt>
                <c:pt idx="269">
                  <c:v>-74.17999999999998</c:v>
                </c:pt>
                <c:pt idx="270">
                  <c:v>-74.15</c:v>
                </c:pt>
                <c:pt idx="271">
                  <c:v>-74.12</c:v>
                </c:pt>
                <c:pt idx="272">
                  <c:v>-74.09</c:v>
                </c:pt>
                <c:pt idx="273">
                  <c:v>-74.06</c:v>
                </c:pt>
                <c:pt idx="274">
                  <c:v>-74.03</c:v>
                </c:pt>
                <c:pt idx="275">
                  <c:v>-74.0</c:v>
                </c:pt>
                <c:pt idx="276">
                  <c:v>-73.97</c:v>
                </c:pt>
                <c:pt idx="277">
                  <c:v>-73.94</c:v>
                </c:pt>
                <c:pt idx="278">
                  <c:v>-73.91</c:v>
                </c:pt>
                <c:pt idx="279">
                  <c:v>-73.88</c:v>
                </c:pt>
                <c:pt idx="280">
                  <c:v>-73.85</c:v>
                </c:pt>
                <c:pt idx="281">
                  <c:v>-73.82</c:v>
                </c:pt>
                <c:pt idx="282">
                  <c:v>-73.79</c:v>
                </c:pt>
                <c:pt idx="283">
                  <c:v>-73.76</c:v>
                </c:pt>
                <c:pt idx="284">
                  <c:v>-73.73</c:v>
                </c:pt>
                <c:pt idx="285">
                  <c:v>-73.7</c:v>
                </c:pt>
                <c:pt idx="286">
                  <c:v>-73.66999999999998</c:v>
                </c:pt>
                <c:pt idx="287">
                  <c:v>-73.64</c:v>
                </c:pt>
                <c:pt idx="288">
                  <c:v>-73.61</c:v>
                </c:pt>
                <c:pt idx="289">
                  <c:v>-73.58</c:v>
                </c:pt>
                <c:pt idx="290">
                  <c:v>-73.55</c:v>
                </c:pt>
                <c:pt idx="291">
                  <c:v>-73.52</c:v>
                </c:pt>
                <c:pt idx="292">
                  <c:v>-73.49</c:v>
                </c:pt>
                <c:pt idx="293">
                  <c:v>-73.46000000000002</c:v>
                </c:pt>
                <c:pt idx="294">
                  <c:v>-73.43</c:v>
                </c:pt>
                <c:pt idx="295">
                  <c:v>-73.4</c:v>
                </c:pt>
                <c:pt idx="296">
                  <c:v>-73.37</c:v>
                </c:pt>
                <c:pt idx="297">
                  <c:v>-73.34</c:v>
                </c:pt>
                <c:pt idx="298">
                  <c:v>-73.31</c:v>
                </c:pt>
                <c:pt idx="299">
                  <c:v>-73.28</c:v>
                </c:pt>
                <c:pt idx="300">
                  <c:v>-73.25</c:v>
                </c:pt>
                <c:pt idx="301">
                  <c:v>-73.22</c:v>
                </c:pt>
                <c:pt idx="302">
                  <c:v>-73.19</c:v>
                </c:pt>
                <c:pt idx="303">
                  <c:v>-73.16</c:v>
                </c:pt>
                <c:pt idx="304">
                  <c:v>-73.13</c:v>
                </c:pt>
                <c:pt idx="305">
                  <c:v>-73.1</c:v>
                </c:pt>
                <c:pt idx="306">
                  <c:v>-73.07</c:v>
                </c:pt>
                <c:pt idx="307">
                  <c:v>-73.04</c:v>
                </c:pt>
                <c:pt idx="308">
                  <c:v>-73.01</c:v>
                </c:pt>
                <c:pt idx="309">
                  <c:v>-72.98</c:v>
                </c:pt>
                <c:pt idx="310">
                  <c:v>-72.95</c:v>
                </c:pt>
                <c:pt idx="311">
                  <c:v>-72.92</c:v>
                </c:pt>
                <c:pt idx="312">
                  <c:v>-72.89</c:v>
                </c:pt>
                <c:pt idx="313">
                  <c:v>-72.86</c:v>
                </c:pt>
                <c:pt idx="314">
                  <c:v>-72.83</c:v>
                </c:pt>
                <c:pt idx="315">
                  <c:v>-72.8</c:v>
                </c:pt>
                <c:pt idx="316">
                  <c:v>-72.77</c:v>
                </c:pt>
                <c:pt idx="317">
                  <c:v>-72.74</c:v>
                </c:pt>
                <c:pt idx="318">
                  <c:v>-72.71000000000002</c:v>
                </c:pt>
                <c:pt idx="319">
                  <c:v>-72.67999999999998</c:v>
                </c:pt>
                <c:pt idx="320">
                  <c:v>-72.65</c:v>
                </c:pt>
                <c:pt idx="321">
                  <c:v>-72.62</c:v>
                </c:pt>
                <c:pt idx="322">
                  <c:v>-72.59</c:v>
                </c:pt>
                <c:pt idx="323">
                  <c:v>-72.56</c:v>
                </c:pt>
                <c:pt idx="324">
                  <c:v>-72.53</c:v>
                </c:pt>
                <c:pt idx="325">
                  <c:v>-72.5</c:v>
                </c:pt>
                <c:pt idx="326">
                  <c:v>-72.47</c:v>
                </c:pt>
                <c:pt idx="327">
                  <c:v>-72.44</c:v>
                </c:pt>
                <c:pt idx="328">
                  <c:v>-72.41</c:v>
                </c:pt>
                <c:pt idx="329">
                  <c:v>-72.38</c:v>
                </c:pt>
                <c:pt idx="330">
                  <c:v>-72.35</c:v>
                </c:pt>
                <c:pt idx="331">
                  <c:v>-72.32</c:v>
                </c:pt>
                <c:pt idx="332">
                  <c:v>-72.29</c:v>
                </c:pt>
                <c:pt idx="333">
                  <c:v>-72.26</c:v>
                </c:pt>
                <c:pt idx="334">
                  <c:v>-72.23</c:v>
                </c:pt>
                <c:pt idx="335">
                  <c:v>-72.2</c:v>
                </c:pt>
                <c:pt idx="336">
                  <c:v>-72.16999999999998</c:v>
                </c:pt>
                <c:pt idx="337">
                  <c:v>-72.14</c:v>
                </c:pt>
                <c:pt idx="338">
                  <c:v>-72.11</c:v>
                </c:pt>
                <c:pt idx="339">
                  <c:v>-72.08</c:v>
                </c:pt>
                <c:pt idx="340">
                  <c:v>-72.05</c:v>
                </c:pt>
                <c:pt idx="341">
                  <c:v>-72.02</c:v>
                </c:pt>
                <c:pt idx="342">
                  <c:v>-71.99</c:v>
                </c:pt>
                <c:pt idx="343">
                  <c:v>-71.96000000000002</c:v>
                </c:pt>
                <c:pt idx="344">
                  <c:v>-71.93</c:v>
                </c:pt>
                <c:pt idx="345">
                  <c:v>-71.9</c:v>
                </c:pt>
                <c:pt idx="346">
                  <c:v>-71.87</c:v>
                </c:pt>
                <c:pt idx="347">
                  <c:v>-71.84</c:v>
                </c:pt>
                <c:pt idx="348">
                  <c:v>-71.81</c:v>
                </c:pt>
                <c:pt idx="349">
                  <c:v>-71.78</c:v>
                </c:pt>
                <c:pt idx="350">
                  <c:v>-71.75</c:v>
                </c:pt>
                <c:pt idx="351">
                  <c:v>-71.72</c:v>
                </c:pt>
                <c:pt idx="352">
                  <c:v>-71.69</c:v>
                </c:pt>
                <c:pt idx="353">
                  <c:v>-71.66</c:v>
                </c:pt>
                <c:pt idx="354">
                  <c:v>-71.63</c:v>
                </c:pt>
                <c:pt idx="355">
                  <c:v>-71.6</c:v>
                </c:pt>
                <c:pt idx="356">
                  <c:v>-71.57</c:v>
                </c:pt>
                <c:pt idx="357">
                  <c:v>-71.54</c:v>
                </c:pt>
                <c:pt idx="358">
                  <c:v>-71.51</c:v>
                </c:pt>
                <c:pt idx="359">
                  <c:v>-71.48</c:v>
                </c:pt>
                <c:pt idx="360">
                  <c:v>-71.45</c:v>
                </c:pt>
                <c:pt idx="361">
                  <c:v>-71.42</c:v>
                </c:pt>
                <c:pt idx="362">
                  <c:v>-71.39</c:v>
                </c:pt>
                <c:pt idx="363">
                  <c:v>-71.36</c:v>
                </c:pt>
                <c:pt idx="364">
                  <c:v>-71.33</c:v>
                </c:pt>
                <c:pt idx="365">
                  <c:v>-71.3</c:v>
                </c:pt>
                <c:pt idx="366">
                  <c:v>-71.27</c:v>
                </c:pt>
                <c:pt idx="367">
                  <c:v>-71.24</c:v>
                </c:pt>
                <c:pt idx="368">
                  <c:v>-71.21000000000002</c:v>
                </c:pt>
                <c:pt idx="369">
                  <c:v>-71.17999999999998</c:v>
                </c:pt>
                <c:pt idx="370">
                  <c:v>-71.15</c:v>
                </c:pt>
                <c:pt idx="371">
                  <c:v>-71.12</c:v>
                </c:pt>
                <c:pt idx="372">
                  <c:v>-71.09</c:v>
                </c:pt>
                <c:pt idx="373">
                  <c:v>-71.06</c:v>
                </c:pt>
                <c:pt idx="374">
                  <c:v>-71.03</c:v>
                </c:pt>
                <c:pt idx="375">
                  <c:v>-71.0</c:v>
                </c:pt>
                <c:pt idx="376">
                  <c:v>-70.97</c:v>
                </c:pt>
                <c:pt idx="377">
                  <c:v>-70.94</c:v>
                </c:pt>
                <c:pt idx="378">
                  <c:v>-70.91</c:v>
                </c:pt>
                <c:pt idx="379">
                  <c:v>-70.88</c:v>
                </c:pt>
                <c:pt idx="380">
                  <c:v>-70.85</c:v>
                </c:pt>
                <c:pt idx="381">
                  <c:v>-70.82</c:v>
                </c:pt>
                <c:pt idx="382">
                  <c:v>-70.79</c:v>
                </c:pt>
                <c:pt idx="383">
                  <c:v>-70.76</c:v>
                </c:pt>
                <c:pt idx="384">
                  <c:v>-70.73</c:v>
                </c:pt>
                <c:pt idx="385">
                  <c:v>-70.7</c:v>
                </c:pt>
                <c:pt idx="386">
                  <c:v>-70.66999999999998</c:v>
                </c:pt>
                <c:pt idx="387">
                  <c:v>-70.64</c:v>
                </c:pt>
                <c:pt idx="388">
                  <c:v>-70.61</c:v>
                </c:pt>
                <c:pt idx="389">
                  <c:v>-70.58</c:v>
                </c:pt>
                <c:pt idx="390">
                  <c:v>-70.55</c:v>
                </c:pt>
                <c:pt idx="391">
                  <c:v>-70.52</c:v>
                </c:pt>
                <c:pt idx="392">
                  <c:v>-70.49</c:v>
                </c:pt>
                <c:pt idx="393">
                  <c:v>-70.46000000000002</c:v>
                </c:pt>
                <c:pt idx="394">
                  <c:v>-70.43</c:v>
                </c:pt>
                <c:pt idx="395">
                  <c:v>-70.4</c:v>
                </c:pt>
                <c:pt idx="396">
                  <c:v>-70.37</c:v>
                </c:pt>
                <c:pt idx="397">
                  <c:v>-70.34</c:v>
                </c:pt>
                <c:pt idx="398">
                  <c:v>-70.31</c:v>
                </c:pt>
                <c:pt idx="399">
                  <c:v>-70.28</c:v>
                </c:pt>
                <c:pt idx="400">
                  <c:v>-70.25</c:v>
                </c:pt>
                <c:pt idx="401">
                  <c:v>-70.22</c:v>
                </c:pt>
                <c:pt idx="402">
                  <c:v>-70.19</c:v>
                </c:pt>
                <c:pt idx="403">
                  <c:v>-70.16</c:v>
                </c:pt>
                <c:pt idx="404">
                  <c:v>-70.13</c:v>
                </c:pt>
                <c:pt idx="405">
                  <c:v>-70.1</c:v>
                </c:pt>
                <c:pt idx="406">
                  <c:v>-70.07</c:v>
                </c:pt>
                <c:pt idx="407">
                  <c:v>-70.04</c:v>
                </c:pt>
                <c:pt idx="408">
                  <c:v>-70.01</c:v>
                </c:pt>
                <c:pt idx="409">
                  <c:v>-69.98</c:v>
                </c:pt>
                <c:pt idx="410">
                  <c:v>-69.95</c:v>
                </c:pt>
                <c:pt idx="411">
                  <c:v>-69.92</c:v>
                </c:pt>
                <c:pt idx="412">
                  <c:v>-69.89</c:v>
                </c:pt>
                <c:pt idx="413">
                  <c:v>-69.86</c:v>
                </c:pt>
                <c:pt idx="414">
                  <c:v>-69.83</c:v>
                </c:pt>
                <c:pt idx="415">
                  <c:v>-69.8</c:v>
                </c:pt>
                <c:pt idx="416">
                  <c:v>-69.77</c:v>
                </c:pt>
                <c:pt idx="417">
                  <c:v>-69.74</c:v>
                </c:pt>
                <c:pt idx="418">
                  <c:v>-69.71000000000002</c:v>
                </c:pt>
                <c:pt idx="419">
                  <c:v>-69.67999999999998</c:v>
                </c:pt>
                <c:pt idx="420">
                  <c:v>-69.65</c:v>
                </c:pt>
                <c:pt idx="421">
                  <c:v>-69.62</c:v>
                </c:pt>
                <c:pt idx="422">
                  <c:v>-69.59</c:v>
                </c:pt>
                <c:pt idx="423">
                  <c:v>-69.56</c:v>
                </c:pt>
                <c:pt idx="424">
                  <c:v>-69.53</c:v>
                </c:pt>
                <c:pt idx="425">
                  <c:v>-69.5</c:v>
                </c:pt>
                <c:pt idx="426">
                  <c:v>-69.47</c:v>
                </c:pt>
                <c:pt idx="427">
                  <c:v>-69.44</c:v>
                </c:pt>
                <c:pt idx="428">
                  <c:v>-69.41</c:v>
                </c:pt>
                <c:pt idx="429">
                  <c:v>-69.38</c:v>
                </c:pt>
                <c:pt idx="430">
                  <c:v>-69.35</c:v>
                </c:pt>
                <c:pt idx="431">
                  <c:v>-69.32</c:v>
                </c:pt>
                <c:pt idx="432">
                  <c:v>-69.29</c:v>
                </c:pt>
                <c:pt idx="433">
                  <c:v>-69.26</c:v>
                </c:pt>
                <c:pt idx="434">
                  <c:v>-69.23</c:v>
                </c:pt>
                <c:pt idx="435">
                  <c:v>-69.2</c:v>
                </c:pt>
                <c:pt idx="436">
                  <c:v>-69.16999999999998</c:v>
                </c:pt>
                <c:pt idx="437">
                  <c:v>-69.14</c:v>
                </c:pt>
                <c:pt idx="438">
                  <c:v>-69.11</c:v>
                </c:pt>
                <c:pt idx="439">
                  <c:v>-69.08</c:v>
                </c:pt>
                <c:pt idx="440">
                  <c:v>-69.05</c:v>
                </c:pt>
                <c:pt idx="441">
                  <c:v>-69.02</c:v>
                </c:pt>
                <c:pt idx="442">
                  <c:v>-68.99</c:v>
                </c:pt>
                <c:pt idx="443">
                  <c:v>-68.96000000000002</c:v>
                </c:pt>
                <c:pt idx="444">
                  <c:v>-68.93</c:v>
                </c:pt>
                <c:pt idx="445">
                  <c:v>-68.9</c:v>
                </c:pt>
                <c:pt idx="446">
                  <c:v>-68.87</c:v>
                </c:pt>
                <c:pt idx="447">
                  <c:v>-68.84</c:v>
                </c:pt>
                <c:pt idx="448">
                  <c:v>-68.81</c:v>
                </c:pt>
                <c:pt idx="449">
                  <c:v>-68.78</c:v>
                </c:pt>
                <c:pt idx="450">
                  <c:v>-68.75</c:v>
                </c:pt>
                <c:pt idx="451">
                  <c:v>-68.72</c:v>
                </c:pt>
                <c:pt idx="452">
                  <c:v>-68.69</c:v>
                </c:pt>
                <c:pt idx="453">
                  <c:v>-68.66</c:v>
                </c:pt>
                <c:pt idx="454">
                  <c:v>-68.63</c:v>
                </c:pt>
                <c:pt idx="455">
                  <c:v>-68.6</c:v>
                </c:pt>
                <c:pt idx="456">
                  <c:v>-68.57</c:v>
                </c:pt>
                <c:pt idx="457">
                  <c:v>-68.54</c:v>
                </c:pt>
                <c:pt idx="458">
                  <c:v>-68.51</c:v>
                </c:pt>
                <c:pt idx="459">
                  <c:v>-68.48</c:v>
                </c:pt>
                <c:pt idx="460">
                  <c:v>-68.45</c:v>
                </c:pt>
                <c:pt idx="461">
                  <c:v>-68.42</c:v>
                </c:pt>
                <c:pt idx="462">
                  <c:v>-68.39</c:v>
                </c:pt>
                <c:pt idx="463">
                  <c:v>-68.36</c:v>
                </c:pt>
                <c:pt idx="464">
                  <c:v>-68.33</c:v>
                </c:pt>
                <c:pt idx="465">
                  <c:v>-68.3</c:v>
                </c:pt>
                <c:pt idx="466">
                  <c:v>-68.27</c:v>
                </c:pt>
                <c:pt idx="467">
                  <c:v>-68.24</c:v>
                </c:pt>
                <c:pt idx="468">
                  <c:v>-68.21000000000002</c:v>
                </c:pt>
                <c:pt idx="469">
                  <c:v>-68.17999999999998</c:v>
                </c:pt>
                <c:pt idx="470">
                  <c:v>-68.15</c:v>
                </c:pt>
                <c:pt idx="471">
                  <c:v>-68.12</c:v>
                </c:pt>
                <c:pt idx="472">
                  <c:v>-68.09</c:v>
                </c:pt>
                <c:pt idx="473">
                  <c:v>-68.06</c:v>
                </c:pt>
                <c:pt idx="474">
                  <c:v>-68.03</c:v>
                </c:pt>
                <c:pt idx="475">
                  <c:v>-68.0</c:v>
                </c:pt>
                <c:pt idx="476">
                  <c:v>-67.97</c:v>
                </c:pt>
                <c:pt idx="477">
                  <c:v>-67.94</c:v>
                </c:pt>
                <c:pt idx="478">
                  <c:v>-67.91</c:v>
                </c:pt>
                <c:pt idx="479">
                  <c:v>-67.88</c:v>
                </c:pt>
                <c:pt idx="480">
                  <c:v>-67.85</c:v>
                </c:pt>
                <c:pt idx="481">
                  <c:v>-67.82</c:v>
                </c:pt>
                <c:pt idx="482">
                  <c:v>-67.79</c:v>
                </c:pt>
                <c:pt idx="483">
                  <c:v>-67.76</c:v>
                </c:pt>
                <c:pt idx="484">
                  <c:v>-67.73</c:v>
                </c:pt>
                <c:pt idx="485">
                  <c:v>-67.7</c:v>
                </c:pt>
                <c:pt idx="486">
                  <c:v>-67.66999999999998</c:v>
                </c:pt>
                <c:pt idx="487">
                  <c:v>-67.64</c:v>
                </c:pt>
                <c:pt idx="488">
                  <c:v>-67.61</c:v>
                </c:pt>
                <c:pt idx="489">
                  <c:v>-67.58</c:v>
                </c:pt>
                <c:pt idx="490">
                  <c:v>-67.55</c:v>
                </c:pt>
                <c:pt idx="491">
                  <c:v>-67.52</c:v>
                </c:pt>
                <c:pt idx="492">
                  <c:v>-67.49</c:v>
                </c:pt>
                <c:pt idx="493">
                  <c:v>-67.46000000000002</c:v>
                </c:pt>
                <c:pt idx="494">
                  <c:v>-67.43</c:v>
                </c:pt>
                <c:pt idx="495">
                  <c:v>-67.4</c:v>
                </c:pt>
                <c:pt idx="496">
                  <c:v>-67.37</c:v>
                </c:pt>
                <c:pt idx="497">
                  <c:v>-67.34</c:v>
                </c:pt>
                <c:pt idx="498">
                  <c:v>-67.31</c:v>
                </c:pt>
                <c:pt idx="499">
                  <c:v>-67.28</c:v>
                </c:pt>
                <c:pt idx="500">
                  <c:v>-67.25</c:v>
                </c:pt>
                <c:pt idx="501">
                  <c:v>-67.22</c:v>
                </c:pt>
                <c:pt idx="502">
                  <c:v>-67.19</c:v>
                </c:pt>
                <c:pt idx="503">
                  <c:v>-67.16</c:v>
                </c:pt>
                <c:pt idx="504">
                  <c:v>-67.13</c:v>
                </c:pt>
                <c:pt idx="505">
                  <c:v>-67.1</c:v>
                </c:pt>
                <c:pt idx="506">
                  <c:v>-67.07</c:v>
                </c:pt>
                <c:pt idx="507">
                  <c:v>-67.04</c:v>
                </c:pt>
                <c:pt idx="508">
                  <c:v>-67.01</c:v>
                </c:pt>
                <c:pt idx="509">
                  <c:v>-66.98</c:v>
                </c:pt>
                <c:pt idx="510">
                  <c:v>-66.95</c:v>
                </c:pt>
                <c:pt idx="511">
                  <c:v>-66.92</c:v>
                </c:pt>
                <c:pt idx="512">
                  <c:v>-66.89</c:v>
                </c:pt>
                <c:pt idx="513">
                  <c:v>-66.86</c:v>
                </c:pt>
                <c:pt idx="514">
                  <c:v>-66.83</c:v>
                </c:pt>
                <c:pt idx="515">
                  <c:v>-66.8</c:v>
                </c:pt>
                <c:pt idx="516">
                  <c:v>-66.77</c:v>
                </c:pt>
                <c:pt idx="517">
                  <c:v>-66.74</c:v>
                </c:pt>
                <c:pt idx="518">
                  <c:v>-66.71000000000002</c:v>
                </c:pt>
                <c:pt idx="519">
                  <c:v>-66.67999999999998</c:v>
                </c:pt>
                <c:pt idx="520">
                  <c:v>-66.65</c:v>
                </c:pt>
                <c:pt idx="521">
                  <c:v>-66.62</c:v>
                </c:pt>
                <c:pt idx="522">
                  <c:v>-66.59</c:v>
                </c:pt>
                <c:pt idx="523">
                  <c:v>-66.56</c:v>
                </c:pt>
                <c:pt idx="524">
                  <c:v>-66.53</c:v>
                </c:pt>
                <c:pt idx="525">
                  <c:v>-66.5</c:v>
                </c:pt>
                <c:pt idx="526">
                  <c:v>-66.47</c:v>
                </c:pt>
                <c:pt idx="527">
                  <c:v>-66.44</c:v>
                </c:pt>
                <c:pt idx="528">
                  <c:v>-66.41</c:v>
                </c:pt>
                <c:pt idx="529">
                  <c:v>-66.38</c:v>
                </c:pt>
                <c:pt idx="530">
                  <c:v>-66.35</c:v>
                </c:pt>
                <c:pt idx="531">
                  <c:v>-66.32</c:v>
                </c:pt>
                <c:pt idx="532">
                  <c:v>-66.29</c:v>
                </c:pt>
                <c:pt idx="533">
                  <c:v>-66.26</c:v>
                </c:pt>
                <c:pt idx="534">
                  <c:v>-66.23</c:v>
                </c:pt>
                <c:pt idx="535">
                  <c:v>-66.2</c:v>
                </c:pt>
                <c:pt idx="536">
                  <c:v>-66.16999999999998</c:v>
                </c:pt>
                <c:pt idx="537">
                  <c:v>-66.14</c:v>
                </c:pt>
                <c:pt idx="538">
                  <c:v>-66.11</c:v>
                </c:pt>
                <c:pt idx="539">
                  <c:v>-66.08</c:v>
                </c:pt>
                <c:pt idx="540">
                  <c:v>-66.05</c:v>
                </c:pt>
                <c:pt idx="541">
                  <c:v>-66.02</c:v>
                </c:pt>
                <c:pt idx="542">
                  <c:v>-65.99000000000002</c:v>
                </c:pt>
                <c:pt idx="543">
                  <c:v>-65.96000000000002</c:v>
                </c:pt>
                <c:pt idx="544">
                  <c:v>-65.93</c:v>
                </c:pt>
                <c:pt idx="545">
                  <c:v>-65.9</c:v>
                </c:pt>
                <c:pt idx="546">
                  <c:v>-65.87</c:v>
                </c:pt>
                <c:pt idx="547">
                  <c:v>-65.84</c:v>
                </c:pt>
                <c:pt idx="548">
                  <c:v>-65.81</c:v>
                </c:pt>
                <c:pt idx="549">
                  <c:v>-65.78</c:v>
                </c:pt>
                <c:pt idx="550">
                  <c:v>-65.75</c:v>
                </c:pt>
                <c:pt idx="551">
                  <c:v>-65.72</c:v>
                </c:pt>
                <c:pt idx="552">
                  <c:v>-65.69</c:v>
                </c:pt>
                <c:pt idx="553">
                  <c:v>-65.66</c:v>
                </c:pt>
                <c:pt idx="554">
                  <c:v>-65.63</c:v>
                </c:pt>
                <c:pt idx="555">
                  <c:v>-65.6</c:v>
                </c:pt>
                <c:pt idx="556">
                  <c:v>-65.57</c:v>
                </c:pt>
                <c:pt idx="557">
                  <c:v>-65.54</c:v>
                </c:pt>
                <c:pt idx="558">
                  <c:v>-65.51</c:v>
                </c:pt>
                <c:pt idx="559">
                  <c:v>-65.48</c:v>
                </c:pt>
                <c:pt idx="560">
                  <c:v>-65.45</c:v>
                </c:pt>
                <c:pt idx="561">
                  <c:v>-65.42</c:v>
                </c:pt>
                <c:pt idx="562">
                  <c:v>-65.39</c:v>
                </c:pt>
                <c:pt idx="563">
                  <c:v>-65.36</c:v>
                </c:pt>
                <c:pt idx="564">
                  <c:v>-65.33</c:v>
                </c:pt>
                <c:pt idx="565">
                  <c:v>-65.3</c:v>
                </c:pt>
                <c:pt idx="566">
                  <c:v>-65.27</c:v>
                </c:pt>
                <c:pt idx="567">
                  <c:v>-65.24000000000002</c:v>
                </c:pt>
                <c:pt idx="568">
                  <c:v>-65.21000000000002</c:v>
                </c:pt>
                <c:pt idx="569">
                  <c:v>-65.17999999999998</c:v>
                </c:pt>
                <c:pt idx="570">
                  <c:v>-65.15</c:v>
                </c:pt>
                <c:pt idx="571">
                  <c:v>-65.12</c:v>
                </c:pt>
                <c:pt idx="572">
                  <c:v>-65.09</c:v>
                </c:pt>
                <c:pt idx="573">
                  <c:v>-65.06</c:v>
                </c:pt>
                <c:pt idx="574">
                  <c:v>-65.03</c:v>
                </c:pt>
                <c:pt idx="575">
                  <c:v>-65.0</c:v>
                </c:pt>
                <c:pt idx="576">
                  <c:v>-64.97</c:v>
                </c:pt>
                <c:pt idx="577">
                  <c:v>-64.94</c:v>
                </c:pt>
                <c:pt idx="578">
                  <c:v>-64.91</c:v>
                </c:pt>
                <c:pt idx="579">
                  <c:v>-64.88</c:v>
                </c:pt>
                <c:pt idx="580">
                  <c:v>-64.85</c:v>
                </c:pt>
                <c:pt idx="581">
                  <c:v>-64.82</c:v>
                </c:pt>
                <c:pt idx="582">
                  <c:v>-64.79</c:v>
                </c:pt>
                <c:pt idx="583">
                  <c:v>-64.76</c:v>
                </c:pt>
                <c:pt idx="584">
                  <c:v>-64.73</c:v>
                </c:pt>
                <c:pt idx="585">
                  <c:v>-64.7</c:v>
                </c:pt>
                <c:pt idx="586">
                  <c:v>-64.66999999999998</c:v>
                </c:pt>
                <c:pt idx="587">
                  <c:v>-64.64</c:v>
                </c:pt>
                <c:pt idx="588">
                  <c:v>-64.61</c:v>
                </c:pt>
                <c:pt idx="589">
                  <c:v>-64.58</c:v>
                </c:pt>
                <c:pt idx="590">
                  <c:v>-64.55</c:v>
                </c:pt>
                <c:pt idx="591">
                  <c:v>-64.52</c:v>
                </c:pt>
                <c:pt idx="592">
                  <c:v>-64.49000000000002</c:v>
                </c:pt>
                <c:pt idx="593">
                  <c:v>-64.46000000000002</c:v>
                </c:pt>
                <c:pt idx="594">
                  <c:v>-64.43</c:v>
                </c:pt>
                <c:pt idx="595">
                  <c:v>-64.4</c:v>
                </c:pt>
                <c:pt idx="596">
                  <c:v>-64.37</c:v>
                </c:pt>
                <c:pt idx="597">
                  <c:v>-64.34</c:v>
                </c:pt>
                <c:pt idx="598">
                  <c:v>-64.31</c:v>
                </c:pt>
                <c:pt idx="599">
                  <c:v>-64.28</c:v>
                </c:pt>
                <c:pt idx="600">
                  <c:v>-64.25</c:v>
                </c:pt>
                <c:pt idx="601">
                  <c:v>-64.22</c:v>
                </c:pt>
                <c:pt idx="602">
                  <c:v>-64.19</c:v>
                </c:pt>
                <c:pt idx="603">
                  <c:v>-64.16</c:v>
                </c:pt>
                <c:pt idx="604">
                  <c:v>-64.13</c:v>
                </c:pt>
                <c:pt idx="605">
                  <c:v>-64.1</c:v>
                </c:pt>
                <c:pt idx="606">
                  <c:v>-64.07</c:v>
                </c:pt>
                <c:pt idx="607">
                  <c:v>-64.04</c:v>
                </c:pt>
                <c:pt idx="608">
                  <c:v>-64.01</c:v>
                </c:pt>
                <c:pt idx="609">
                  <c:v>-63.98</c:v>
                </c:pt>
                <c:pt idx="610">
                  <c:v>-63.95</c:v>
                </c:pt>
                <c:pt idx="611">
                  <c:v>-63.92</c:v>
                </c:pt>
                <c:pt idx="612">
                  <c:v>-63.89</c:v>
                </c:pt>
                <c:pt idx="613">
                  <c:v>-63.86</c:v>
                </c:pt>
                <c:pt idx="614">
                  <c:v>-63.83</c:v>
                </c:pt>
                <c:pt idx="615">
                  <c:v>-63.8</c:v>
                </c:pt>
                <c:pt idx="616">
                  <c:v>-63.77000000000001</c:v>
                </c:pt>
                <c:pt idx="617">
                  <c:v>-63.74</c:v>
                </c:pt>
                <c:pt idx="618">
                  <c:v>-63.71</c:v>
                </c:pt>
                <c:pt idx="619">
                  <c:v>-63.68</c:v>
                </c:pt>
                <c:pt idx="620">
                  <c:v>-63.65000000000001</c:v>
                </c:pt>
                <c:pt idx="621">
                  <c:v>-63.62000000000001</c:v>
                </c:pt>
                <c:pt idx="622">
                  <c:v>-63.59</c:v>
                </c:pt>
                <c:pt idx="623">
                  <c:v>-63.56</c:v>
                </c:pt>
                <c:pt idx="624">
                  <c:v>-63.53</c:v>
                </c:pt>
                <c:pt idx="625">
                  <c:v>-63.5</c:v>
                </c:pt>
                <c:pt idx="626">
                  <c:v>-63.47</c:v>
                </c:pt>
                <c:pt idx="627">
                  <c:v>-63.44</c:v>
                </c:pt>
                <c:pt idx="628">
                  <c:v>-63.41</c:v>
                </c:pt>
                <c:pt idx="629">
                  <c:v>-63.38</c:v>
                </c:pt>
                <c:pt idx="630">
                  <c:v>-63.35</c:v>
                </c:pt>
                <c:pt idx="631">
                  <c:v>-63.32</c:v>
                </c:pt>
                <c:pt idx="632">
                  <c:v>-63.29</c:v>
                </c:pt>
                <c:pt idx="633">
                  <c:v>-63.26000000000001</c:v>
                </c:pt>
                <c:pt idx="634">
                  <c:v>-63.23000000000001</c:v>
                </c:pt>
                <c:pt idx="635">
                  <c:v>-63.2</c:v>
                </c:pt>
                <c:pt idx="636">
                  <c:v>-63.17</c:v>
                </c:pt>
                <c:pt idx="637">
                  <c:v>-63.14</c:v>
                </c:pt>
                <c:pt idx="638">
                  <c:v>-63.11</c:v>
                </c:pt>
                <c:pt idx="639">
                  <c:v>-63.08</c:v>
                </c:pt>
                <c:pt idx="640">
                  <c:v>-63.05</c:v>
                </c:pt>
                <c:pt idx="641">
                  <c:v>-63.02</c:v>
                </c:pt>
                <c:pt idx="642">
                  <c:v>-62.99</c:v>
                </c:pt>
                <c:pt idx="643">
                  <c:v>-62.96</c:v>
                </c:pt>
                <c:pt idx="644">
                  <c:v>-62.93</c:v>
                </c:pt>
                <c:pt idx="645">
                  <c:v>-62.90000000000001</c:v>
                </c:pt>
                <c:pt idx="646">
                  <c:v>-62.87</c:v>
                </c:pt>
                <c:pt idx="647">
                  <c:v>-62.84</c:v>
                </c:pt>
                <c:pt idx="648">
                  <c:v>-62.81</c:v>
                </c:pt>
                <c:pt idx="649">
                  <c:v>-62.78</c:v>
                </c:pt>
                <c:pt idx="650">
                  <c:v>-62.75</c:v>
                </c:pt>
                <c:pt idx="651">
                  <c:v>-62.72</c:v>
                </c:pt>
                <c:pt idx="652">
                  <c:v>-62.69</c:v>
                </c:pt>
                <c:pt idx="653">
                  <c:v>-62.66</c:v>
                </c:pt>
                <c:pt idx="654">
                  <c:v>-62.63000000000001</c:v>
                </c:pt>
                <c:pt idx="655">
                  <c:v>-62.6</c:v>
                </c:pt>
                <c:pt idx="656">
                  <c:v>-62.57</c:v>
                </c:pt>
                <c:pt idx="657">
                  <c:v>-62.54</c:v>
                </c:pt>
                <c:pt idx="658">
                  <c:v>-62.51000000000001</c:v>
                </c:pt>
                <c:pt idx="659">
                  <c:v>-62.48</c:v>
                </c:pt>
                <c:pt idx="660">
                  <c:v>-62.45</c:v>
                </c:pt>
                <c:pt idx="661">
                  <c:v>-62.42</c:v>
                </c:pt>
                <c:pt idx="662">
                  <c:v>-62.39</c:v>
                </c:pt>
                <c:pt idx="663">
                  <c:v>-62.36</c:v>
                </c:pt>
                <c:pt idx="664">
                  <c:v>-62.33</c:v>
                </c:pt>
                <c:pt idx="665">
                  <c:v>-62.3</c:v>
                </c:pt>
                <c:pt idx="666">
                  <c:v>-62.27000000000001</c:v>
                </c:pt>
                <c:pt idx="667">
                  <c:v>-62.24</c:v>
                </c:pt>
                <c:pt idx="668">
                  <c:v>-62.21</c:v>
                </c:pt>
                <c:pt idx="669">
                  <c:v>-62.18</c:v>
                </c:pt>
                <c:pt idx="670">
                  <c:v>-62.15000000000001</c:v>
                </c:pt>
                <c:pt idx="671">
                  <c:v>-62.12000000000001</c:v>
                </c:pt>
                <c:pt idx="672">
                  <c:v>-62.09</c:v>
                </c:pt>
                <c:pt idx="673">
                  <c:v>-62.06</c:v>
                </c:pt>
                <c:pt idx="674">
                  <c:v>-62.03</c:v>
                </c:pt>
                <c:pt idx="675">
                  <c:v>-62.0</c:v>
                </c:pt>
                <c:pt idx="676">
                  <c:v>-61.97</c:v>
                </c:pt>
                <c:pt idx="677">
                  <c:v>-61.94</c:v>
                </c:pt>
                <c:pt idx="678">
                  <c:v>-61.91</c:v>
                </c:pt>
                <c:pt idx="679">
                  <c:v>-61.88</c:v>
                </c:pt>
                <c:pt idx="680">
                  <c:v>-61.85</c:v>
                </c:pt>
                <c:pt idx="681">
                  <c:v>-61.82</c:v>
                </c:pt>
                <c:pt idx="682">
                  <c:v>-61.79</c:v>
                </c:pt>
                <c:pt idx="683">
                  <c:v>-61.76000000000001</c:v>
                </c:pt>
                <c:pt idx="684">
                  <c:v>-61.73000000000001</c:v>
                </c:pt>
                <c:pt idx="685">
                  <c:v>-61.7</c:v>
                </c:pt>
                <c:pt idx="686">
                  <c:v>-61.67</c:v>
                </c:pt>
                <c:pt idx="687">
                  <c:v>-61.64</c:v>
                </c:pt>
                <c:pt idx="688">
                  <c:v>-61.61</c:v>
                </c:pt>
                <c:pt idx="689">
                  <c:v>-61.58</c:v>
                </c:pt>
                <c:pt idx="690">
                  <c:v>-61.55</c:v>
                </c:pt>
                <c:pt idx="691">
                  <c:v>-61.52</c:v>
                </c:pt>
                <c:pt idx="692">
                  <c:v>-61.49</c:v>
                </c:pt>
                <c:pt idx="693">
                  <c:v>-61.46</c:v>
                </c:pt>
                <c:pt idx="694">
                  <c:v>-61.43</c:v>
                </c:pt>
                <c:pt idx="695">
                  <c:v>-61.40000000000001</c:v>
                </c:pt>
                <c:pt idx="696">
                  <c:v>-61.37</c:v>
                </c:pt>
                <c:pt idx="697">
                  <c:v>-61.34</c:v>
                </c:pt>
                <c:pt idx="698">
                  <c:v>-61.31</c:v>
                </c:pt>
                <c:pt idx="699">
                  <c:v>-61.28</c:v>
                </c:pt>
                <c:pt idx="700">
                  <c:v>-61.25</c:v>
                </c:pt>
                <c:pt idx="701">
                  <c:v>-61.22</c:v>
                </c:pt>
                <c:pt idx="702">
                  <c:v>-61.19</c:v>
                </c:pt>
                <c:pt idx="703">
                  <c:v>-61.16</c:v>
                </c:pt>
                <c:pt idx="704">
                  <c:v>-61.13</c:v>
                </c:pt>
                <c:pt idx="705">
                  <c:v>-61.1</c:v>
                </c:pt>
                <c:pt idx="706">
                  <c:v>-61.07</c:v>
                </c:pt>
                <c:pt idx="707">
                  <c:v>-61.04</c:v>
                </c:pt>
                <c:pt idx="708">
                  <c:v>-61.01000000000001</c:v>
                </c:pt>
                <c:pt idx="709">
                  <c:v>-60.98</c:v>
                </c:pt>
                <c:pt idx="710">
                  <c:v>-60.95</c:v>
                </c:pt>
                <c:pt idx="711">
                  <c:v>-60.92</c:v>
                </c:pt>
                <c:pt idx="712">
                  <c:v>-60.89</c:v>
                </c:pt>
                <c:pt idx="713">
                  <c:v>-60.86</c:v>
                </c:pt>
                <c:pt idx="714">
                  <c:v>-60.83</c:v>
                </c:pt>
                <c:pt idx="715">
                  <c:v>-60.8</c:v>
                </c:pt>
                <c:pt idx="716">
                  <c:v>-60.77000000000001</c:v>
                </c:pt>
                <c:pt idx="717">
                  <c:v>-60.74</c:v>
                </c:pt>
                <c:pt idx="718">
                  <c:v>-60.71</c:v>
                </c:pt>
                <c:pt idx="719">
                  <c:v>-60.68</c:v>
                </c:pt>
                <c:pt idx="720">
                  <c:v>-60.65000000000001</c:v>
                </c:pt>
                <c:pt idx="721">
                  <c:v>-60.62000000000001</c:v>
                </c:pt>
                <c:pt idx="722">
                  <c:v>-60.59</c:v>
                </c:pt>
                <c:pt idx="723">
                  <c:v>-60.56</c:v>
                </c:pt>
                <c:pt idx="724">
                  <c:v>-60.53</c:v>
                </c:pt>
                <c:pt idx="725">
                  <c:v>-60.5</c:v>
                </c:pt>
                <c:pt idx="726">
                  <c:v>-60.47</c:v>
                </c:pt>
                <c:pt idx="727">
                  <c:v>-60.44</c:v>
                </c:pt>
                <c:pt idx="728">
                  <c:v>-60.41</c:v>
                </c:pt>
                <c:pt idx="729">
                  <c:v>-60.38</c:v>
                </c:pt>
                <c:pt idx="730">
                  <c:v>-60.35</c:v>
                </c:pt>
                <c:pt idx="731">
                  <c:v>-60.32</c:v>
                </c:pt>
                <c:pt idx="732">
                  <c:v>-60.29</c:v>
                </c:pt>
                <c:pt idx="733">
                  <c:v>-60.26000000000001</c:v>
                </c:pt>
                <c:pt idx="734">
                  <c:v>-60.23000000000001</c:v>
                </c:pt>
                <c:pt idx="735">
                  <c:v>-60.2</c:v>
                </c:pt>
                <c:pt idx="736">
                  <c:v>-60.17</c:v>
                </c:pt>
                <c:pt idx="737">
                  <c:v>-60.14</c:v>
                </c:pt>
                <c:pt idx="738">
                  <c:v>-60.11</c:v>
                </c:pt>
                <c:pt idx="739">
                  <c:v>-60.08</c:v>
                </c:pt>
                <c:pt idx="740">
                  <c:v>-60.05</c:v>
                </c:pt>
                <c:pt idx="741">
                  <c:v>-60.02</c:v>
                </c:pt>
                <c:pt idx="742">
                  <c:v>-59.99</c:v>
                </c:pt>
                <c:pt idx="743">
                  <c:v>-59.96</c:v>
                </c:pt>
                <c:pt idx="744">
                  <c:v>-59.93</c:v>
                </c:pt>
                <c:pt idx="745">
                  <c:v>-59.90000000000001</c:v>
                </c:pt>
                <c:pt idx="746">
                  <c:v>-59.87</c:v>
                </c:pt>
                <c:pt idx="747">
                  <c:v>-59.84</c:v>
                </c:pt>
                <c:pt idx="748">
                  <c:v>-59.81</c:v>
                </c:pt>
                <c:pt idx="749">
                  <c:v>-59.78</c:v>
                </c:pt>
                <c:pt idx="750">
                  <c:v>-59.75</c:v>
                </c:pt>
                <c:pt idx="751">
                  <c:v>-59.72</c:v>
                </c:pt>
                <c:pt idx="752">
                  <c:v>-59.69</c:v>
                </c:pt>
                <c:pt idx="753">
                  <c:v>-59.66</c:v>
                </c:pt>
                <c:pt idx="754">
                  <c:v>-59.63</c:v>
                </c:pt>
                <c:pt idx="755">
                  <c:v>-59.6</c:v>
                </c:pt>
                <c:pt idx="756">
                  <c:v>-59.57</c:v>
                </c:pt>
                <c:pt idx="757">
                  <c:v>-59.54</c:v>
                </c:pt>
                <c:pt idx="758">
                  <c:v>-59.51000000000001</c:v>
                </c:pt>
                <c:pt idx="759">
                  <c:v>-59.48</c:v>
                </c:pt>
                <c:pt idx="760">
                  <c:v>-59.45</c:v>
                </c:pt>
                <c:pt idx="761">
                  <c:v>-59.42</c:v>
                </c:pt>
                <c:pt idx="762">
                  <c:v>-59.39</c:v>
                </c:pt>
                <c:pt idx="763">
                  <c:v>-59.36</c:v>
                </c:pt>
                <c:pt idx="764">
                  <c:v>-59.33</c:v>
                </c:pt>
                <c:pt idx="765">
                  <c:v>-59.3</c:v>
                </c:pt>
                <c:pt idx="766">
                  <c:v>-59.27000000000001</c:v>
                </c:pt>
                <c:pt idx="767">
                  <c:v>-59.24</c:v>
                </c:pt>
                <c:pt idx="768">
                  <c:v>-59.21</c:v>
                </c:pt>
                <c:pt idx="769">
                  <c:v>-59.18</c:v>
                </c:pt>
                <c:pt idx="770">
                  <c:v>-59.15000000000001</c:v>
                </c:pt>
                <c:pt idx="771">
                  <c:v>-59.12000000000001</c:v>
                </c:pt>
                <c:pt idx="772">
                  <c:v>-59.09</c:v>
                </c:pt>
                <c:pt idx="773">
                  <c:v>-59.06</c:v>
                </c:pt>
                <c:pt idx="774">
                  <c:v>-59.03</c:v>
                </c:pt>
                <c:pt idx="775">
                  <c:v>-59.0</c:v>
                </c:pt>
                <c:pt idx="776">
                  <c:v>-58.97</c:v>
                </c:pt>
                <c:pt idx="777">
                  <c:v>-58.94</c:v>
                </c:pt>
                <c:pt idx="778">
                  <c:v>-58.91</c:v>
                </c:pt>
                <c:pt idx="779">
                  <c:v>-58.88</c:v>
                </c:pt>
                <c:pt idx="780">
                  <c:v>-58.85</c:v>
                </c:pt>
                <c:pt idx="781">
                  <c:v>-58.82</c:v>
                </c:pt>
                <c:pt idx="782">
                  <c:v>-58.79</c:v>
                </c:pt>
                <c:pt idx="783">
                  <c:v>-58.76000000000001</c:v>
                </c:pt>
                <c:pt idx="784">
                  <c:v>-58.73000000000001</c:v>
                </c:pt>
                <c:pt idx="785">
                  <c:v>-58.7</c:v>
                </c:pt>
                <c:pt idx="786">
                  <c:v>-58.67</c:v>
                </c:pt>
                <c:pt idx="787">
                  <c:v>-58.64</c:v>
                </c:pt>
                <c:pt idx="788">
                  <c:v>-58.61</c:v>
                </c:pt>
                <c:pt idx="789">
                  <c:v>-58.58</c:v>
                </c:pt>
                <c:pt idx="790">
                  <c:v>-58.55</c:v>
                </c:pt>
                <c:pt idx="791">
                  <c:v>-58.52</c:v>
                </c:pt>
                <c:pt idx="792">
                  <c:v>-58.49</c:v>
                </c:pt>
                <c:pt idx="793">
                  <c:v>-58.46</c:v>
                </c:pt>
                <c:pt idx="794">
                  <c:v>-58.43</c:v>
                </c:pt>
                <c:pt idx="795">
                  <c:v>-58.40000000000001</c:v>
                </c:pt>
                <c:pt idx="796">
                  <c:v>-58.37</c:v>
                </c:pt>
                <c:pt idx="797">
                  <c:v>-58.34</c:v>
                </c:pt>
                <c:pt idx="798">
                  <c:v>-58.31</c:v>
                </c:pt>
                <c:pt idx="799">
                  <c:v>-58.28</c:v>
                </c:pt>
                <c:pt idx="800">
                  <c:v>-58.25</c:v>
                </c:pt>
                <c:pt idx="801">
                  <c:v>-58.22</c:v>
                </c:pt>
                <c:pt idx="802">
                  <c:v>-58.19</c:v>
                </c:pt>
                <c:pt idx="803">
                  <c:v>-58.16</c:v>
                </c:pt>
                <c:pt idx="804">
                  <c:v>-58.13</c:v>
                </c:pt>
                <c:pt idx="805">
                  <c:v>-58.1</c:v>
                </c:pt>
                <c:pt idx="806">
                  <c:v>-58.07</c:v>
                </c:pt>
                <c:pt idx="807">
                  <c:v>-58.04</c:v>
                </c:pt>
                <c:pt idx="808">
                  <c:v>-58.01000000000001</c:v>
                </c:pt>
                <c:pt idx="809">
                  <c:v>-57.98</c:v>
                </c:pt>
                <c:pt idx="810">
                  <c:v>-57.95</c:v>
                </c:pt>
                <c:pt idx="811">
                  <c:v>-57.92</c:v>
                </c:pt>
                <c:pt idx="812">
                  <c:v>-57.89</c:v>
                </c:pt>
                <c:pt idx="813">
                  <c:v>-57.86</c:v>
                </c:pt>
                <c:pt idx="814">
                  <c:v>-57.83</c:v>
                </c:pt>
                <c:pt idx="815">
                  <c:v>-57.8</c:v>
                </c:pt>
                <c:pt idx="816">
                  <c:v>-57.77000000000001</c:v>
                </c:pt>
                <c:pt idx="817">
                  <c:v>-57.74</c:v>
                </c:pt>
                <c:pt idx="818">
                  <c:v>-57.71</c:v>
                </c:pt>
                <c:pt idx="819">
                  <c:v>-57.68</c:v>
                </c:pt>
                <c:pt idx="820">
                  <c:v>-57.65000000000001</c:v>
                </c:pt>
                <c:pt idx="821">
                  <c:v>-57.62000000000001</c:v>
                </c:pt>
                <c:pt idx="822">
                  <c:v>-57.59</c:v>
                </c:pt>
                <c:pt idx="823">
                  <c:v>-57.56</c:v>
                </c:pt>
                <c:pt idx="824">
                  <c:v>-57.53</c:v>
                </c:pt>
                <c:pt idx="825">
                  <c:v>-57.5</c:v>
                </c:pt>
                <c:pt idx="826">
                  <c:v>-57.47</c:v>
                </c:pt>
                <c:pt idx="827">
                  <c:v>-57.44</c:v>
                </c:pt>
                <c:pt idx="828">
                  <c:v>-57.41</c:v>
                </c:pt>
                <c:pt idx="829">
                  <c:v>-57.38</c:v>
                </c:pt>
                <c:pt idx="830">
                  <c:v>-57.35</c:v>
                </c:pt>
                <c:pt idx="831">
                  <c:v>-57.32</c:v>
                </c:pt>
                <c:pt idx="832">
                  <c:v>-57.29</c:v>
                </c:pt>
                <c:pt idx="833">
                  <c:v>-57.26000000000001</c:v>
                </c:pt>
                <c:pt idx="834">
                  <c:v>-57.23000000000001</c:v>
                </c:pt>
                <c:pt idx="835">
                  <c:v>-57.2</c:v>
                </c:pt>
                <c:pt idx="836">
                  <c:v>-57.17</c:v>
                </c:pt>
                <c:pt idx="837">
                  <c:v>-57.14</c:v>
                </c:pt>
                <c:pt idx="838">
                  <c:v>-57.11</c:v>
                </c:pt>
                <c:pt idx="839">
                  <c:v>-57.08</c:v>
                </c:pt>
                <c:pt idx="840">
                  <c:v>-57.05</c:v>
                </c:pt>
                <c:pt idx="841">
                  <c:v>-57.02</c:v>
                </c:pt>
                <c:pt idx="842">
                  <c:v>-56.99</c:v>
                </c:pt>
                <c:pt idx="843">
                  <c:v>-56.96</c:v>
                </c:pt>
                <c:pt idx="844">
                  <c:v>-56.93</c:v>
                </c:pt>
                <c:pt idx="845">
                  <c:v>-56.90000000000001</c:v>
                </c:pt>
                <c:pt idx="846">
                  <c:v>-56.87</c:v>
                </c:pt>
                <c:pt idx="847">
                  <c:v>-56.84</c:v>
                </c:pt>
                <c:pt idx="848">
                  <c:v>-56.81</c:v>
                </c:pt>
                <c:pt idx="849">
                  <c:v>-56.78</c:v>
                </c:pt>
                <c:pt idx="850">
                  <c:v>-56.75</c:v>
                </c:pt>
                <c:pt idx="851">
                  <c:v>-56.72</c:v>
                </c:pt>
                <c:pt idx="852">
                  <c:v>-56.69</c:v>
                </c:pt>
                <c:pt idx="853">
                  <c:v>-56.66</c:v>
                </c:pt>
                <c:pt idx="854">
                  <c:v>-56.63</c:v>
                </c:pt>
                <c:pt idx="855">
                  <c:v>-56.6</c:v>
                </c:pt>
                <c:pt idx="856">
                  <c:v>-56.57</c:v>
                </c:pt>
                <c:pt idx="857">
                  <c:v>-56.54000000000001</c:v>
                </c:pt>
                <c:pt idx="858">
                  <c:v>-56.51000000000001</c:v>
                </c:pt>
                <c:pt idx="859">
                  <c:v>-56.48</c:v>
                </c:pt>
                <c:pt idx="860">
                  <c:v>-56.45</c:v>
                </c:pt>
                <c:pt idx="861">
                  <c:v>-56.42</c:v>
                </c:pt>
                <c:pt idx="862">
                  <c:v>-56.39</c:v>
                </c:pt>
                <c:pt idx="863">
                  <c:v>-56.36</c:v>
                </c:pt>
                <c:pt idx="864">
                  <c:v>-56.33</c:v>
                </c:pt>
                <c:pt idx="865">
                  <c:v>-56.3</c:v>
                </c:pt>
                <c:pt idx="866">
                  <c:v>-56.27000000000001</c:v>
                </c:pt>
                <c:pt idx="867">
                  <c:v>-56.24</c:v>
                </c:pt>
                <c:pt idx="868">
                  <c:v>-56.21</c:v>
                </c:pt>
                <c:pt idx="869">
                  <c:v>-56.18</c:v>
                </c:pt>
                <c:pt idx="870">
                  <c:v>-56.15000000000001</c:v>
                </c:pt>
                <c:pt idx="871">
                  <c:v>-56.12000000000001</c:v>
                </c:pt>
                <c:pt idx="872">
                  <c:v>-56.09</c:v>
                </c:pt>
                <c:pt idx="873">
                  <c:v>-56.06</c:v>
                </c:pt>
                <c:pt idx="874">
                  <c:v>-56.03</c:v>
                </c:pt>
                <c:pt idx="875">
                  <c:v>-56.0</c:v>
                </c:pt>
                <c:pt idx="876">
                  <c:v>-55.97</c:v>
                </c:pt>
                <c:pt idx="877">
                  <c:v>-55.94</c:v>
                </c:pt>
                <c:pt idx="878">
                  <c:v>-55.91</c:v>
                </c:pt>
                <c:pt idx="879">
                  <c:v>-55.88</c:v>
                </c:pt>
                <c:pt idx="880">
                  <c:v>-55.85</c:v>
                </c:pt>
                <c:pt idx="881">
                  <c:v>-55.82</c:v>
                </c:pt>
                <c:pt idx="882">
                  <c:v>-55.79000000000001</c:v>
                </c:pt>
                <c:pt idx="883">
                  <c:v>-55.76000000000001</c:v>
                </c:pt>
                <c:pt idx="884">
                  <c:v>-55.73000000000001</c:v>
                </c:pt>
                <c:pt idx="885">
                  <c:v>-55.7</c:v>
                </c:pt>
                <c:pt idx="886">
                  <c:v>-55.67</c:v>
                </c:pt>
                <c:pt idx="887">
                  <c:v>-55.64</c:v>
                </c:pt>
                <c:pt idx="888">
                  <c:v>-55.61</c:v>
                </c:pt>
                <c:pt idx="889">
                  <c:v>-55.58</c:v>
                </c:pt>
                <c:pt idx="890">
                  <c:v>-55.55</c:v>
                </c:pt>
                <c:pt idx="891">
                  <c:v>-55.52</c:v>
                </c:pt>
                <c:pt idx="892">
                  <c:v>-55.49</c:v>
                </c:pt>
                <c:pt idx="893">
                  <c:v>-55.46</c:v>
                </c:pt>
                <c:pt idx="894">
                  <c:v>-55.43</c:v>
                </c:pt>
                <c:pt idx="895">
                  <c:v>-55.40000000000001</c:v>
                </c:pt>
                <c:pt idx="896">
                  <c:v>-55.37</c:v>
                </c:pt>
                <c:pt idx="897">
                  <c:v>-55.34</c:v>
                </c:pt>
                <c:pt idx="898">
                  <c:v>-55.31</c:v>
                </c:pt>
                <c:pt idx="899">
                  <c:v>-55.28</c:v>
                </c:pt>
                <c:pt idx="900">
                  <c:v>-55.25</c:v>
                </c:pt>
                <c:pt idx="901">
                  <c:v>-55.22</c:v>
                </c:pt>
                <c:pt idx="902">
                  <c:v>-55.19</c:v>
                </c:pt>
                <c:pt idx="903">
                  <c:v>-55.16</c:v>
                </c:pt>
                <c:pt idx="904">
                  <c:v>-55.13</c:v>
                </c:pt>
                <c:pt idx="905">
                  <c:v>-55.1</c:v>
                </c:pt>
                <c:pt idx="906">
                  <c:v>-55.07</c:v>
                </c:pt>
                <c:pt idx="907">
                  <c:v>-55.04000000000001</c:v>
                </c:pt>
                <c:pt idx="908">
                  <c:v>-55.01000000000001</c:v>
                </c:pt>
                <c:pt idx="909">
                  <c:v>-54.98</c:v>
                </c:pt>
                <c:pt idx="910">
                  <c:v>-54.95</c:v>
                </c:pt>
                <c:pt idx="911">
                  <c:v>-54.92</c:v>
                </c:pt>
                <c:pt idx="912">
                  <c:v>-54.89</c:v>
                </c:pt>
                <c:pt idx="913">
                  <c:v>-54.86</c:v>
                </c:pt>
                <c:pt idx="914">
                  <c:v>-54.83</c:v>
                </c:pt>
                <c:pt idx="915">
                  <c:v>-54.8</c:v>
                </c:pt>
                <c:pt idx="916">
                  <c:v>-54.77000000000001</c:v>
                </c:pt>
                <c:pt idx="917">
                  <c:v>-54.74</c:v>
                </c:pt>
                <c:pt idx="918">
                  <c:v>-54.71</c:v>
                </c:pt>
                <c:pt idx="919">
                  <c:v>-54.68</c:v>
                </c:pt>
                <c:pt idx="920">
                  <c:v>-54.65000000000001</c:v>
                </c:pt>
                <c:pt idx="921">
                  <c:v>-54.62000000000001</c:v>
                </c:pt>
                <c:pt idx="922">
                  <c:v>-54.59</c:v>
                </c:pt>
                <c:pt idx="923">
                  <c:v>-54.56</c:v>
                </c:pt>
                <c:pt idx="924">
                  <c:v>-54.53</c:v>
                </c:pt>
                <c:pt idx="925">
                  <c:v>-54.5</c:v>
                </c:pt>
                <c:pt idx="926">
                  <c:v>-54.47</c:v>
                </c:pt>
                <c:pt idx="927">
                  <c:v>-54.44</c:v>
                </c:pt>
                <c:pt idx="928">
                  <c:v>-54.41</c:v>
                </c:pt>
                <c:pt idx="929">
                  <c:v>-54.38</c:v>
                </c:pt>
                <c:pt idx="930">
                  <c:v>-54.35</c:v>
                </c:pt>
                <c:pt idx="931">
                  <c:v>-54.32</c:v>
                </c:pt>
                <c:pt idx="932">
                  <c:v>-54.29000000000001</c:v>
                </c:pt>
                <c:pt idx="933">
                  <c:v>-54.26000000000001</c:v>
                </c:pt>
                <c:pt idx="934">
                  <c:v>-54.23000000000001</c:v>
                </c:pt>
                <c:pt idx="935">
                  <c:v>-54.2</c:v>
                </c:pt>
                <c:pt idx="936">
                  <c:v>-54.17</c:v>
                </c:pt>
                <c:pt idx="937">
                  <c:v>-54.14</c:v>
                </c:pt>
                <c:pt idx="938">
                  <c:v>-54.11</c:v>
                </c:pt>
                <c:pt idx="939">
                  <c:v>-54.08</c:v>
                </c:pt>
                <c:pt idx="940">
                  <c:v>-54.05</c:v>
                </c:pt>
                <c:pt idx="941">
                  <c:v>-54.02</c:v>
                </c:pt>
                <c:pt idx="942">
                  <c:v>-53.99</c:v>
                </c:pt>
                <c:pt idx="943">
                  <c:v>-53.96</c:v>
                </c:pt>
                <c:pt idx="944">
                  <c:v>-53.93</c:v>
                </c:pt>
                <c:pt idx="945">
                  <c:v>-53.90000000000001</c:v>
                </c:pt>
                <c:pt idx="946">
                  <c:v>-53.87</c:v>
                </c:pt>
                <c:pt idx="947">
                  <c:v>-53.84</c:v>
                </c:pt>
                <c:pt idx="948">
                  <c:v>-53.81</c:v>
                </c:pt>
                <c:pt idx="949">
                  <c:v>-53.78</c:v>
                </c:pt>
                <c:pt idx="950">
                  <c:v>-53.75</c:v>
                </c:pt>
                <c:pt idx="951">
                  <c:v>-53.72</c:v>
                </c:pt>
                <c:pt idx="952">
                  <c:v>-53.69</c:v>
                </c:pt>
                <c:pt idx="953">
                  <c:v>-53.66</c:v>
                </c:pt>
                <c:pt idx="954">
                  <c:v>-53.63</c:v>
                </c:pt>
                <c:pt idx="955">
                  <c:v>-53.6</c:v>
                </c:pt>
                <c:pt idx="956">
                  <c:v>-53.57</c:v>
                </c:pt>
                <c:pt idx="957">
                  <c:v>-53.54000000000001</c:v>
                </c:pt>
                <c:pt idx="958">
                  <c:v>-53.51000000000001</c:v>
                </c:pt>
                <c:pt idx="959">
                  <c:v>-53.48</c:v>
                </c:pt>
                <c:pt idx="960">
                  <c:v>-53.45</c:v>
                </c:pt>
                <c:pt idx="961">
                  <c:v>-53.42</c:v>
                </c:pt>
                <c:pt idx="962">
                  <c:v>-53.39</c:v>
                </c:pt>
                <c:pt idx="963">
                  <c:v>-53.36</c:v>
                </c:pt>
                <c:pt idx="964">
                  <c:v>-53.33</c:v>
                </c:pt>
                <c:pt idx="965">
                  <c:v>-53.3</c:v>
                </c:pt>
                <c:pt idx="966">
                  <c:v>-53.27000000000001</c:v>
                </c:pt>
                <c:pt idx="967">
                  <c:v>-53.24</c:v>
                </c:pt>
                <c:pt idx="968">
                  <c:v>-53.21</c:v>
                </c:pt>
                <c:pt idx="969">
                  <c:v>-53.18</c:v>
                </c:pt>
                <c:pt idx="970">
                  <c:v>-53.15000000000001</c:v>
                </c:pt>
                <c:pt idx="971">
                  <c:v>-53.12000000000001</c:v>
                </c:pt>
                <c:pt idx="972">
                  <c:v>-53.09</c:v>
                </c:pt>
                <c:pt idx="973">
                  <c:v>-53.06</c:v>
                </c:pt>
                <c:pt idx="974">
                  <c:v>-53.03</c:v>
                </c:pt>
                <c:pt idx="975">
                  <c:v>-53.0</c:v>
                </c:pt>
                <c:pt idx="976">
                  <c:v>-52.97</c:v>
                </c:pt>
                <c:pt idx="977">
                  <c:v>-52.94</c:v>
                </c:pt>
                <c:pt idx="978">
                  <c:v>-52.91</c:v>
                </c:pt>
                <c:pt idx="979">
                  <c:v>-52.88</c:v>
                </c:pt>
                <c:pt idx="980">
                  <c:v>-52.85</c:v>
                </c:pt>
                <c:pt idx="981">
                  <c:v>-52.82</c:v>
                </c:pt>
                <c:pt idx="982">
                  <c:v>-52.79000000000001</c:v>
                </c:pt>
                <c:pt idx="983">
                  <c:v>-52.76000000000001</c:v>
                </c:pt>
                <c:pt idx="984">
                  <c:v>-52.73000000000001</c:v>
                </c:pt>
                <c:pt idx="985">
                  <c:v>-52.7</c:v>
                </c:pt>
                <c:pt idx="986">
                  <c:v>-52.67</c:v>
                </c:pt>
                <c:pt idx="987">
                  <c:v>-52.64</c:v>
                </c:pt>
                <c:pt idx="988">
                  <c:v>-52.61</c:v>
                </c:pt>
                <c:pt idx="989">
                  <c:v>-52.58</c:v>
                </c:pt>
                <c:pt idx="990">
                  <c:v>-52.55</c:v>
                </c:pt>
                <c:pt idx="991">
                  <c:v>-52.52</c:v>
                </c:pt>
                <c:pt idx="992">
                  <c:v>-52.49</c:v>
                </c:pt>
                <c:pt idx="993">
                  <c:v>-52.46</c:v>
                </c:pt>
                <c:pt idx="994">
                  <c:v>-52.43</c:v>
                </c:pt>
                <c:pt idx="995">
                  <c:v>-52.40000000000001</c:v>
                </c:pt>
                <c:pt idx="996">
                  <c:v>-52.37</c:v>
                </c:pt>
                <c:pt idx="997">
                  <c:v>-52.34</c:v>
                </c:pt>
                <c:pt idx="998">
                  <c:v>-52.31</c:v>
                </c:pt>
                <c:pt idx="999">
                  <c:v>-52.28</c:v>
                </c:pt>
                <c:pt idx="1000">
                  <c:v>-52.25</c:v>
                </c:pt>
                <c:pt idx="1001">
                  <c:v>-52.22</c:v>
                </c:pt>
                <c:pt idx="1002">
                  <c:v>-52.19</c:v>
                </c:pt>
                <c:pt idx="1003">
                  <c:v>-52.16</c:v>
                </c:pt>
                <c:pt idx="1004">
                  <c:v>-52.13</c:v>
                </c:pt>
                <c:pt idx="1005">
                  <c:v>-52.1</c:v>
                </c:pt>
                <c:pt idx="1006">
                  <c:v>-52.07</c:v>
                </c:pt>
                <c:pt idx="1007">
                  <c:v>-52.04000000000001</c:v>
                </c:pt>
                <c:pt idx="1008">
                  <c:v>-52.01000000000001</c:v>
                </c:pt>
                <c:pt idx="1009">
                  <c:v>-51.98</c:v>
                </c:pt>
                <c:pt idx="1010">
                  <c:v>-51.95</c:v>
                </c:pt>
                <c:pt idx="1011">
                  <c:v>-51.92</c:v>
                </c:pt>
                <c:pt idx="1012">
                  <c:v>-51.89</c:v>
                </c:pt>
                <c:pt idx="1013">
                  <c:v>-51.86</c:v>
                </c:pt>
                <c:pt idx="1014">
                  <c:v>-51.83</c:v>
                </c:pt>
                <c:pt idx="1015">
                  <c:v>-51.8</c:v>
                </c:pt>
                <c:pt idx="1016">
                  <c:v>-51.77000000000001</c:v>
                </c:pt>
                <c:pt idx="1017">
                  <c:v>-51.74</c:v>
                </c:pt>
                <c:pt idx="1018">
                  <c:v>-51.71</c:v>
                </c:pt>
                <c:pt idx="1019">
                  <c:v>-51.68</c:v>
                </c:pt>
                <c:pt idx="1020">
                  <c:v>-51.65000000000001</c:v>
                </c:pt>
                <c:pt idx="1021">
                  <c:v>-51.62000000000001</c:v>
                </c:pt>
                <c:pt idx="1022">
                  <c:v>-51.59</c:v>
                </c:pt>
                <c:pt idx="1023">
                  <c:v>-51.56</c:v>
                </c:pt>
                <c:pt idx="1024">
                  <c:v>-51.53</c:v>
                </c:pt>
                <c:pt idx="1025">
                  <c:v>-51.5</c:v>
                </c:pt>
                <c:pt idx="1026">
                  <c:v>-51.47</c:v>
                </c:pt>
                <c:pt idx="1027">
                  <c:v>-51.44</c:v>
                </c:pt>
                <c:pt idx="1028">
                  <c:v>-51.41</c:v>
                </c:pt>
                <c:pt idx="1029">
                  <c:v>-51.38</c:v>
                </c:pt>
                <c:pt idx="1030">
                  <c:v>-51.35</c:v>
                </c:pt>
                <c:pt idx="1031">
                  <c:v>-51.32</c:v>
                </c:pt>
                <c:pt idx="1032">
                  <c:v>-51.29000000000001</c:v>
                </c:pt>
                <c:pt idx="1033">
                  <c:v>-51.26000000000001</c:v>
                </c:pt>
                <c:pt idx="1034">
                  <c:v>-51.23000000000001</c:v>
                </c:pt>
                <c:pt idx="1035">
                  <c:v>-51.2</c:v>
                </c:pt>
                <c:pt idx="1036">
                  <c:v>-51.17</c:v>
                </c:pt>
                <c:pt idx="1037">
                  <c:v>-51.14</c:v>
                </c:pt>
                <c:pt idx="1038">
                  <c:v>-51.11</c:v>
                </c:pt>
                <c:pt idx="1039">
                  <c:v>-51.08</c:v>
                </c:pt>
                <c:pt idx="1040">
                  <c:v>-51.05</c:v>
                </c:pt>
                <c:pt idx="1041">
                  <c:v>-51.02</c:v>
                </c:pt>
                <c:pt idx="1042">
                  <c:v>-50.99</c:v>
                </c:pt>
                <c:pt idx="1043">
                  <c:v>-50.96</c:v>
                </c:pt>
                <c:pt idx="1044">
                  <c:v>-50.93</c:v>
                </c:pt>
                <c:pt idx="1045">
                  <c:v>-50.90000000000001</c:v>
                </c:pt>
                <c:pt idx="1046">
                  <c:v>-50.87</c:v>
                </c:pt>
                <c:pt idx="1047">
                  <c:v>-50.84</c:v>
                </c:pt>
                <c:pt idx="1048">
                  <c:v>-50.81</c:v>
                </c:pt>
                <c:pt idx="1049">
                  <c:v>-50.78</c:v>
                </c:pt>
                <c:pt idx="1050">
                  <c:v>-50.75</c:v>
                </c:pt>
                <c:pt idx="1051">
                  <c:v>-50.72</c:v>
                </c:pt>
                <c:pt idx="1052">
                  <c:v>-50.69</c:v>
                </c:pt>
                <c:pt idx="1053">
                  <c:v>-50.66</c:v>
                </c:pt>
                <c:pt idx="1054">
                  <c:v>-50.63</c:v>
                </c:pt>
                <c:pt idx="1055">
                  <c:v>-50.6</c:v>
                </c:pt>
                <c:pt idx="1056">
                  <c:v>-50.57</c:v>
                </c:pt>
                <c:pt idx="1057">
                  <c:v>-50.54000000000001</c:v>
                </c:pt>
                <c:pt idx="1058">
                  <c:v>-50.51000000000001</c:v>
                </c:pt>
                <c:pt idx="1059">
                  <c:v>-50.48</c:v>
                </c:pt>
                <c:pt idx="1060">
                  <c:v>-50.45</c:v>
                </c:pt>
                <c:pt idx="1061">
                  <c:v>-50.42</c:v>
                </c:pt>
                <c:pt idx="1062">
                  <c:v>-50.39</c:v>
                </c:pt>
                <c:pt idx="1063">
                  <c:v>-50.36</c:v>
                </c:pt>
                <c:pt idx="1064">
                  <c:v>-50.33</c:v>
                </c:pt>
                <c:pt idx="1065">
                  <c:v>-50.3</c:v>
                </c:pt>
                <c:pt idx="1066">
                  <c:v>-50.27000000000001</c:v>
                </c:pt>
                <c:pt idx="1067">
                  <c:v>-50.24</c:v>
                </c:pt>
                <c:pt idx="1068">
                  <c:v>-50.21</c:v>
                </c:pt>
                <c:pt idx="1069">
                  <c:v>-50.18</c:v>
                </c:pt>
                <c:pt idx="1070">
                  <c:v>-50.15</c:v>
                </c:pt>
                <c:pt idx="1071">
                  <c:v>-50.12000000000001</c:v>
                </c:pt>
                <c:pt idx="1072">
                  <c:v>-50.09</c:v>
                </c:pt>
                <c:pt idx="1073">
                  <c:v>-50.06</c:v>
                </c:pt>
                <c:pt idx="1074">
                  <c:v>-50.03</c:v>
                </c:pt>
                <c:pt idx="1075">
                  <c:v>-50.0</c:v>
                </c:pt>
                <c:pt idx="1076">
                  <c:v>-49.97</c:v>
                </c:pt>
                <c:pt idx="1077">
                  <c:v>-49.94</c:v>
                </c:pt>
                <c:pt idx="1078">
                  <c:v>-49.91</c:v>
                </c:pt>
                <c:pt idx="1079">
                  <c:v>-49.88</c:v>
                </c:pt>
                <c:pt idx="1080">
                  <c:v>-49.85</c:v>
                </c:pt>
                <c:pt idx="1081">
                  <c:v>-49.82</c:v>
                </c:pt>
                <c:pt idx="1082">
                  <c:v>-49.79</c:v>
                </c:pt>
                <c:pt idx="1083">
                  <c:v>-49.76</c:v>
                </c:pt>
                <c:pt idx="1084">
                  <c:v>-49.73000000000001</c:v>
                </c:pt>
                <c:pt idx="1085">
                  <c:v>-49.7</c:v>
                </c:pt>
                <c:pt idx="1086">
                  <c:v>-49.67</c:v>
                </c:pt>
                <c:pt idx="1087">
                  <c:v>-49.64</c:v>
                </c:pt>
                <c:pt idx="1088">
                  <c:v>-49.61</c:v>
                </c:pt>
                <c:pt idx="1089">
                  <c:v>-49.58</c:v>
                </c:pt>
                <c:pt idx="1090">
                  <c:v>-49.55</c:v>
                </c:pt>
                <c:pt idx="1091">
                  <c:v>-49.52</c:v>
                </c:pt>
                <c:pt idx="1092">
                  <c:v>-49.49</c:v>
                </c:pt>
                <c:pt idx="1093">
                  <c:v>-49.46</c:v>
                </c:pt>
                <c:pt idx="1094">
                  <c:v>-49.43</c:v>
                </c:pt>
                <c:pt idx="1095">
                  <c:v>-49.4</c:v>
                </c:pt>
                <c:pt idx="1096">
                  <c:v>-49.37</c:v>
                </c:pt>
                <c:pt idx="1097">
                  <c:v>-49.34</c:v>
                </c:pt>
                <c:pt idx="1098">
                  <c:v>-49.31</c:v>
                </c:pt>
                <c:pt idx="1099">
                  <c:v>-49.28</c:v>
                </c:pt>
                <c:pt idx="1100">
                  <c:v>-49.25</c:v>
                </c:pt>
                <c:pt idx="1101">
                  <c:v>-49.22</c:v>
                </c:pt>
                <c:pt idx="1102">
                  <c:v>-49.19</c:v>
                </c:pt>
                <c:pt idx="1103">
                  <c:v>-49.16000000000001</c:v>
                </c:pt>
                <c:pt idx="1104">
                  <c:v>-49.13</c:v>
                </c:pt>
                <c:pt idx="1105">
                  <c:v>-49.1</c:v>
                </c:pt>
                <c:pt idx="1106">
                  <c:v>-49.07</c:v>
                </c:pt>
                <c:pt idx="1107">
                  <c:v>-49.04</c:v>
                </c:pt>
                <c:pt idx="1108">
                  <c:v>-49.01</c:v>
                </c:pt>
                <c:pt idx="1109">
                  <c:v>-48.98</c:v>
                </c:pt>
                <c:pt idx="1110">
                  <c:v>-48.95</c:v>
                </c:pt>
                <c:pt idx="1111">
                  <c:v>-48.92</c:v>
                </c:pt>
                <c:pt idx="1112">
                  <c:v>-48.89</c:v>
                </c:pt>
                <c:pt idx="1113">
                  <c:v>-48.86</c:v>
                </c:pt>
                <c:pt idx="1114">
                  <c:v>-48.83</c:v>
                </c:pt>
                <c:pt idx="1115">
                  <c:v>-48.8</c:v>
                </c:pt>
                <c:pt idx="1116">
                  <c:v>-48.77</c:v>
                </c:pt>
                <c:pt idx="1117">
                  <c:v>-48.74</c:v>
                </c:pt>
                <c:pt idx="1118">
                  <c:v>-48.71</c:v>
                </c:pt>
                <c:pt idx="1119">
                  <c:v>-48.68</c:v>
                </c:pt>
                <c:pt idx="1120">
                  <c:v>-48.65</c:v>
                </c:pt>
                <c:pt idx="1121">
                  <c:v>-48.62000000000001</c:v>
                </c:pt>
                <c:pt idx="1122">
                  <c:v>-48.59</c:v>
                </c:pt>
                <c:pt idx="1123">
                  <c:v>-48.56</c:v>
                </c:pt>
                <c:pt idx="1124">
                  <c:v>-48.53</c:v>
                </c:pt>
                <c:pt idx="1125">
                  <c:v>-48.5</c:v>
                </c:pt>
                <c:pt idx="1126">
                  <c:v>-48.47</c:v>
                </c:pt>
                <c:pt idx="1127">
                  <c:v>-48.44</c:v>
                </c:pt>
                <c:pt idx="1128">
                  <c:v>-48.41</c:v>
                </c:pt>
                <c:pt idx="1129">
                  <c:v>-48.38</c:v>
                </c:pt>
                <c:pt idx="1130">
                  <c:v>-48.35</c:v>
                </c:pt>
                <c:pt idx="1131">
                  <c:v>-48.32</c:v>
                </c:pt>
                <c:pt idx="1132">
                  <c:v>-48.29</c:v>
                </c:pt>
                <c:pt idx="1133">
                  <c:v>-48.26</c:v>
                </c:pt>
                <c:pt idx="1134">
                  <c:v>-48.23000000000001</c:v>
                </c:pt>
                <c:pt idx="1135">
                  <c:v>-48.2</c:v>
                </c:pt>
                <c:pt idx="1136">
                  <c:v>-48.17</c:v>
                </c:pt>
                <c:pt idx="1137">
                  <c:v>-48.14</c:v>
                </c:pt>
                <c:pt idx="1138">
                  <c:v>-48.11</c:v>
                </c:pt>
                <c:pt idx="1139">
                  <c:v>-48.08</c:v>
                </c:pt>
                <c:pt idx="1140">
                  <c:v>-48.05</c:v>
                </c:pt>
                <c:pt idx="1141">
                  <c:v>-48.02</c:v>
                </c:pt>
                <c:pt idx="1142">
                  <c:v>-47.99</c:v>
                </c:pt>
                <c:pt idx="1143">
                  <c:v>-47.96</c:v>
                </c:pt>
                <c:pt idx="1144">
                  <c:v>-47.93</c:v>
                </c:pt>
                <c:pt idx="1145">
                  <c:v>-47.9</c:v>
                </c:pt>
                <c:pt idx="1146">
                  <c:v>-47.87</c:v>
                </c:pt>
                <c:pt idx="1147">
                  <c:v>-47.84</c:v>
                </c:pt>
                <c:pt idx="1148">
                  <c:v>-47.81</c:v>
                </c:pt>
                <c:pt idx="1149">
                  <c:v>-47.78</c:v>
                </c:pt>
                <c:pt idx="1150">
                  <c:v>-47.75</c:v>
                </c:pt>
                <c:pt idx="1151">
                  <c:v>-47.72</c:v>
                </c:pt>
                <c:pt idx="1152">
                  <c:v>-47.69</c:v>
                </c:pt>
                <c:pt idx="1153">
                  <c:v>-47.66000000000001</c:v>
                </c:pt>
                <c:pt idx="1154">
                  <c:v>-47.63</c:v>
                </c:pt>
                <c:pt idx="1155">
                  <c:v>-47.6</c:v>
                </c:pt>
                <c:pt idx="1156">
                  <c:v>-47.57</c:v>
                </c:pt>
                <c:pt idx="1157">
                  <c:v>-47.54</c:v>
                </c:pt>
                <c:pt idx="1158">
                  <c:v>-47.51</c:v>
                </c:pt>
                <c:pt idx="1159">
                  <c:v>-47.48</c:v>
                </c:pt>
                <c:pt idx="1160">
                  <c:v>-47.45</c:v>
                </c:pt>
                <c:pt idx="1161">
                  <c:v>-47.42</c:v>
                </c:pt>
                <c:pt idx="1162">
                  <c:v>-47.39</c:v>
                </c:pt>
                <c:pt idx="1163">
                  <c:v>-47.36</c:v>
                </c:pt>
                <c:pt idx="1164">
                  <c:v>-47.33</c:v>
                </c:pt>
                <c:pt idx="1165">
                  <c:v>-47.3</c:v>
                </c:pt>
                <c:pt idx="1166">
                  <c:v>-47.27</c:v>
                </c:pt>
                <c:pt idx="1167">
                  <c:v>-47.24</c:v>
                </c:pt>
                <c:pt idx="1168">
                  <c:v>-47.21</c:v>
                </c:pt>
                <c:pt idx="1169">
                  <c:v>-47.18</c:v>
                </c:pt>
                <c:pt idx="1170">
                  <c:v>-47.15</c:v>
                </c:pt>
                <c:pt idx="1171">
                  <c:v>-47.12000000000001</c:v>
                </c:pt>
                <c:pt idx="1172">
                  <c:v>-47.09</c:v>
                </c:pt>
                <c:pt idx="1173">
                  <c:v>-47.06</c:v>
                </c:pt>
                <c:pt idx="1174">
                  <c:v>-47.03</c:v>
                </c:pt>
                <c:pt idx="1175">
                  <c:v>-47.0</c:v>
                </c:pt>
                <c:pt idx="1176">
                  <c:v>-46.97</c:v>
                </c:pt>
                <c:pt idx="1177">
                  <c:v>-46.94</c:v>
                </c:pt>
                <c:pt idx="1178">
                  <c:v>-46.91</c:v>
                </c:pt>
                <c:pt idx="1179">
                  <c:v>-46.88</c:v>
                </c:pt>
                <c:pt idx="1180">
                  <c:v>-46.85</c:v>
                </c:pt>
                <c:pt idx="1181">
                  <c:v>-46.82</c:v>
                </c:pt>
                <c:pt idx="1182">
                  <c:v>-46.79</c:v>
                </c:pt>
                <c:pt idx="1183">
                  <c:v>-46.76</c:v>
                </c:pt>
                <c:pt idx="1184">
                  <c:v>-46.73000000000001</c:v>
                </c:pt>
                <c:pt idx="1185">
                  <c:v>-46.7</c:v>
                </c:pt>
                <c:pt idx="1186">
                  <c:v>-46.67</c:v>
                </c:pt>
                <c:pt idx="1187">
                  <c:v>-46.64</c:v>
                </c:pt>
                <c:pt idx="1188">
                  <c:v>-46.61</c:v>
                </c:pt>
                <c:pt idx="1189">
                  <c:v>-46.58</c:v>
                </c:pt>
                <c:pt idx="1190">
                  <c:v>-46.55</c:v>
                </c:pt>
                <c:pt idx="1191">
                  <c:v>-46.52</c:v>
                </c:pt>
                <c:pt idx="1192">
                  <c:v>-46.49</c:v>
                </c:pt>
                <c:pt idx="1193">
                  <c:v>-46.46</c:v>
                </c:pt>
                <c:pt idx="1194">
                  <c:v>-46.43</c:v>
                </c:pt>
                <c:pt idx="1195">
                  <c:v>-46.4</c:v>
                </c:pt>
                <c:pt idx="1196">
                  <c:v>-46.37</c:v>
                </c:pt>
                <c:pt idx="1197">
                  <c:v>-46.34</c:v>
                </c:pt>
                <c:pt idx="1198">
                  <c:v>-46.31</c:v>
                </c:pt>
                <c:pt idx="1199">
                  <c:v>-46.28</c:v>
                </c:pt>
                <c:pt idx="1200">
                  <c:v>-46.25</c:v>
                </c:pt>
                <c:pt idx="1201">
                  <c:v>-46.22</c:v>
                </c:pt>
                <c:pt idx="1202">
                  <c:v>-46.19000000000001</c:v>
                </c:pt>
                <c:pt idx="1203">
                  <c:v>-46.16000000000001</c:v>
                </c:pt>
                <c:pt idx="1204">
                  <c:v>-46.13</c:v>
                </c:pt>
                <c:pt idx="1205">
                  <c:v>-46.1</c:v>
                </c:pt>
                <c:pt idx="1206">
                  <c:v>-46.07</c:v>
                </c:pt>
                <c:pt idx="1207">
                  <c:v>-46.04</c:v>
                </c:pt>
                <c:pt idx="1208">
                  <c:v>-46.01</c:v>
                </c:pt>
                <c:pt idx="1209">
                  <c:v>-45.98</c:v>
                </c:pt>
                <c:pt idx="1210">
                  <c:v>-45.95</c:v>
                </c:pt>
                <c:pt idx="1211">
                  <c:v>-45.92</c:v>
                </c:pt>
                <c:pt idx="1212">
                  <c:v>-45.89</c:v>
                </c:pt>
                <c:pt idx="1213">
                  <c:v>-45.86</c:v>
                </c:pt>
                <c:pt idx="1214">
                  <c:v>-45.83</c:v>
                </c:pt>
                <c:pt idx="1215">
                  <c:v>-45.8</c:v>
                </c:pt>
                <c:pt idx="1216">
                  <c:v>-45.77</c:v>
                </c:pt>
                <c:pt idx="1217">
                  <c:v>-45.74</c:v>
                </c:pt>
                <c:pt idx="1218">
                  <c:v>-45.71</c:v>
                </c:pt>
                <c:pt idx="1219">
                  <c:v>-45.68</c:v>
                </c:pt>
                <c:pt idx="1220">
                  <c:v>-45.65</c:v>
                </c:pt>
                <c:pt idx="1221">
                  <c:v>-45.62000000000001</c:v>
                </c:pt>
                <c:pt idx="1222">
                  <c:v>-45.59</c:v>
                </c:pt>
                <c:pt idx="1223">
                  <c:v>-45.56</c:v>
                </c:pt>
                <c:pt idx="1224">
                  <c:v>-45.53</c:v>
                </c:pt>
                <c:pt idx="1225">
                  <c:v>-45.5</c:v>
                </c:pt>
                <c:pt idx="1226">
                  <c:v>-45.47</c:v>
                </c:pt>
                <c:pt idx="1227">
                  <c:v>-45.44</c:v>
                </c:pt>
                <c:pt idx="1228">
                  <c:v>-45.41</c:v>
                </c:pt>
                <c:pt idx="1229">
                  <c:v>-45.38</c:v>
                </c:pt>
                <c:pt idx="1230">
                  <c:v>-45.35</c:v>
                </c:pt>
                <c:pt idx="1231">
                  <c:v>-45.32</c:v>
                </c:pt>
                <c:pt idx="1232">
                  <c:v>-45.29</c:v>
                </c:pt>
                <c:pt idx="1233">
                  <c:v>-45.26</c:v>
                </c:pt>
                <c:pt idx="1234">
                  <c:v>-45.23000000000001</c:v>
                </c:pt>
                <c:pt idx="1235">
                  <c:v>-45.2</c:v>
                </c:pt>
                <c:pt idx="1236">
                  <c:v>-45.17</c:v>
                </c:pt>
                <c:pt idx="1237">
                  <c:v>-45.14</c:v>
                </c:pt>
                <c:pt idx="1238">
                  <c:v>-45.11</c:v>
                </c:pt>
                <c:pt idx="1239">
                  <c:v>-45.08</c:v>
                </c:pt>
                <c:pt idx="1240">
                  <c:v>-45.05</c:v>
                </c:pt>
                <c:pt idx="1241">
                  <c:v>-45.02</c:v>
                </c:pt>
                <c:pt idx="1242">
                  <c:v>-44.99</c:v>
                </c:pt>
                <c:pt idx="1243">
                  <c:v>-44.96</c:v>
                </c:pt>
                <c:pt idx="1244">
                  <c:v>-44.93</c:v>
                </c:pt>
                <c:pt idx="1245">
                  <c:v>-44.9</c:v>
                </c:pt>
                <c:pt idx="1246">
                  <c:v>-44.87</c:v>
                </c:pt>
                <c:pt idx="1247">
                  <c:v>-44.84</c:v>
                </c:pt>
                <c:pt idx="1248">
                  <c:v>-44.81</c:v>
                </c:pt>
                <c:pt idx="1249">
                  <c:v>-44.78</c:v>
                </c:pt>
                <c:pt idx="1250">
                  <c:v>-44.75</c:v>
                </c:pt>
                <c:pt idx="1251">
                  <c:v>-44.72</c:v>
                </c:pt>
                <c:pt idx="1252">
                  <c:v>-44.69000000000001</c:v>
                </c:pt>
                <c:pt idx="1253">
                  <c:v>-44.66000000000001</c:v>
                </c:pt>
                <c:pt idx="1254">
                  <c:v>-44.63</c:v>
                </c:pt>
                <c:pt idx="1255">
                  <c:v>-44.6</c:v>
                </c:pt>
                <c:pt idx="1256">
                  <c:v>-44.57</c:v>
                </c:pt>
                <c:pt idx="1257">
                  <c:v>-44.54</c:v>
                </c:pt>
                <c:pt idx="1258">
                  <c:v>-44.51</c:v>
                </c:pt>
                <c:pt idx="1259">
                  <c:v>-44.48</c:v>
                </c:pt>
                <c:pt idx="1260">
                  <c:v>-44.45</c:v>
                </c:pt>
                <c:pt idx="1261">
                  <c:v>-44.42</c:v>
                </c:pt>
                <c:pt idx="1262">
                  <c:v>-44.39</c:v>
                </c:pt>
                <c:pt idx="1263">
                  <c:v>-44.36</c:v>
                </c:pt>
                <c:pt idx="1264">
                  <c:v>-44.33</c:v>
                </c:pt>
                <c:pt idx="1265">
                  <c:v>-44.3</c:v>
                </c:pt>
                <c:pt idx="1266">
                  <c:v>-44.27</c:v>
                </c:pt>
                <c:pt idx="1267">
                  <c:v>-44.24</c:v>
                </c:pt>
                <c:pt idx="1268">
                  <c:v>-44.21</c:v>
                </c:pt>
                <c:pt idx="1269">
                  <c:v>-44.18</c:v>
                </c:pt>
                <c:pt idx="1270">
                  <c:v>-44.15</c:v>
                </c:pt>
                <c:pt idx="1271">
                  <c:v>-44.12000000000001</c:v>
                </c:pt>
                <c:pt idx="1272">
                  <c:v>-44.09</c:v>
                </c:pt>
                <c:pt idx="1273">
                  <c:v>-44.06</c:v>
                </c:pt>
                <c:pt idx="1274">
                  <c:v>-44.03</c:v>
                </c:pt>
                <c:pt idx="1275">
                  <c:v>-44.0</c:v>
                </c:pt>
                <c:pt idx="1276">
                  <c:v>-43.97</c:v>
                </c:pt>
                <c:pt idx="1277">
                  <c:v>-43.94</c:v>
                </c:pt>
                <c:pt idx="1278">
                  <c:v>-43.91</c:v>
                </c:pt>
                <c:pt idx="1279">
                  <c:v>-43.88</c:v>
                </c:pt>
                <c:pt idx="1280">
                  <c:v>-43.85</c:v>
                </c:pt>
                <c:pt idx="1281">
                  <c:v>-43.82</c:v>
                </c:pt>
                <c:pt idx="1282">
                  <c:v>-43.79</c:v>
                </c:pt>
                <c:pt idx="1283">
                  <c:v>-43.76</c:v>
                </c:pt>
                <c:pt idx="1284">
                  <c:v>-43.73000000000001</c:v>
                </c:pt>
                <c:pt idx="1285">
                  <c:v>-43.7</c:v>
                </c:pt>
                <c:pt idx="1286">
                  <c:v>-43.67</c:v>
                </c:pt>
                <c:pt idx="1287">
                  <c:v>-43.64</c:v>
                </c:pt>
                <c:pt idx="1288">
                  <c:v>-43.61</c:v>
                </c:pt>
                <c:pt idx="1289">
                  <c:v>-43.58</c:v>
                </c:pt>
                <c:pt idx="1290">
                  <c:v>-43.55</c:v>
                </c:pt>
                <c:pt idx="1291">
                  <c:v>-43.52</c:v>
                </c:pt>
                <c:pt idx="1292">
                  <c:v>-43.49</c:v>
                </c:pt>
                <c:pt idx="1293">
                  <c:v>-43.46</c:v>
                </c:pt>
                <c:pt idx="1294">
                  <c:v>-43.43</c:v>
                </c:pt>
                <c:pt idx="1295">
                  <c:v>-43.4</c:v>
                </c:pt>
                <c:pt idx="1296">
                  <c:v>-43.37</c:v>
                </c:pt>
                <c:pt idx="1297">
                  <c:v>-43.34</c:v>
                </c:pt>
                <c:pt idx="1298">
                  <c:v>-43.31</c:v>
                </c:pt>
                <c:pt idx="1299">
                  <c:v>-43.28</c:v>
                </c:pt>
                <c:pt idx="1300">
                  <c:v>-43.25</c:v>
                </c:pt>
                <c:pt idx="1301">
                  <c:v>-43.22</c:v>
                </c:pt>
                <c:pt idx="1302">
                  <c:v>-43.19000000000001</c:v>
                </c:pt>
                <c:pt idx="1303">
                  <c:v>-43.16000000000001</c:v>
                </c:pt>
                <c:pt idx="1304">
                  <c:v>-43.13</c:v>
                </c:pt>
                <c:pt idx="1305">
                  <c:v>-43.1</c:v>
                </c:pt>
                <c:pt idx="1306">
                  <c:v>-43.07</c:v>
                </c:pt>
                <c:pt idx="1307">
                  <c:v>-43.04</c:v>
                </c:pt>
                <c:pt idx="1308">
                  <c:v>-43.01</c:v>
                </c:pt>
                <c:pt idx="1309">
                  <c:v>-42.98</c:v>
                </c:pt>
                <c:pt idx="1310">
                  <c:v>-42.95</c:v>
                </c:pt>
                <c:pt idx="1311">
                  <c:v>-42.92</c:v>
                </c:pt>
                <c:pt idx="1312">
                  <c:v>-42.89</c:v>
                </c:pt>
                <c:pt idx="1313">
                  <c:v>-42.86</c:v>
                </c:pt>
                <c:pt idx="1314">
                  <c:v>-42.83</c:v>
                </c:pt>
                <c:pt idx="1315">
                  <c:v>-42.8</c:v>
                </c:pt>
                <c:pt idx="1316">
                  <c:v>-42.77</c:v>
                </c:pt>
                <c:pt idx="1317">
                  <c:v>-42.74</c:v>
                </c:pt>
                <c:pt idx="1318">
                  <c:v>-42.71</c:v>
                </c:pt>
                <c:pt idx="1319">
                  <c:v>-42.68</c:v>
                </c:pt>
                <c:pt idx="1320">
                  <c:v>-42.65</c:v>
                </c:pt>
                <c:pt idx="1321">
                  <c:v>-42.62000000000001</c:v>
                </c:pt>
                <c:pt idx="1322">
                  <c:v>-42.59</c:v>
                </c:pt>
                <c:pt idx="1323">
                  <c:v>-42.56</c:v>
                </c:pt>
                <c:pt idx="1324">
                  <c:v>-42.53</c:v>
                </c:pt>
                <c:pt idx="1325">
                  <c:v>-42.5</c:v>
                </c:pt>
                <c:pt idx="1326">
                  <c:v>-42.47</c:v>
                </c:pt>
                <c:pt idx="1327">
                  <c:v>-42.44</c:v>
                </c:pt>
                <c:pt idx="1328">
                  <c:v>-42.41</c:v>
                </c:pt>
                <c:pt idx="1329">
                  <c:v>-42.38</c:v>
                </c:pt>
                <c:pt idx="1330">
                  <c:v>-42.35</c:v>
                </c:pt>
                <c:pt idx="1331">
                  <c:v>-42.32</c:v>
                </c:pt>
                <c:pt idx="1332">
                  <c:v>-42.29</c:v>
                </c:pt>
                <c:pt idx="1333">
                  <c:v>-42.26</c:v>
                </c:pt>
                <c:pt idx="1334">
                  <c:v>-42.23000000000001</c:v>
                </c:pt>
                <c:pt idx="1335">
                  <c:v>-42.2</c:v>
                </c:pt>
                <c:pt idx="1336">
                  <c:v>-42.17</c:v>
                </c:pt>
                <c:pt idx="1337">
                  <c:v>-42.14</c:v>
                </c:pt>
                <c:pt idx="1338">
                  <c:v>-42.11</c:v>
                </c:pt>
                <c:pt idx="1339">
                  <c:v>-42.08</c:v>
                </c:pt>
                <c:pt idx="1340">
                  <c:v>-42.05</c:v>
                </c:pt>
                <c:pt idx="1341">
                  <c:v>-42.02</c:v>
                </c:pt>
                <c:pt idx="1342">
                  <c:v>-41.99</c:v>
                </c:pt>
                <c:pt idx="1343">
                  <c:v>-41.96</c:v>
                </c:pt>
                <c:pt idx="1344">
                  <c:v>-41.93</c:v>
                </c:pt>
                <c:pt idx="1345">
                  <c:v>-41.9</c:v>
                </c:pt>
                <c:pt idx="1346">
                  <c:v>-41.87</c:v>
                </c:pt>
                <c:pt idx="1347">
                  <c:v>-41.84</c:v>
                </c:pt>
                <c:pt idx="1348">
                  <c:v>-41.81</c:v>
                </c:pt>
                <c:pt idx="1349">
                  <c:v>-41.78</c:v>
                </c:pt>
                <c:pt idx="1350">
                  <c:v>-41.75</c:v>
                </c:pt>
                <c:pt idx="1351">
                  <c:v>-41.72</c:v>
                </c:pt>
                <c:pt idx="1352">
                  <c:v>-41.69000000000001</c:v>
                </c:pt>
                <c:pt idx="1353">
                  <c:v>-41.66000000000001</c:v>
                </c:pt>
                <c:pt idx="1354">
                  <c:v>-41.63</c:v>
                </c:pt>
                <c:pt idx="1355">
                  <c:v>-41.6</c:v>
                </c:pt>
                <c:pt idx="1356">
                  <c:v>-41.57</c:v>
                </c:pt>
                <c:pt idx="1357">
                  <c:v>-41.54</c:v>
                </c:pt>
                <c:pt idx="1358">
                  <c:v>-41.51</c:v>
                </c:pt>
                <c:pt idx="1359">
                  <c:v>-41.48</c:v>
                </c:pt>
                <c:pt idx="1360">
                  <c:v>-41.45</c:v>
                </c:pt>
                <c:pt idx="1361">
                  <c:v>-41.42</c:v>
                </c:pt>
                <c:pt idx="1362">
                  <c:v>-41.39</c:v>
                </c:pt>
                <c:pt idx="1363">
                  <c:v>-41.36</c:v>
                </c:pt>
                <c:pt idx="1364">
                  <c:v>-41.33</c:v>
                </c:pt>
                <c:pt idx="1365">
                  <c:v>-41.3</c:v>
                </c:pt>
                <c:pt idx="1366">
                  <c:v>-41.27</c:v>
                </c:pt>
                <c:pt idx="1367">
                  <c:v>-41.24</c:v>
                </c:pt>
                <c:pt idx="1368">
                  <c:v>-41.21</c:v>
                </c:pt>
                <c:pt idx="1369">
                  <c:v>-41.18</c:v>
                </c:pt>
                <c:pt idx="1370">
                  <c:v>-41.15</c:v>
                </c:pt>
                <c:pt idx="1371">
                  <c:v>-41.12000000000001</c:v>
                </c:pt>
                <c:pt idx="1372">
                  <c:v>-41.09</c:v>
                </c:pt>
                <c:pt idx="1373">
                  <c:v>-41.06</c:v>
                </c:pt>
                <c:pt idx="1374">
                  <c:v>-41.03</c:v>
                </c:pt>
                <c:pt idx="1375">
                  <c:v>-41.0</c:v>
                </c:pt>
                <c:pt idx="1376">
                  <c:v>-40.97</c:v>
                </c:pt>
                <c:pt idx="1377">
                  <c:v>-40.94</c:v>
                </c:pt>
                <c:pt idx="1378">
                  <c:v>-40.91</c:v>
                </c:pt>
                <c:pt idx="1379">
                  <c:v>-40.88</c:v>
                </c:pt>
                <c:pt idx="1380">
                  <c:v>-40.85</c:v>
                </c:pt>
                <c:pt idx="1381">
                  <c:v>-40.82</c:v>
                </c:pt>
                <c:pt idx="1382">
                  <c:v>-40.79</c:v>
                </c:pt>
                <c:pt idx="1383">
                  <c:v>-40.76</c:v>
                </c:pt>
                <c:pt idx="1384">
                  <c:v>-40.73000000000001</c:v>
                </c:pt>
                <c:pt idx="1385">
                  <c:v>-40.7</c:v>
                </c:pt>
                <c:pt idx="1386">
                  <c:v>-40.67</c:v>
                </c:pt>
                <c:pt idx="1387">
                  <c:v>-40.64</c:v>
                </c:pt>
                <c:pt idx="1388">
                  <c:v>-40.61</c:v>
                </c:pt>
                <c:pt idx="1389">
                  <c:v>-40.58</c:v>
                </c:pt>
                <c:pt idx="1390">
                  <c:v>-40.55</c:v>
                </c:pt>
                <c:pt idx="1391">
                  <c:v>-40.52</c:v>
                </c:pt>
                <c:pt idx="1392">
                  <c:v>-40.49</c:v>
                </c:pt>
                <c:pt idx="1393">
                  <c:v>-40.46</c:v>
                </c:pt>
                <c:pt idx="1394">
                  <c:v>-40.43</c:v>
                </c:pt>
                <c:pt idx="1395">
                  <c:v>-40.4</c:v>
                </c:pt>
                <c:pt idx="1396">
                  <c:v>-40.37</c:v>
                </c:pt>
                <c:pt idx="1397">
                  <c:v>-40.34</c:v>
                </c:pt>
                <c:pt idx="1398">
                  <c:v>-40.31</c:v>
                </c:pt>
                <c:pt idx="1399">
                  <c:v>-40.28</c:v>
                </c:pt>
                <c:pt idx="1400">
                  <c:v>-40.25</c:v>
                </c:pt>
                <c:pt idx="1401">
                  <c:v>-40.22</c:v>
                </c:pt>
                <c:pt idx="1402">
                  <c:v>-40.19000000000001</c:v>
                </c:pt>
                <c:pt idx="1403">
                  <c:v>-40.16000000000001</c:v>
                </c:pt>
                <c:pt idx="1404">
                  <c:v>-40.13</c:v>
                </c:pt>
                <c:pt idx="1405">
                  <c:v>-40.1</c:v>
                </c:pt>
                <c:pt idx="1406">
                  <c:v>-40.07</c:v>
                </c:pt>
                <c:pt idx="1407">
                  <c:v>-40.04</c:v>
                </c:pt>
                <c:pt idx="1408">
                  <c:v>-40.01000000000001</c:v>
                </c:pt>
                <c:pt idx="1409">
                  <c:v>-39.98</c:v>
                </c:pt>
                <c:pt idx="1410">
                  <c:v>-39.95</c:v>
                </c:pt>
                <c:pt idx="1411">
                  <c:v>-39.92</c:v>
                </c:pt>
                <c:pt idx="1412">
                  <c:v>-39.89</c:v>
                </c:pt>
                <c:pt idx="1413">
                  <c:v>-39.86</c:v>
                </c:pt>
                <c:pt idx="1414">
                  <c:v>-39.83</c:v>
                </c:pt>
                <c:pt idx="1415">
                  <c:v>-39.8</c:v>
                </c:pt>
                <c:pt idx="1416">
                  <c:v>-39.77</c:v>
                </c:pt>
                <c:pt idx="1417">
                  <c:v>-39.74</c:v>
                </c:pt>
                <c:pt idx="1418">
                  <c:v>-39.71</c:v>
                </c:pt>
                <c:pt idx="1419">
                  <c:v>-39.68</c:v>
                </c:pt>
                <c:pt idx="1420">
                  <c:v>-39.65</c:v>
                </c:pt>
                <c:pt idx="1421">
                  <c:v>-39.62000000000001</c:v>
                </c:pt>
                <c:pt idx="1422">
                  <c:v>-39.59</c:v>
                </c:pt>
                <c:pt idx="1423">
                  <c:v>-39.56</c:v>
                </c:pt>
                <c:pt idx="1424">
                  <c:v>-39.53</c:v>
                </c:pt>
                <c:pt idx="1425">
                  <c:v>-39.5</c:v>
                </c:pt>
                <c:pt idx="1426">
                  <c:v>-39.47</c:v>
                </c:pt>
                <c:pt idx="1427">
                  <c:v>-39.44</c:v>
                </c:pt>
                <c:pt idx="1428">
                  <c:v>-39.41</c:v>
                </c:pt>
                <c:pt idx="1429">
                  <c:v>-39.38</c:v>
                </c:pt>
                <c:pt idx="1430">
                  <c:v>-39.35</c:v>
                </c:pt>
                <c:pt idx="1431">
                  <c:v>-39.32</c:v>
                </c:pt>
                <c:pt idx="1432">
                  <c:v>-39.29</c:v>
                </c:pt>
                <c:pt idx="1433">
                  <c:v>-39.26000000000001</c:v>
                </c:pt>
                <c:pt idx="1434">
                  <c:v>-39.23000000000001</c:v>
                </c:pt>
                <c:pt idx="1435">
                  <c:v>-39.2</c:v>
                </c:pt>
                <c:pt idx="1436">
                  <c:v>-39.17</c:v>
                </c:pt>
                <c:pt idx="1437">
                  <c:v>-39.14</c:v>
                </c:pt>
                <c:pt idx="1438">
                  <c:v>-39.11</c:v>
                </c:pt>
                <c:pt idx="1439">
                  <c:v>-39.08</c:v>
                </c:pt>
                <c:pt idx="1440">
                  <c:v>-39.05</c:v>
                </c:pt>
                <c:pt idx="1441">
                  <c:v>-39.02</c:v>
                </c:pt>
                <c:pt idx="1442">
                  <c:v>-38.99</c:v>
                </c:pt>
                <c:pt idx="1443">
                  <c:v>-38.96</c:v>
                </c:pt>
                <c:pt idx="1444">
                  <c:v>-38.93</c:v>
                </c:pt>
                <c:pt idx="1445">
                  <c:v>-38.9</c:v>
                </c:pt>
                <c:pt idx="1446">
                  <c:v>-38.87</c:v>
                </c:pt>
                <c:pt idx="1447">
                  <c:v>-38.84</c:v>
                </c:pt>
                <c:pt idx="1448">
                  <c:v>-38.81</c:v>
                </c:pt>
                <c:pt idx="1449">
                  <c:v>-38.78</c:v>
                </c:pt>
                <c:pt idx="1450">
                  <c:v>-38.75</c:v>
                </c:pt>
                <c:pt idx="1451">
                  <c:v>-38.72</c:v>
                </c:pt>
                <c:pt idx="1452">
                  <c:v>-38.69000000000001</c:v>
                </c:pt>
                <c:pt idx="1453">
                  <c:v>-38.66000000000001</c:v>
                </c:pt>
                <c:pt idx="1454">
                  <c:v>-38.63</c:v>
                </c:pt>
                <c:pt idx="1455">
                  <c:v>-38.6</c:v>
                </c:pt>
                <c:pt idx="1456">
                  <c:v>-38.57</c:v>
                </c:pt>
                <c:pt idx="1457">
                  <c:v>-38.54</c:v>
                </c:pt>
                <c:pt idx="1458">
                  <c:v>-38.51000000000001</c:v>
                </c:pt>
                <c:pt idx="1459">
                  <c:v>-38.48</c:v>
                </c:pt>
                <c:pt idx="1460">
                  <c:v>-38.45</c:v>
                </c:pt>
                <c:pt idx="1461">
                  <c:v>-38.42</c:v>
                </c:pt>
                <c:pt idx="1462">
                  <c:v>-38.39</c:v>
                </c:pt>
                <c:pt idx="1463">
                  <c:v>-38.36</c:v>
                </c:pt>
                <c:pt idx="1464">
                  <c:v>-38.33</c:v>
                </c:pt>
                <c:pt idx="1465">
                  <c:v>-38.3</c:v>
                </c:pt>
                <c:pt idx="1466">
                  <c:v>-38.27</c:v>
                </c:pt>
                <c:pt idx="1467">
                  <c:v>-38.24</c:v>
                </c:pt>
                <c:pt idx="1468">
                  <c:v>-38.21</c:v>
                </c:pt>
                <c:pt idx="1469">
                  <c:v>-38.18</c:v>
                </c:pt>
                <c:pt idx="1470">
                  <c:v>-38.15</c:v>
                </c:pt>
                <c:pt idx="1471">
                  <c:v>-38.12000000000001</c:v>
                </c:pt>
                <c:pt idx="1472">
                  <c:v>-38.09</c:v>
                </c:pt>
                <c:pt idx="1473">
                  <c:v>-38.06</c:v>
                </c:pt>
                <c:pt idx="1474">
                  <c:v>-38.03</c:v>
                </c:pt>
                <c:pt idx="1475">
                  <c:v>-38.0</c:v>
                </c:pt>
                <c:pt idx="1476">
                  <c:v>-37.97</c:v>
                </c:pt>
                <c:pt idx="1477">
                  <c:v>-37.94</c:v>
                </c:pt>
                <c:pt idx="1478">
                  <c:v>-37.91</c:v>
                </c:pt>
                <c:pt idx="1479">
                  <c:v>-37.88</c:v>
                </c:pt>
                <c:pt idx="1480">
                  <c:v>-37.85</c:v>
                </c:pt>
                <c:pt idx="1481">
                  <c:v>-37.82</c:v>
                </c:pt>
                <c:pt idx="1482">
                  <c:v>-37.79</c:v>
                </c:pt>
                <c:pt idx="1483">
                  <c:v>-37.76000000000001</c:v>
                </c:pt>
                <c:pt idx="1484">
                  <c:v>-37.73000000000001</c:v>
                </c:pt>
                <c:pt idx="1485">
                  <c:v>-37.7</c:v>
                </c:pt>
                <c:pt idx="1486">
                  <c:v>-37.67</c:v>
                </c:pt>
                <c:pt idx="1487">
                  <c:v>-37.64</c:v>
                </c:pt>
                <c:pt idx="1488">
                  <c:v>-37.61</c:v>
                </c:pt>
                <c:pt idx="1489">
                  <c:v>-37.58</c:v>
                </c:pt>
                <c:pt idx="1490">
                  <c:v>-37.55</c:v>
                </c:pt>
                <c:pt idx="1491">
                  <c:v>-37.52</c:v>
                </c:pt>
                <c:pt idx="1492">
                  <c:v>-37.49</c:v>
                </c:pt>
                <c:pt idx="1493">
                  <c:v>-37.46</c:v>
                </c:pt>
                <c:pt idx="1494">
                  <c:v>-37.43</c:v>
                </c:pt>
                <c:pt idx="1495">
                  <c:v>-37.4</c:v>
                </c:pt>
                <c:pt idx="1496">
                  <c:v>-37.37</c:v>
                </c:pt>
                <c:pt idx="1497">
                  <c:v>-37.34</c:v>
                </c:pt>
                <c:pt idx="1498">
                  <c:v>-37.31</c:v>
                </c:pt>
                <c:pt idx="1499">
                  <c:v>-37.28</c:v>
                </c:pt>
                <c:pt idx="1500">
                  <c:v>-37.25</c:v>
                </c:pt>
                <c:pt idx="1501">
                  <c:v>-37.22</c:v>
                </c:pt>
                <c:pt idx="1502">
                  <c:v>-37.19000000000001</c:v>
                </c:pt>
                <c:pt idx="1503">
                  <c:v>-37.16000000000001</c:v>
                </c:pt>
                <c:pt idx="1504">
                  <c:v>-37.13</c:v>
                </c:pt>
                <c:pt idx="1505">
                  <c:v>-37.1</c:v>
                </c:pt>
                <c:pt idx="1506">
                  <c:v>-37.07</c:v>
                </c:pt>
                <c:pt idx="1507">
                  <c:v>-37.04</c:v>
                </c:pt>
                <c:pt idx="1508">
                  <c:v>-37.01000000000001</c:v>
                </c:pt>
                <c:pt idx="1509">
                  <c:v>-36.98</c:v>
                </c:pt>
                <c:pt idx="1510">
                  <c:v>-36.95</c:v>
                </c:pt>
                <c:pt idx="1511">
                  <c:v>-36.92</c:v>
                </c:pt>
                <c:pt idx="1512">
                  <c:v>-36.89</c:v>
                </c:pt>
                <c:pt idx="1513">
                  <c:v>-36.86</c:v>
                </c:pt>
                <c:pt idx="1514">
                  <c:v>-36.83</c:v>
                </c:pt>
                <c:pt idx="1515">
                  <c:v>-36.8</c:v>
                </c:pt>
                <c:pt idx="1516">
                  <c:v>-36.77</c:v>
                </c:pt>
                <c:pt idx="1517">
                  <c:v>-36.74</c:v>
                </c:pt>
                <c:pt idx="1518">
                  <c:v>-36.71</c:v>
                </c:pt>
                <c:pt idx="1519">
                  <c:v>-36.68</c:v>
                </c:pt>
                <c:pt idx="1520">
                  <c:v>-36.65</c:v>
                </c:pt>
                <c:pt idx="1521">
                  <c:v>-36.62000000000001</c:v>
                </c:pt>
                <c:pt idx="1522">
                  <c:v>-36.59</c:v>
                </c:pt>
                <c:pt idx="1523">
                  <c:v>-36.56</c:v>
                </c:pt>
                <c:pt idx="1524">
                  <c:v>-36.53</c:v>
                </c:pt>
                <c:pt idx="1525">
                  <c:v>-36.5</c:v>
                </c:pt>
                <c:pt idx="1526">
                  <c:v>-36.47</c:v>
                </c:pt>
                <c:pt idx="1527">
                  <c:v>-36.44</c:v>
                </c:pt>
                <c:pt idx="1528">
                  <c:v>-36.41</c:v>
                </c:pt>
                <c:pt idx="1529">
                  <c:v>-36.38</c:v>
                </c:pt>
                <c:pt idx="1530">
                  <c:v>-36.35</c:v>
                </c:pt>
                <c:pt idx="1531">
                  <c:v>-36.32</c:v>
                </c:pt>
                <c:pt idx="1532">
                  <c:v>-36.29</c:v>
                </c:pt>
                <c:pt idx="1533">
                  <c:v>-36.26000000000001</c:v>
                </c:pt>
                <c:pt idx="1534">
                  <c:v>-36.23000000000001</c:v>
                </c:pt>
                <c:pt idx="1535">
                  <c:v>-36.2</c:v>
                </c:pt>
                <c:pt idx="1536">
                  <c:v>-36.17</c:v>
                </c:pt>
                <c:pt idx="1537">
                  <c:v>-36.14</c:v>
                </c:pt>
                <c:pt idx="1538">
                  <c:v>-36.11</c:v>
                </c:pt>
                <c:pt idx="1539">
                  <c:v>-36.08</c:v>
                </c:pt>
                <c:pt idx="1540">
                  <c:v>-36.05</c:v>
                </c:pt>
                <c:pt idx="1541">
                  <c:v>-36.02</c:v>
                </c:pt>
                <c:pt idx="1542">
                  <c:v>-35.99</c:v>
                </c:pt>
                <c:pt idx="1543">
                  <c:v>-35.96</c:v>
                </c:pt>
                <c:pt idx="1544">
                  <c:v>-35.93</c:v>
                </c:pt>
                <c:pt idx="1545">
                  <c:v>-35.9</c:v>
                </c:pt>
                <c:pt idx="1546">
                  <c:v>-35.87</c:v>
                </c:pt>
                <c:pt idx="1547">
                  <c:v>-35.84</c:v>
                </c:pt>
                <c:pt idx="1548">
                  <c:v>-35.81</c:v>
                </c:pt>
                <c:pt idx="1549">
                  <c:v>-35.78</c:v>
                </c:pt>
                <c:pt idx="1550">
                  <c:v>-35.75</c:v>
                </c:pt>
                <c:pt idx="1551">
                  <c:v>-35.72</c:v>
                </c:pt>
                <c:pt idx="1552">
                  <c:v>-35.69000000000001</c:v>
                </c:pt>
                <c:pt idx="1553">
                  <c:v>-35.66000000000001</c:v>
                </c:pt>
                <c:pt idx="1554">
                  <c:v>-35.63</c:v>
                </c:pt>
                <c:pt idx="1555">
                  <c:v>-35.6</c:v>
                </c:pt>
                <c:pt idx="1556">
                  <c:v>-35.57</c:v>
                </c:pt>
                <c:pt idx="1557">
                  <c:v>-35.54</c:v>
                </c:pt>
                <c:pt idx="1558">
                  <c:v>-35.51000000000001</c:v>
                </c:pt>
                <c:pt idx="1559">
                  <c:v>-35.48</c:v>
                </c:pt>
                <c:pt idx="1560">
                  <c:v>-35.45</c:v>
                </c:pt>
                <c:pt idx="1561">
                  <c:v>-35.42</c:v>
                </c:pt>
                <c:pt idx="1562">
                  <c:v>-35.39</c:v>
                </c:pt>
                <c:pt idx="1563">
                  <c:v>-35.36</c:v>
                </c:pt>
                <c:pt idx="1564">
                  <c:v>-35.33</c:v>
                </c:pt>
                <c:pt idx="1565">
                  <c:v>-35.3</c:v>
                </c:pt>
                <c:pt idx="1566">
                  <c:v>-35.27</c:v>
                </c:pt>
                <c:pt idx="1567">
                  <c:v>-35.24</c:v>
                </c:pt>
                <c:pt idx="1568">
                  <c:v>-35.21</c:v>
                </c:pt>
                <c:pt idx="1569">
                  <c:v>-35.18</c:v>
                </c:pt>
                <c:pt idx="1570">
                  <c:v>-35.15</c:v>
                </c:pt>
                <c:pt idx="1571">
                  <c:v>-35.12000000000001</c:v>
                </c:pt>
                <c:pt idx="1572">
                  <c:v>-35.09</c:v>
                </c:pt>
                <c:pt idx="1573">
                  <c:v>-35.06</c:v>
                </c:pt>
                <c:pt idx="1574">
                  <c:v>-35.03</c:v>
                </c:pt>
                <c:pt idx="1575">
                  <c:v>-35.0</c:v>
                </c:pt>
                <c:pt idx="1576">
                  <c:v>-34.97</c:v>
                </c:pt>
                <c:pt idx="1577">
                  <c:v>-34.94</c:v>
                </c:pt>
                <c:pt idx="1578">
                  <c:v>-34.91</c:v>
                </c:pt>
                <c:pt idx="1579">
                  <c:v>-34.88</c:v>
                </c:pt>
                <c:pt idx="1580">
                  <c:v>-34.85</c:v>
                </c:pt>
                <c:pt idx="1581">
                  <c:v>-34.82</c:v>
                </c:pt>
                <c:pt idx="1582">
                  <c:v>-34.79</c:v>
                </c:pt>
                <c:pt idx="1583">
                  <c:v>-34.76000000000001</c:v>
                </c:pt>
                <c:pt idx="1584">
                  <c:v>-34.73000000000001</c:v>
                </c:pt>
                <c:pt idx="1585">
                  <c:v>-34.7</c:v>
                </c:pt>
                <c:pt idx="1586">
                  <c:v>-34.67</c:v>
                </c:pt>
                <c:pt idx="1587">
                  <c:v>-34.64</c:v>
                </c:pt>
                <c:pt idx="1588">
                  <c:v>-34.61</c:v>
                </c:pt>
                <c:pt idx="1589">
                  <c:v>-34.58</c:v>
                </c:pt>
                <c:pt idx="1590">
                  <c:v>-34.55</c:v>
                </c:pt>
                <c:pt idx="1591">
                  <c:v>-34.52</c:v>
                </c:pt>
                <c:pt idx="1592">
                  <c:v>-34.49</c:v>
                </c:pt>
                <c:pt idx="1593">
                  <c:v>-34.46</c:v>
                </c:pt>
                <c:pt idx="1594">
                  <c:v>-34.43</c:v>
                </c:pt>
                <c:pt idx="1595">
                  <c:v>-34.4</c:v>
                </c:pt>
                <c:pt idx="1596">
                  <c:v>-34.37</c:v>
                </c:pt>
                <c:pt idx="1597">
                  <c:v>-34.34</c:v>
                </c:pt>
                <c:pt idx="1598">
                  <c:v>-34.31</c:v>
                </c:pt>
                <c:pt idx="1599">
                  <c:v>-34.28</c:v>
                </c:pt>
                <c:pt idx="1600">
                  <c:v>-34.25</c:v>
                </c:pt>
                <c:pt idx="1601">
                  <c:v>-34.22</c:v>
                </c:pt>
                <c:pt idx="1602">
                  <c:v>-34.19000000000001</c:v>
                </c:pt>
                <c:pt idx="1603">
                  <c:v>-34.16000000000001</c:v>
                </c:pt>
                <c:pt idx="1604">
                  <c:v>-34.13</c:v>
                </c:pt>
                <c:pt idx="1605">
                  <c:v>-34.1</c:v>
                </c:pt>
                <c:pt idx="1606">
                  <c:v>-34.07</c:v>
                </c:pt>
                <c:pt idx="1607">
                  <c:v>-34.04</c:v>
                </c:pt>
                <c:pt idx="1608">
                  <c:v>-34.01000000000001</c:v>
                </c:pt>
                <c:pt idx="1609">
                  <c:v>-33.98</c:v>
                </c:pt>
                <c:pt idx="1610">
                  <c:v>-33.95</c:v>
                </c:pt>
                <c:pt idx="1611">
                  <c:v>-33.92</c:v>
                </c:pt>
                <c:pt idx="1612">
                  <c:v>-33.89</c:v>
                </c:pt>
                <c:pt idx="1613">
                  <c:v>-33.86</c:v>
                </c:pt>
                <c:pt idx="1614">
                  <c:v>-33.83</c:v>
                </c:pt>
                <c:pt idx="1615">
                  <c:v>-33.8</c:v>
                </c:pt>
                <c:pt idx="1616">
                  <c:v>-33.77</c:v>
                </c:pt>
                <c:pt idx="1617">
                  <c:v>-33.74</c:v>
                </c:pt>
                <c:pt idx="1618">
                  <c:v>-33.71</c:v>
                </c:pt>
                <c:pt idx="1619">
                  <c:v>-33.68</c:v>
                </c:pt>
                <c:pt idx="1620">
                  <c:v>-33.65</c:v>
                </c:pt>
                <c:pt idx="1621">
                  <c:v>-33.62000000000001</c:v>
                </c:pt>
                <c:pt idx="1622">
                  <c:v>-33.59</c:v>
                </c:pt>
                <c:pt idx="1623">
                  <c:v>-33.56</c:v>
                </c:pt>
                <c:pt idx="1624">
                  <c:v>-33.53</c:v>
                </c:pt>
                <c:pt idx="1625">
                  <c:v>-33.5</c:v>
                </c:pt>
                <c:pt idx="1626">
                  <c:v>-33.47</c:v>
                </c:pt>
                <c:pt idx="1627">
                  <c:v>-33.44</c:v>
                </c:pt>
                <c:pt idx="1628">
                  <c:v>-33.41</c:v>
                </c:pt>
                <c:pt idx="1629">
                  <c:v>-33.38</c:v>
                </c:pt>
                <c:pt idx="1630">
                  <c:v>-33.35</c:v>
                </c:pt>
                <c:pt idx="1631">
                  <c:v>-33.32</c:v>
                </c:pt>
                <c:pt idx="1632">
                  <c:v>-33.29</c:v>
                </c:pt>
                <c:pt idx="1633">
                  <c:v>-33.26000000000001</c:v>
                </c:pt>
                <c:pt idx="1634">
                  <c:v>-33.23000000000001</c:v>
                </c:pt>
                <c:pt idx="1635">
                  <c:v>-33.2</c:v>
                </c:pt>
                <c:pt idx="1636">
                  <c:v>-33.17</c:v>
                </c:pt>
                <c:pt idx="1637">
                  <c:v>-33.14</c:v>
                </c:pt>
                <c:pt idx="1638">
                  <c:v>-33.11</c:v>
                </c:pt>
                <c:pt idx="1639">
                  <c:v>-33.08</c:v>
                </c:pt>
                <c:pt idx="1640">
                  <c:v>-33.05</c:v>
                </c:pt>
                <c:pt idx="1641">
                  <c:v>-33.02</c:v>
                </c:pt>
                <c:pt idx="1642">
                  <c:v>-32.99</c:v>
                </c:pt>
                <c:pt idx="1643">
                  <c:v>-32.96</c:v>
                </c:pt>
                <c:pt idx="1644">
                  <c:v>-32.93</c:v>
                </c:pt>
                <c:pt idx="1645">
                  <c:v>-32.9</c:v>
                </c:pt>
                <c:pt idx="1646">
                  <c:v>-32.87</c:v>
                </c:pt>
                <c:pt idx="1647">
                  <c:v>-32.84</c:v>
                </c:pt>
                <c:pt idx="1648">
                  <c:v>-32.81</c:v>
                </c:pt>
                <c:pt idx="1649">
                  <c:v>-32.78</c:v>
                </c:pt>
                <c:pt idx="1650">
                  <c:v>-32.75</c:v>
                </c:pt>
                <c:pt idx="1651">
                  <c:v>-32.72</c:v>
                </c:pt>
                <c:pt idx="1652">
                  <c:v>-32.69000000000001</c:v>
                </c:pt>
                <c:pt idx="1653">
                  <c:v>-32.66000000000001</c:v>
                </c:pt>
                <c:pt idx="1654">
                  <c:v>-32.63</c:v>
                </c:pt>
                <c:pt idx="1655">
                  <c:v>-32.6</c:v>
                </c:pt>
                <c:pt idx="1656">
                  <c:v>-32.57</c:v>
                </c:pt>
                <c:pt idx="1657">
                  <c:v>-32.54</c:v>
                </c:pt>
                <c:pt idx="1658">
                  <c:v>-32.51000000000001</c:v>
                </c:pt>
                <c:pt idx="1659">
                  <c:v>-32.48</c:v>
                </c:pt>
                <c:pt idx="1660">
                  <c:v>-32.45</c:v>
                </c:pt>
                <c:pt idx="1661">
                  <c:v>-32.42</c:v>
                </c:pt>
                <c:pt idx="1662">
                  <c:v>-32.39</c:v>
                </c:pt>
                <c:pt idx="1663">
                  <c:v>-32.36</c:v>
                </c:pt>
                <c:pt idx="1664">
                  <c:v>-32.33</c:v>
                </c:pt>
                <c:pt idx="1665">
                  <c:v>-32.3</c:v>
                </c:pt>
                <c:pt idx="1666">
                  <c:v>-32.27</c:v>
                </c:pt>
                <c:pt idx="1667">
                  <c:v>-32.24</c:v>
                </c:pt>
                <c:pt idx="1668">
                  <c:v>-32.21</c:v>
                </c:pt>
                <c:pt idx="1669">
                  <c:v>-32.18</c:v>
                </c:pt>
                <c:pt idx="1670">
                  <c:v>-32.15</c:v>
                </c:pt>
                <c:pt idx="1671">
                  <c:v>-32.12000000000001</c:v>
                </c:pt>
                <c:pt idx="1672">
                  <c:v>-32.09</c:v>
                </c:pt>
                <c:pt idx="1673">
                  <c:v>-32.06</c:v>
                </c:pt>
                <c:pt idx="1674">
                  <c:v>-32.03</c:v>
                </c:pt>
                <c:pt idx="1675">
                  <c:v>-32.0</c:v>
                </c:pt>
                <c:pt idx="1676">
                  <c:v>-31.97</c:v>
                </c:pt>
                <c:pt idx="1677">
                  <c:v>-31.94</c:v>
                </c:pt>
                <c:pt idx="1678">
                  <c:v>-31.91</c:v>
                </c:pt>
                <c:pt idx="1679">
                  <c:v>-31.88</c:v>
                </c:pt>
                <c:pt idx="1680">
                  <c:v>-31.85</c:v>
                </c:pt>
                <c:pt idx="1681">
                  <c:v>-31.82</c:v>
                </c:pt>
                <c:pt idx="1682">
                  <c:v>-31.79</c:v>
                </c:pt>
                <c:pt idx="1683">
                  <c:v>-31.76</c:v>
                </c:pt>
                <c:pt idx="1684">
                  <c:v>-31.73</c:v>
                </c:pt>
                <c:pt idx="1685">
                  <c:v>-31.7</c:v>
                </c:pt>
                <c:pt idx="1686">
                  <c:v>-31.67</c:v>
                </c:pt>
                <c:pt idx="1687">
                  <c:v>-31.64</c:v>
                </c:pt>
                <c:pt idx="1688">
                  <c:v>-31.61</c:v>
                </c:pt>
                <c:pt idx="1689">
                  <c:v>-31.58</c:v>
                </c:pt>
                <c:pt idx="1690">
                  <c:v>-31.55</c:v>
                </c:pt>
                <c:pt idx="1691">
                  <c:v>-31.52</c:v>
                </c:pt>
                <c:pt idx="1692">
                  <c:v>-31.49</c:v>
                </c:pt>
                <c:pt idx="1693">
                  <c:v>-31.46</c:v>
                </c:pt>
                <c:pt idx="1694">
                  <c:v>-31.43</c:v>
                </c:pt>
                <c:pt idx="1695">
                  <c:v>-31.4</c:v>
                </c:pt>
                <c:pt idx="1696">
                  <c:v>-31.37</c:v>
                </c:pt>
                <c:pt idx="1697">
                  <c:v>-31.34</c:v>
                </c:pt>
                <c:pt idx="1698">
                  <c:v>-31.31000000000001</c:v>
                </c:pt>
                <c:pt idx="1699">
                  <c:v>-31.28</c:v>
                </c:pt>
                <c:pt idx="1700">
                  <c:v>-31.25</c:v>
                </c:pt>
                <c:pt idx="1701">
                  <c:v>-31.22</c:v>
                </c:pt>
                <c:pt idx="1702">
                  <c:v>-31.19</c:v>
                </c:pt>
                <c:pt idx="1703">
                  <c:v>-31.16</c:v>
                </c:pt>
                <c:pt idx="1704">
                  <c:v>-31.13000000000001</c:v>
                </c:pt>
                <c:pt idx="1705">
                  <c:v>-31.1</c:v>
                </c:pt>
                <c:pt idx="1706">
                  <c:v>-31.07</c:v>
                </c:pt>
                <c:pt idx="1707">
                  <c:v>-31.04</c:v>
                </c:pt>
                <c:pt idx="1708">
                  <c:v>-31.01000000000001</c:v>
                </c:pt>
                <c:pt idx="1709">
                  <c:v>-30.98</c:v>
                </c:pt>
                <c:pt idx="1710">
                  <c:v>-30.95</c:v>
                </c:pt>
                <c:pt idx="1711">
                  <c:v>-30.92</c:v>
                </c:pt>
                <c:pt idx="1712">
                  <c:v>-30.89</c:v>
                </c:pt>
                <c:pt idx="1713">
                  <c:v>-30.86</c:v>
                </c:pt>
                <c:pt idx="1714">
                  <c:v>-30.83000000000001</c:v>
                </c:pt>
                <c:pt idx="1715">
                  <c:v>-30.8</c:v>
                </c:pt>
                <c:pt idx="1716">
                  <c:v>-30.77</c:v>
                </c:pt>
                <c:pt idx="1717">
                  <c:v>-30.74</c:v>
                </c:pt>
                <c:pt idx="1718">
                  <c:v>-30.71</c:v>
                </c:pt>
                <c:pt idx="1719">
                  <c:v>-30.68</c:v>
                </c:pt>
                <c:pt idx="1720">
                  <c:v>-30.65</c:v>
                </c:pt>
                <c:pt idx="1721">
                  <c:v>-30.62</c:v>
                </c:pt>
                <c:pt idx="1722">
                  <c:v>-30.59</c:v>
                </c:pt>
                <c:pt idx="1723">
                  <c:v>-30.56</c:v>
                </c:pt>
                <c:pt idx="1724">
                  <c:v>-30.53</c:v>
                </c:pt>
                <c:pt idx="1725">
                  <c:v>-30.5</c:v>
                </c:pt>
                <c:pt idx="1726">
                  <c:v>-30.47</c:v>
                </c:pt>
                <c:pt idx="1727">
                  <c:v>-30.44</c:v>
                </c:pt>
                <c:pt idx="1728">
                  <c:v>-30.41</c:v>
                </c:pt>
                <c:pt idx="1729">
                  <c:v>-30.38</c:v>
                </c:pt>
                <c:pt idx="1730">
                  <c:v>-30.35</c:v>
                </c:pt>
                <c:pt idx="1731">
                  <c:v>-30.32</c:v>
                </c:pt>
                <c:pt idx="1732">
                  <c:v>-30.29</c:v>
                </c:pt>
                <c:pt idx="1733">
                  <c:v>-30.26</c:v>
                </c:pt>
                <c:pt idx="1734">
                  <c:v>-30.23</c:v>
                </c:pt>
                <c:pt idx="1735">
                  <c:v>-30.2</c:v>
                </c:pt>
                <c:pt idx="1736">
                  <c:v>-30.17</c:v>
                </c:pt>
                <c:pt idx="1737">
                  <c:v>-30.14</c:v>
                </c:pt>
                <c:pt idx="1738">
                  <c:v>-30.11</c:v>
                </c:pt>
                <c:pt idx="1739">
                  <c:v>-30.08</c:v>
                </c:pt>
                <c:pt idx="1740">
                  <c:v>-30.05</c:v>
                </c:pt>
                <c:pt idx="1741">
                  <c:v>-30.02</c:v>
                </c:pt>
                <c:pt idx="1742">
                  <c:v>-29.99</c:v>
                </c:pt>
                <c:pt idx="1743">
                  <c:v>-29.96</c:v>
                </c:pt>
                <c:pt idx="1744">
                  <c:v>-29.93</c:v>
                </c:pt>
                <c:pt idx="1745">
                  <c:v>-29.9</c:v>
                </c:pt>
                <c:pt idx="1746">
                  <c:v>-29.87</c:v>
                </c:pt>
                <c:pt idx="1747">
                  <c:v>-29.84</c:v>
                </c:pt>
                <c:pt idx="1748">
                  <c:v>-29.81000000000001</c:v>
                </c:pt>
                <c:pt idx="1749">
                  <c:v>-29.78</c:v>
                </c:pt>
                <c:pt idx="1750">
                  <c:v>-29.75</c:v>
                </c:pt>
                <c:pt idx="1751">
                  <c:v>-29.72</c:v>
                </c:pt>
                <c:pt idx="1752">
                  <c:v>-29.69</c:v>
                </c:pt>
                <c:pt idx="1753">
                  <c:v>-29.66</c:v>
                </c:pt>
                <c:pt idx="1754">
                  <c:v>-29.63000000000001</c:v>
                </c:pt>
                <c:pt idx="1755">
                  <c:v>-29.6</c:v>
                </c:pt>
                <c:pt idx="1756">
                  <c:v>-29.57</c:v>
                </c:pt>
                <c:pt idx="1757">
                  <c:v>-29.54</c:v>
                </c:pt>
                <c:pt idx="1758">
                  <c:v>-29.51000000000001</c:v>
                </c:pt>
                <c:pt idx="1759">
                  <c:v>-29.48</c:v>
                </c:pt>
                <c:pt idx="1760">
                  <c:v>-29.45</c:v>
                </c:pt>
                <c:pt idx="1761">
                  <c:v>-29.42</c:v>
                </c:pt>
                <c:pt idx="1762">
                  <c:v>-29.39</c:v>
                </c:pt>
                <c:pt idx="1763">
                  <c:v>-29.36</c:v>
                </c:pt>
                <c:pt idx="1764">
                  <c:v>-29.33000000000001</c:v>
                </c:pt>
                <c:pt idx="1765">
                  <c:v>-29.3</c:v>
                </c:pt>
                <c:pt idx="1766">
                  <c:v>-29.27</c:v>
                </c:pt>
                <c:pt idx="1767">
                  <c:v>-29.24</c:v>
                </c:pt>
                <c:pt idx="1768">
                  <c:v>-29.21</c:v>
                </c:pt>
                <c:pt idx="1769">
                  <c:v>-29.18</c:v>
                </c:pt>
                <c:pt idx="1770">
                  <c:v>-29.15</c:v>
                </c:pt>
                <c:pt idx="1771">
                  <c:v>-29.12</c:v>
                </c:pt>
                <c:pt idx="1772">
                  <c:v>-29.09</c:v>
                </c:pt>
                <c:pt idx="1773">
                  <c:v>-29.06</c:v>
                </c:pt>
                <c:pt idx="1774">
                  <c:v>-29.03</c:v>
                </c:pt>
                <c:pt idx="1775">
                  <c:v>-29.0</c:v>
                </c:pt>
                <c:pt idx="1776">
                  <c:v>-28.97</c:v>
                </c:pt>
                <c:pt idx="1777">
                  <c:v>-28.94</c:v>
                </c:pt>
                <c:pt idx="1778">
                  <c:v>-28.91</c:v>
                </c:pt>
                <c:pt idx="1779">
                  <c:v>-28.88</c:v>
                </c:pt>
                <c:pt idx="1780">
                  <c:v>-28.85</c:v>
                </c:pt>
                <c:pt idx="1781">
                  <c:v>-28.82</c:v>
                </c:pt>
                <c:pt idx="1782">
                  <c:v>-28.79</c:v>
                </c:pt>
                <c:pt idx="1783">
                  <c:v>-28.76</c:v>
                </c:pt>
                <c:pt idx="1784">
                  <c:v>-28.73</c:v>
                </c:pt>
                <c:pt idx="1785">
                  <c:v>-28.7</c:v>
                </c:pt>
                <c:pt idx="1786">
                  <c:v>-28.67</c:v>
                </c:pt>
                <c:pt idx="1787">
                  <c:v>-28.64</c:v>
                </c:pt>
                <c:pt idx="1788">
                  <c:v>-28.61</c:v>
                </c:pt>
                <c:pt idx="1789">
                  <c:v>-28.58</c:v>
                </c:pt>
                <c:pt idx="1790">
                  <c:v>-28.55</c:v>
                </c:pt>
                <c:pt idx="1791">
                  <c:v>-28.52</c:v>
                </c:pt>
                <c:pt idx="1792">
                  <c:v>-28.49</c:v>
                </c:pt>
                <c:pt idx="1793">
                  <c:v>-28.46</c:v>
                </c:pt>
                <c:pt idx="1794">
                  <c:v>-28.43</c:v>
                </c:pt>
                <c:pt idx="1795">
                  <c:v>-28.4</c:v>
                </c:pt>
                <c:pt idx="1796">
                  <c:v>-28.37</c:v>
                </c:pt>
                <c:pt idx="1797">
                  <c:v>-28.34</c:v>
                </c:pt>
                <c:pt idx="1798">
                  <c:v>-28.31000000000001</c:v>
                </c:pt>
                <c:pt idx="1799">
                  <c:v>-28.28</c:v>
                </c:pt>
                <c:pt idx="1800">
                  <c:v>-28.25</c:v>
                </c:pt>
                <c:pt idx="1801">
                  <c:v>-28.22</c:v>
                </c:pt>
                <c:pt idx="1802">
                  <c:v>-28.19</c:v>
                </c:pt>
                <c:pt idx="1803">
                  <c:v>-28.16</c:v>
                </c:pt>
                <c:pt idx="1804">
                  <c:v>-28.13000000000001</c:v>
                </c:pt>
                <c:pt idx="1805">
                  <c:v>-28.1</c:v>
                </c:pt>
                <c:pt idx="1806">
                  <c:v>-28.07</c:v>
                </c:pt>
                <c:pt idx="1807">
                  <c:v>-28.04</c:v>
                </c:pt>
                <c:pt idx="1808">
                  <c:v>-28.01000000000001</c:v>
                </c:pt>
                <c:pt idx="1809">
                  <c:v>-27.98</c:v>
                </c:pt>
                <c:pt idx="1810">
                  <c:v>-27.95</c:v>
                </c:pt>
                <c:pt idx="1811">
                  <c:v>-27.92</c:v>
                </c:pt>
                <c:pt idx="1812">
                  <c:v>-27.89</c:v>
                </c:pt>
                <c:pt idx="1813">
                  <c:v>-27.86</c:v>
                </c:pt>
                <c:pt idx="1814">
                  <c:v>-27.83000000000001</c:v>
                </c:pt>
                <c:pt idx="1815">
                  <c:v>-27.8</c:v>
                </c:pt>
                <c:pt idx="1816">
                  <c:v>-27.77</c:v>
                </c:pt>
                <c:pt idx="1817">
                  <c:v>-27.74</c:v>
                </c:pt>
                <c:pt idx="1818">
                  <c:v>-27.71</c:v>
                </c:pt>
                <c:pt idx="1819">
                  <c:v>-27.68</c:v>
                </c:pt>
                <c:pt idx="1820">
                  <c:v>-27.65</c:v>
                </c:pt>
                <c:pt idx="1821">
                  <c:v>-27.62</c:v>
                </c:pt>
                <c:pt idx="1822">
                  <c:v>-27.59</c:v>
                </c:pt>
                <c:pt idx="1823">
                  <c:v>-27.56</c:v>
                </c:pt>
                <c:pt idx="1824">
                  <c:v>-27.53</c:v>
                </c:pt>
                <c:pt idx="1825">
                  <c:v>-27.5</c:v>
                </c:pt>
                <c:pt idx="1826">
                  <c:v>-27.47</c:v>
                </c:pt>
                <c:pt idx="1827">
                  <c:v>-27.44</c:v>
                </c:pt>
                <c:pt idx="1828">
                  <c:v>-27.41</c:v>
                </c:pt>
                <c:pt idx="1829">
                  <c:v>-27.38</c:v>
                </c:pt>
                <c:pt idx="1830">
                  <c:v>-27.35</c:v>
                </c:pt>
                <c:pt idx="1831">
                  <c:v>-27.32</c:v>
                </c:pt>
                <c:pt idx="1832">
                  <c:v>-27.29</c:v>
                </c:pt>
                <c:pt idx="1833">
                  <c:v>-27.26</c:v>
                </c:pt>
                <c:pt idx="1834">
                  <c:v>-27.23</c:v>
                </c:pt>
                <c:pt idx="1835">
                  <c:v>-27.2</c:v>
                </c:pt>
                <c:pt idx="1836">
                  <c:v>-27.17</c:v>
                </c:pt>
                <c:pt idx="1837">
                  <c:v>-27.14</c:v>
                </c:pt>
                <c:pt idx="1838">
                  <c:v>-27.11</c:v>
                </c:pt>
                <c:pt idx="1839">
                  <c:v>-27.08</c:v>
                </c:pt>
                <c:pt idx="1840">
                  <c:v>-27.05</c:v>
                </c:pt>
                <c:pt idx="1841">
                  <c:v>-27.02</c:v>
                </c:pt>
                <c:pt idx="1842">
                  <c:v>-26.99</c:v>
                </c:pt>
                <c:pt idx="1843">
                  <c:v>-26.96</c:v>
                </c:pt>
                <c:pt idx="1844">
                  <c:v>-26.93</c:v>
                </c:pt>
                <c:pt idx="1845">
                  <c:v>-26.9</c:v>
                </c:pt>
                <c:pt idx="1846">
                  <c:v>-26.87</c:v>
                </c:pt>
                <c:pt idx="1847">
                  <c:v>-26.84</c:v>
                </c:pt>
                <c:pt idx="1848">
                  <c:v>-26.81000000000001</c:v>
                </c:pt>
                <c:pt idx="1849">
                  <c:v>-26.78</c:v>
                </c:pt>
                <c:pt idx="1850">
                  <c:v>-26.75</c:v>
                </c:pt>
                <c:pt idx="1851">
                  <c:v>-26.72</c:v>
                </c:pt>
                <c:pt idx="1852">
                  <c:v>-26.69</c:v>
                </c:pt>
                <c:pt idx="1853">
                  <c:v>-26.66</c:v>
                </c:pt>
                <c:pt idx="1854">
                  <c:v>-26.63000000000001</c:v>
                </c:pt>
                <c:pt idx="1855">
                  <c:v>-26.6</c:v>
                </c:pt>
                <c:pt idx="1856">
                  <c:v>-26.57</c:v>
                </c:pt>
                <c:pt idx="1857">
                  <c:v>-26.54</c:v>
                </c:pt>
                <c:pt idx="1858">
                  <c:v>-26.51000000000001</c:v>
                </c:pt>
                <c:pt idx="1859">
                  <c:v>-26.48</c:v>
                </c:pt>
                <c:pt idx="1860">
                  <c:v>-26.45</c:v>
                </c:pt>
                <c:pt idx="1861">
                  <c:v>-26.42</c:v>
                </c:pt>
                <c:pt idx="1862">
                  <c:v>-26.39</c:v>
                </c:pt>
                <c:pt idx="1863">
                  <c:v>-26.36</c:v>
                </c:pt>
                <c:pt idx="1864">
                  <c:v>-26.33000000000001</c:v>
                </c:pt>
                <c:pt idx="1865">
                  <c:v>-26.3</c:v>
                </c:pt>
                <c:pt idx="1866">
                  <c:v>-26.27</c:v>
                </c:pt>
                <c:pt idx="1867">
                  <c:v>-26.24</c:v>
                </c:pt>
                <c:pt idx="1868">
                  <c:v>-26.21</c:v>
                </c:pt>
                <c:pt idx="1869">
                  <c:v>-26.18</c:v>
                </c:pt>
                <c:pt idx="1870">
                  <c:v>-26.15</c:v>
                </c:pt>
                <c:pt idx="1871">
                  <c:v>-26.12</c:v>
                </c:pt>
                <c:pt idx="1872">
                  <c:v>-26.09</c:v>
                </c:pt>
                <c:pt idx="1873">
                  <c:v>-26.06</c:v>
                </c:pt>
                <c:pt idx="1874">
                  <c:v>-26.03</c:v>
                </c:pt>
                <c:pt idx="1875">
                  <c:v>-26.0</c:v>
                </c:pt>
                <c:pt idx="1876">
                  <c:v>-25.97</c:v>
                </c:pt>
                <c:pt idx="1877">
                  <c:v>-25.94</c:v>
                </c:pt>
                <c:pt idx="1878">
                  <c:v>-25.91</c:v>
                </c:pt>
                <c:pt idx="1879">
                  <c:v>-25.88</c:v>
                </c:pt>
                <c:pt idx="1880">
                  <c:v>-25.85</c:v>
                </c:pt>
                <c:pt idx="1881">
                  <c:v>-25.82</c:v>
                </c:pt>
                <c:pt idx="1882">
                  <c:v>-25.79</c:v>
                </c:pt>
                <c:pt idx="1883">
                  <c:v>-25.76</c:v>
                </c:pt>
                <c:pt idx="1884">
                  <c:v>-25.73</c:v>
                </c:pt>
                <c:pt idx="1885">
                  <c:v>-25.7</c:v>
                </c:pt>
                <c:pt idx="1886">
                  <c:v>-25.67</c:v>
                </c:pt>
                <c:pt idx="1887">
                  <c:v>-25.64</c:v>
                </c:pt>
                <c:pt idx="1888">
                  <c:v>-25.61</c:v>
                </c:pt>
                <c:pt idx="1889">
                  <c:v>-25.58</c:v>
                </c:pt>
                <c:pt idx="1890">
                  <c:v>-25.55</c:v>
                </c:pt>
                <c:pt idx="1891">
                  <c:v>-25.52</c:v>
                </c:pt>
                <c:pt idx="1892">
                  <c:v>-25.49</c:v>
                </c:pt>
                <c:pt idx="1893">
                  <c:v>-25.46</c:v>
                </c:pt>
                <c:pt idx="1894">
                  <c:v>-25.43</c:v>
                </c:pt>
                <c:pt idx="1895">
                  <c:v>-25.4</c:v>
                </c:pt>
                <c:pt idx="1896">
                  <c:v>-25.37</c:v>
                </c:pt>
                <c:pt idx="1897">
                  <c:v>-25.34</c:v>
                </c:pt>
                <c:pt idx="1898">
                  <c:v>-25.31000000000001</c:v>
                </c:pt>
                <c:pt idx="1899">
                  <c:v>-25.28</c:v>
                </c:pt>
                <c:pt idx="1900">
                  <c:v>-25.25</c:v>
                </c:pt>
                <c:pt idx="1901">
                  <c:v>-25.22</c:v>
                </c:pt>
                <c:pt idx="1902">
                  <c:v>-25.19</c:v>
                </c:pt>
                <c:pt idx="1903">
                  <c:v>-25.16</c:v>
                </c:pt>
                <c:pt idx="1904">
                  <c:v>-25.13000000000001</c:v>
                </c:pt>
                <c:pt idx="1905">
                  <c:v>-25.1</c:v>
                </c:pt>
                <c:pt idx="1906">
                  <c:v>-25.07</c:v>
                </c:pt>
                <c:pt idx="1907">
                  <c:v>-25.04</c:v>
                </c:pt>
                <c:pt idx="1908">
                  <c:v>-25.01000000000001</c:v>
                </c:pt>
                <c:pt idx="1909">
                  <c:v>-24.98</c:v>
                </c:pt>
                <c:pt idx="1910">
                  <c:v>-24.95</c:v>
                </c:pt>
                <c:pt idx="1911">
                  <c:v>-24.92</c:v>
                </c:pt>
                <c:pt idx="1912">
                  <c:v>-24.89</c:v>
                </c:pt>
                <c:pt idx="1913">
                  <c:v>-24.86</c:v>
                </c:pt>
                <c:pt idx="1914">
                  <c:v>-24.83000000000001</c:v>
                </c:pt>
                <c:pt idx="1915">
                  <c:v>-24.8</c:v>
                </c:pt>
                <c:pt idx="1916">
                  <c:v>-24.77</c:v>
                </c:pt>
                <c:pt idx="1917">
                  <c:v>-24.74</c:v>
                </c:pt>
                <c:pt idx="1918">
                  <c:v>-24.71</c:v>
                </c:pt>
                <c:pt idx="1919">
                  <c:v>-24.68</c:v>
                </c:pt>
                <c:pt idx="1920">
                  <c:v>-24.65000000000001</c:v>
                </c:pt>
                <c:pt idx="1921">
                  <c:v>-24.62</c:v>
                </c:pt>
                <c:pt idx="1922">
                  <c:v>-24.59</c:v>
                </c:pt>
                <c:pt idx="1923">
                  <c:v>-24.56</c:v>
                </c:pt>
                <c:pt idx="1924">
                  <c:v>-24.53</c:v>
                </c:pt>
                <c:pt idx="1925">
                  <c:v>-24.5</c:v>
                </c:pt>
                <c:pt idx="1926">
                  <c:v>-24.47</c:v>
                </c:pt>
                <c:pt idx="1927">
                  <c:v>-24.44</c:v>
                </c:pt>
                <c:pt idx="1928">
                  <c:v>-24.41</c:v>
                </c:pt>
                <c:pt idx="1929">
                  <c:v>-24.38</c:v>
                </c:pt>
                <c:pt idx="1930">
                  <c:v>-24.35</c:v>
                </c:pt>
                <c:pt idx="1931">
                  <c:v>-24.32</c:v>
                </c:pt>
                <c:pt idx="1932">
                  <c:v>-24.29</c:v>
                </c:pt>
                <c:pt idx="1933">
                  <c:v>-24.26</c:v>
                </c:pt>
                <c:pt idx="1934">
                  <c:v>-24.23</c:v>
                </c:pt>
                <c:pt idx="1935">
                  <c:v>-24.2</c:v>
                </c:pt>
                <c:pt idx="1936">
                  <c:v>-24.17</c:v>
                </c:pt>
                <c:pt idx="1937">
                  <c:v>-24.14</c:v>
                </c:pt>
                <c:pt idx="1938">
                  <c:v>-24.11</c:v>
                </c:pt>
                <c:pt idx="1939">
                  <c:v>-24.08</c:v>
                </c:pt>
                <c:pt idx="1940">
                  <c:v>-24.05</c:v>
                </c:pt>
                <c:pt idx="1941">
                  <c:v>-24.02</c:v>
                </c:pt>
                <c:pt idx="1942">
                  <c:v>-23.99</c:v>
                </c:pt>
                <c:pt idx="1943">
                  <c:v>-23.96</c:v>
                </c:pt>
                <c:pt idx="1944">
                  <c:v>-23.93</c:v>
                </c:pt>
                <c:pt idx="1945">
                  <c:v>-23.90000000000001</c:v>
                </c:pt>
                <c:pt idx="1946">
                  <c:v>-23.87</c:v>
                </c:pt>
                <c:pt idx="1947">
                  <c:v>-23.84</c:v>
                </c:pt>
                <c:pt idx="1948">
                  <c:v>-23.81000000000001</c:v>
                </c:pt>
                <c:pt idx="1949">
                  <c:v>-23.78</c:v>
                </c:pt>
                <c:pt idx="1950">
                  <c:v>-23.75</c:v>
                </c:pt>
                <c:pt idx="1951">
                  <c:v>-23.72</c:v>
                </c:pt>
                <c:pt idx="1952">
                  <c:v>-23.69</c:v>
                </c:pt>
                <c:pt idx="1953">
                  <c:v>-23.66</c:v>
                </c:pt>
                <c:pt idx="1954">
                  <c:v>-23.63000000000001</c:v>
                </c:pt>
                <c:pt idx="1955">
                  <c:v>-23.6</c:v>
                </c:pt>
                <c:pt idx="1956">
                  <c:v>-23.57</c:v>
                </c:pt>
                <c:pt idx="1957">
                  <c:v>-23.54</c:v>
                </c:pt>
                <c:pt idx="1958">
                  <c:v>-23.51000000000001</c:v>
                </c:pt>
                <c:pt idx="1959">
                  <c:v>-23.48</c:v>
                </c:pt>
                <c:pt idx="1960">
                  <c:v>-23.45</c:v>
                </c:pt>
                <c:pt idx="1961">
                  <c:v>-23.42</c:v>
                </c:pt>
                <c:pt idx="1962">
                  <c:v>-23.39</c:v>
                </c:pt>
                <c:pt idx="1963">
                  <c:v>-23.36</c:v>
                </c:pt>
                <c:pt idx="1964">
                  <c:v>-23.33000000000001</c:v>
                </c:pt>
                <c:pt idx="1965">
                  <c:v>-23.3</c:v>
                </c:pt>
                <c:pt idx="1966">
                  <c:v>-23.27</c:v>
                </c:pt>
                <c:pt idx="1967">
                  <c:v>-23.24</c:v>
                </c:pt>
                <c:pt idx="1968">
                  <c:v>-23.21</c:v>
                </c:pt>
                <c:pt idx="1969">
                  <c:v>-23.18</c:v>
                </c:pt>
                <c:pt idx="1970">
                  <c:v>-23.15000000000001</c:v>
                </c:pt>
                <c:pt idx="1971">
                  <c:v>-23.12</c:v>
                </c:pt>
                <c:pt idx="1972">
                  <c:v>-23.09</c:v>
                </c:pt>
                <c:pt idx="1973">
                  <c:v>-23.06</c:v>
                </c:pt>
                <c:pt idx="1974">
                  <c:v>-23.03</c:v>
                </c:pt>
                <c:pt idx="1975">
                  <c:v>-23.0</c:v>
                </c:pt>
                <c:pt idx="1976">
                  <c:v>-22.97</c:v>
                </c:pt>
                <c:pt idx="1977">
                  <c:v>-22.94</c:v>
                </c:pt>
                <c:pt idx="1978">
                  <c:v>-22.91</c:v>
                </c:pt>
                <c:pt idx="1979">
                  <c:v>-22.88</c:v>
                </c:pt>
                <c:pt idx="1980">
                  <c:v>-22.85</c:v>
                </c:pt>
                <c:pt idx="1981">
                  <c:v>-22.82</c:v>
                </c:pt>
                <c:pt idx="1982">
                  <c:v>-22.79</c:v>
                </c:pt>
                <c:pt idx="1983">
                  <c:v>-22.76</c:v>
                </c:pt>
                <c:pt idx="1984">
                  <c:v>-22.73</c:v>
                </c:pt>
                <c:pt idx="1985">
                  <c:v>-22.7</c:v>
                </c:pt>
                <c:pt idx="1986">
                  <c:v>-22.67</c:v>
                </c:pt>
                <c:pt idx="1987">
                  <c:v>-22.64</c:v>
                </c:pt>
                <c:pt idx="1988">
                  <c:v>-22.61</c:v>
                </c:pt>
                <c:pt idx="1989">
                  <c:v>-22.58</c:v>
                </c:pt>
                <c:pt idx="1990">
                  <c:v>-22.55</c:v>
                </c:pt>
                <c:pt idx="1991">
                  <c:v>-22.52</c:v>
                </c:pt>
                <c:pt idx="1992">
                  <c:v>-22.49</c:v>
                </c:pt>
                <c:pt idx="1993">
                  <c:v>-22.46</c:v>
                </c:pt>
                <c:pt idx="1994">
                  <c:v>-22.43</c:v>
                </c:pt>
                <c:pt idx="1995">
                  <c:v>-22.40000000000001</c:v>
                </c:pt>
                <c:pt idx="1996">
                  <c:v>-22.37</c:v>
                </c:pt>
                <c:pt idx="1997">
                  <c:v>-22.34</c:v>
                </c:pt>
                <c:pt idx="1998">
                  <c:v>-22.31000000000001</c:v>
                </c:pt>
                <c:pt idx="1999">
                  <c:v>-22.28</c:v>
                </c:pt>
                <c:pt idx="2000">
                  <c:v>-22.25</c:v>
                </c:pt>
                <c:pt idx="2001">
                  <c:v>-22.22</c:v>
                </c:pt>
                <c:pt idx="2002">
                  <c:v>-22.19</c:v>
                </c:pt>
                <c:pt idx="2003">
                  <c:v>-22.16</c:v>
                </c:pt>
                <c:pt idx="2004">
                  <c:v>-22.13000000000001</c:v>
                </c:pt>
                <c:pt idx="2005">
                  <c:v>-22.1</c:v>
                </c:pt>
                <c:pt idx="2006">
                  <c:v>-22.07</c:v>
                </c:pt>
                <c:pt idx="2007">
                  <c:v>-22.04</c:v>
                </c:pt>
                <c:pt idx="2008">
                  <c:v>-22.01000000000001</c:v>
                </c:pt>
                <c:pt idx="2009">
                  <c:v>-21.98</c:v>
                </c:pt>
                <c:pt idx="2010">
                  <c:v>-21.95</c:v>
                </c:pt>
                <c:pt idx="2011">
                  <c:v>-21.92</c:v>
                </c:pt>
                <c:pt idx="2012">
                  <c:v>-21.89</c:v>
                </c:pt>
                <c:pt idx="2013">
                  <c:v>-21.86</c:v>
                </c:pt>
                <c:pt idx="2014">
                  <c:v>-21.83000000000001</c:v>
                </c:pt>
                <c:pt idx="2015">
                  <c:v>-21.8</c:v>
                </c:pt>
                <c:pt idx="2016">
                  <c:v>-21.77</c:v>
                </c:pt>
                <c:pt idx="2017">
                  <c:v>-21.74</c:v>
                </c:pt>
                <c:pt idx="2018">
                  <c:v>-21.71</c:v>
                </c:pt>
                <c:pt idx="2019">
                  <c:v>-21.68</c:v>
                </c:pt>
                <c:pt idx="2020">
                  <c:v>-21.65000000000001</c:v>
                </c:pt>
                <c:pt idx="2021">
                  <c:v>-21.62</c:v>
                </c:pt>
                <c:pt idx="2022">
                  <c:v>-21.59</c:v>
                </c:pt>
                <c:pt idx="2023">
                  <c:v>-21.56</c:v>
                </c:pt>
                <c:pt idx="2024">
                  <c:v>-21.53</c:v>
                </c:pt>
                <c:pt idx="2025">
                  <c:v>-21.5</c:v>
                </c:pt>
                <c:pt idx="2026">
                  <c:v>-21.47</c:v>
                </c:pt>
                <c:pt idx="2027">
                  <c:v>-21.44</c:v>
                </c:pt>
                <c:pt idx="2028">
                  <c:v>-21.41</c:v>
                </c:pt>
                <c:pt idx="2029">
                  <c:v>-21.38</c:v>
                </c:pt>
                <c:pt idx="2030">
                  <c:v>-21.35</c:v>
                </c:pt>
                <c:pt idx="2031">
                  <c:v>-21.32</c:v>
                </c:pt>
                <c:pt idx="2032">
                  <c:v>-21.29</c:v>
                </c:pt>
                <c:pt idx="2033">
                  <c:v>-21.26</c:v>
                </c:pt>
                <c:pt idx="2034">
                  <c:v>-21.23</c:v>
                </c:pt>
                <c:pt idx="2035">
                  <c:v>-21.2</c:v>
                </c:pt>
                <c:pt idx="2036">
                  <c:v>-21.17</c:v>
                </c:pt>
                <c:pt idx="2037">
                  <c:v>-21.14</c:v>
                </c:pt>
                <c:pt idx="2038">
                  <c:v>-21.11</c:v>
                </c:pt>
                <c:pt idx="2039">
                  <c:v>-21.08</c:v>
                </c:pt>
                <c:pt idx="2040">
                  <c:v>-21.05</c:v>
                </c:pt>
                <c:pt idx="2041">
                  <c:v>-21.02</c:v>
                </c:pt>
                <c:pt idx="2042">
                  <c:v>-20.99</c:v>
                </c:pt>
                <c:pt idx="2043">
                  <c:v>-20.96</c:v>
                </c:pt>
                <c:pt idx="2044">
                  <c:v>-20.93</c:v>
                </c:pt>
                <c:pt idx="2045">
                  <c:v>-20.90000000000001</c:v>
                </c:pt>
                <c:pt idx="2046">
                  <c:v>-20.87</c:v>
                </c:pt>
                <c:pt idx="2047">
                  <c:v>-20.84</c:v>
                </c:pt>
                <c:pt idx="2048">
                  <c:v>-20.81000000000001</c:v>
                </c:pt>
                <c:pt idx="2049">
                  <c:v>-20.78</c:v>
                </c:pt>
                <c:pt idx="2050">
                  <c:v>-20.75</c:v>
                </c:pt>
                <c:pt idx="2051">
                  <c:v>-20.72</c:v>
                </c:pt>
                <c:pt idx="2052">
                  <c:v>-20.69</c:v>
                </c:pt>
                <c:pt idx="2053">
                  <c:v>-20.66</c:v>
                </c:pt>
                <c:pt idx="2054">
                  <c:v>-20.63000000000001</c:v>
                </c:pt>
                <c:pt idx="2055">
                  <c:v>-20.6</c:v>
                </c:pt>
                <c:pt idx="2056">
                  <c:v>-20.57</c:v>
                </c:pt>
                <c:pt idx="2057">
                  <c:v>-20.54</c:v>
                </c:pt>
                <c:pt idx="2058">
                  <c:v>-20.51000000000001</c:v>
                </c:pt>
                <c:pt idx="2059">
                  <c:v>-20.48</c:v>
                </c:pt>
                <c:pt idx="2060">
                  <c:v>-20.45</c:v>
                </c:pt>
                <c:pt idx="2061">
                  <c:v>-20.42</c:v>
                </c:pt>
                <c:pt idx="2062">
                  <c:v>-20.39</c:v>
                </c:pt>
                <c:pt idx="2063">
                  <c:v>-20.36</c:v>
                </c:pt>
                <c:pt idx="2064">
                  <c:v>-20.33000000000001</c:v>
                </c:pt>
                <c:pt idx="2065">
                  <c:v>-20.3</c:v>
                </c:pt>
                <c:pt idx="2066">
                  <c:v>-20.27</c:v>
                </c:pt>
                <c:pt idx="2067">
                  <c:v>-20.24</c:v>
                </c:pt>
                <c:pt idx="2068">
                  <c:v>-20.21</c:v>
                </c:pt>
                <c:pt idx="2069">
                  <c:v>-20.18</c:v>
                </c:pt>
                <c:pt idx="2070">
                  <c:v>-20.15000000000001</c:v>
                </c:pt>
                <c:pt idx="2071">
                  <c:v>-20.12</c:v>
                </c:pt>
                <c:pt idx="2072">
                  <c:v>-20.09</c:v>
                </c:pt>
                <c:pt idx="2073">
                  <c:v>-20.06</c:v>
                </c:pt>
                <c:pt idx="2074">
                  <c:v>-20.03</c:v>
                </c:pt>
                <c:pt idx="2075">
                  <c:v>-20.0</c:v>
                </c:pt>
                <c:pt idx="2076">
                  <c:v>-19.97</c:v>
                </c:pt>
                <c:pt idx="2077">
                  <c:v>-19.94</c:v>
                </c:pt>
                <c:pt idx="2078">
                  <c:v>-19.91</c:v>
                </c:pt>
                <c:pt idx="2079">
                  <c:v>-19.88</c:v>
                </c:pt>
                <c:pt idx="2080">
                  <c:v>-19.85</c:v>
                </c:pt>
                <c:pt idx="2081">
                  <c:v>-19.82</c:v>
                </c:pt>
                <c:pt idx="2082">
                  <c:v>-19.79</c:v>
                </c:pt>
                <c:pt idx="2083">
                  <c:v>-19.76</c:v>
                </c:pt>
                <c:pt idx="2084">
                  <c:v>-19.73</c:v>
                </c:pt>
                <c:pt idx="2085">
                  <c:v>-19.7</c:v>
                </c:pt>
                <c:pt idx="2086">
                  <c:v>-19.67000000000001</c:v>
                </c:pt>
                <c:pt idx="2087">
                  <c:v>-19.64</c:v>
                </c:pt>
                <c:pt idx="2088">
                  <c:v>-19.61</c:v>
                </c:pt>
                <c:pt idx="2089">
                  <c:v>-19.58</c:v>
                </c:pt>
                <c:pt idx="2090">
                  <c:v>-19.55</c:v>
                </c:pt>
                <c:pt idx="2091">
                  <c:v>-19.52</c:v>
                </c:pt>
                <c:pt idx="2092">
                  <c:v>-19.49</c:v>
                </c:pt>
                <c:pt idx="2093">
                  <c:v>-19.46</c:v>
                </c:pt>
                <c:pt idx="2094">
                  <c:v>-19.43</c:v>
                </c:pt>
                <c:pt idx="2095">
                  <c:v>-19.40000000000001</c:v>
                </c:pt>
                <c:pt idx="2096">
                  <c:v>-19.37</c:v>
                </c:pt>
                <c:pt idx="2097">
                  <c:v>-19.34</c:v>
                </c:pt>
                <c:pt idx="2098">
                  <c:v>-19.31000000000001</c:v>
                </c:pt>
                <c:pt idx="2099">
                  <c:v>-19.28</c:v>
                </c:pt>
                <c:pt idx="2100">
                  <c:v>-19.25</c:v>
                </c:pt>
                <c:pt idx="2101">
                  <c:v>-19.22</c:v>
                </c:pt>
                <c:pt idx="2102">
                  <c:v>-19.19</c:v>
                </c:pt>
                <c:pt idx="2103">
                  <c:v>-19.16</c:v>
                </c:pt>
                <c:pt idx="2104">
                  <c:v>-19.13000000000001</c:v>
                </c:pt>
                <c:pt idx="2105">
                  <c:v>-19.1</c:v>
                </c:pt>
                <c:pt idx="2106">
                  <c:v>-19.07</c:v>
                </c:pt>
                <c:pt idx="2107">
                  <c:v>-19.04</c:v>
                </c:pt>
                <c:pt idx="2108">
                  <c:v>-19.01000000000001</c:v>
                </c:pt>
                <c:pt idx="2109">
                  <c:v>-18.98</c:v>
                </c:pt>
                <c:pt idx="2110">
                  <c:v>-18.95</c:v>
                </c:pt>
                <c:pt idx="2111">
                  <c:v>-18.92</c:v>
                </c:pt>
                <c:pt idx="2112">
                  <c:v>-18.89</c:v>
                </c:pt>
                <c:pt idx="2113">
                  <c:v>-18.86</c:v>
                </c:pt>
                <c:pt idx="2114">
                  <c:v>-18.83000000000001</c:v>
                </c:pt>
                <c:pt idx="2115">
                  <c:v>-18.8</c:v>
                </c:pt>
                <c:pt idx="2116">
                  <c:v>-18.77</c:v>
                </c:pt>
                <c:pt idx="2117">
                  <c:v>-18.74</c:v>
                </c:pt>
                <c:pt idx="2118">
                  <c:v>-18.71</c:v>
                </c:pt>
                <c:pt idx="2119">
                  <c:v>-18.68</c:v>
                </c:pt>
                <c:pt idx="2120">
                  <c:v>-18.65000000000001</c:v>
                </c:pt>
                <c:pt idx="2121">
                  <c:v>-18.62</c:v>
                </c:pt>
                <c:pt idx="2122">
                  <c:v>-18.59</c:v>
                </c:pt>
                <c:pt idx="2123">
                  <c:v>-18.56</c:v>
                </c:pt>
                <c:pt idx="2124">
                  <c:v>-18.53</c:v>
                </c:pt>
                <c:pt idx="2125">
                  <c:v>-18.5</c:v>
                </c:pt>
                <c:pt idx="2126">
                  <c:v>-18.47</c:v>
                </c:pt>
                <c:pt idx="2127">
                  <c:v>-18.44</c:v>
                </c:pt>
                <c:pt idx="2128">
                  <c:v>-18.41</c:v>
                </c:pt>
                <c:pt idx="2129">
                  <c:v>-18.38</c:v>
                </c:pt>
                <c:pt idx="2130">
                  <c:v>-18.35</c:v>
                </c:pt>
                <c:pt idx="2131">
                  <c:v>-18.32</c:v>
                </c:pt>
                <c:pt idx="2132">
                  <c:v>-18.29</c:v>
                </c:pt>
                <c:pt idx="2133">
                  <c:v>-18.26</c:v>
                </c:pt>
                <c:pt idx="2134">
                  <c:v>-18.23</c:v>
                </c:pt>
                <c:pt idx="2135">
                  <c:v>-18.2</c:v>
                </c:pt>
                <c:pt idx="2136">
                  <c:v>-18.17000000000001</c:v>
                </c:pt>
                <c:pt idx="2137">
                  <c:v>-18.14</c:v>
                </c:pt>
                <c:pt idx="2138">
                  <c:v>-18.11</c:v>
                </c:pt>
                <c:pt idx="2139">
                  <c:v>-18.07999999999999</c:v>
                </c:pt>
                <c:pt idx="2140">
                  <c:v>-18.04999999999999</c:v>
                </c:pt>
                <c:pt idx="2141">
                  <c:v>-18.02</c:v>
                </c:pt>
                <c:pt idx="2142">
                  <c:v>-17.99000000000001</c:v>
                </c:pt>
                <c:pt idx="2143">
                  <c:v>-17.96</c:v>
                </c:pt>
                <c:pt idx="2144">
                  <c:v>-17.93000000000001</c:v>
                </c:pt>
                <c:pt idx="2145">
                  <c:v>-17.90000000000001</c:v>
                </c:pt>
                <c:pt idx="2146">
                  <c:v>-17.87</c:v>
                </c:pt>
                <c:pt idx="2147">
                  <c:v>-17.84</c:v>
                </c:pt>
                <c:pt idx="2148">
                  <c:v>-17.81000000000001</c:v>
                </c:pt>
                <c:pt idx="2149">
                  <c:v>-17.78</c:v>
                </c:pt>
                <c:pt idx="2150">
                  <c:v>-17.75</c:v>
                </c:pt>
                <c:pt idx="2151">
                  <c:v>-17.72</c:v>
                </c:pt>
                <c:pt idx="2152">
                  <c:v>-17.68999999999999</c:v>
                </c:pt>
                <c:pt idx="2153">
                  <c:v>-17.66</c:v>
                </c:pt>
                <c:pt idx="2154">
                  <c:v>-17.62999999999999</c:v>
                </c:pt>
                <c:pt idx="2155">
                  <c:v>-17.60000000000001</c:v>
                </c:pt>
                <c:pt idx="2156">
                  <c:v>-17.57000000000001</c:v>
                </c:pt>
                <c:pt idx="2157">
                  <c:v>-17.54000000000001</c:v>
                </c:pt>
                <c:pt idx="2158">
                  <c:v>-17.51000000000001</c:v>
                </c:pt>
                <c:pt idx="2159">
                  <c:v>-17.48</c:v>
                </c:pt>
                <c:pt idx="2160">
                  <c:v>-17.45</c:v>
                </c:pt>
                <c:pt idx="2161">
                  <c:v>-17.42</c:v>
                </c:pt>
                <c:pt idx="2162">
                  <c:v>-17.39</c:v>
                </c:pt>
                <c:pt idx="2163">
                  <c:v>-17.36</c:v>
                </c:pt>
                <c:pt idx="2164">
                  <c:v>-17.32999999999999</c:v>
                </c:pt>
                <c:pt idx="2165">
                  <c:v>-17.29999999999999</c:v>
                </c:pt>
                <c:pt idx="2166">
                  <c:v>-17.26999999999999</c:v>
                </c:pt>
                <c:pt idx="2167">
                  <c:v>-17.24000000000001</c:v>
                </c:pt>
                <c:pt idx="2168">
                  <c:v>-17.21000000000001</c:v>
                </c:pt>
                <c:pt idx="2169">
                  <c:v>-17.18000000000001</c:v>
                </c:pt>
                <c:pt idx="2170">
                  <c:v>-17.15000000000001</c:v>
                </c:pt>
                <c:pt idx="2171">
                  <c:v>-17.12</c:v>
                </c:pt>
                <c:pt idx="2172">
                  <c:v>-17.09</c:v>
                </c:pt>
                <c:pt idx="2173">
                  <c:v>-17.06</c:v>
                </c:pt>
                <c:pt idx="2174">
                  <c:v>-17.03</c:v>
                </c:pt>
                <c:pt idx="2175">
                  <c:v>-17.0</c:v>
                </c:pt>
                <c:pt idx="2176">
                  <c:v>-16.97</c:v>
                </c:pt>
                <c:pt idx="2177">
                  <c:v>-16.93999999999999</c:v>
                </c:pt>
                <c:pt idx="2178">
                  <c:v>-16.90999999999999</c:v>
                </c:pt>
                <c:pt idx="2179">
                  <c:v>-16.87999999999999</c:v>
                </c:pt>
                <c:pt idx="2180">
                  <c:v>-16.85000000000001</c:v>
                </c:pt>
                <c:pt idx="2181">
                  <c:v>-16.82000000000001</c:v>
                </c:pt>
                <c:pt idx="2182">
                  <c:v>-16.79000000000001</c:v>
                </c:pt>
                <c:pt idx="2183">
                  <c:v>-16.76</c:v>
                </c:pt>
                <c:pt idx="2184">
                  <c:v>-16.73</c:v>
                </c:pt>
                <c:pt idx="2185">
                  <c:v>-16.7</c:v>
                </c:pt>
                <c:pt idx="2186">
                  <c:v>-16.67000000000001</c:v>
                </c:pt>
                <c:pt idx="2187">
                  <c:v>-16.64</c:v>
                </c:pt>
                <c:pt idx="2188">
                  <c:v>-16.61</c:v>
                </c:pt>
                <c:pt idx="2189">
                  <c:v>-16.57999999999999</c:v>
                </c:pt>
                <c:pt idx="2190">
                  <c:v>-16.54999999999999</c:v>
                </c:pt>
                <c:pt idx="2191">
                  <c:v>-16.52</c:v>
                </c:pt>
                <c:pt idx="2192">
                  <c:v>-16.49000000000001</c:v>
                </c:pt>
                <c:pt idx="2193">
                  <c:v>-16.46</c:v>
                </c:pt>
                <c:pt idx="2194">
                  <c:v>-16.43000000000001</c:v>
                </c:pt>
                <c:pt idx="2195">
                  <c:v>-16.40000000000001</c:v>
                </c:pt>
                <c:pt idx="2196">
                  <c:v>-16.37</c:v>
                </c:pt>
                <c:pt idx="2197">
                  <c:v>-16.34</c:v>
                </c:pt>
                <c:pt idx="2198">
                  <c:v>-16.31000000000001</c:v>
                </c:pt>
                <c:pt idx="2199">
                  <c:v>-16.28</c:v>
                </c:pt>
                <c:pt idx="2200">
                  <c:v>-16.25</c:v>
                </c:pt>
                <c:pt idx="2201">
                  <c:v>-16.22</c:v>
                </c:pt>
                <c:pt idx="2202">
                  <c:v>-16.18999999999999</c:v>
                </c:pt>
                <c:pt idx="2203">
                  <c:v>-16.16</c:v>
                </c:pt>
                <c:pt idx="2204">
                  <c:v>-16.12999999999999</c:v>
                </c:pt>
                <c:pt idx="2205">
                  <c:v>-16.10000000000001</c:v>
                </c:pt>
                <c:pt idx="2206">
                  <c:v>-16.07000000000001</c:v>
                </c:pt>
                <c:pt idx="2207">
                  <c:v>-16.04000000000001</c:v>
                </c:pt>
                <c:pt idx="2208">
                  <c:v>-16.01000000000001</c:v>
                </c:pt>
                <c:pt idx="2209">
                  <c:v>-15.98</c:v>
                </c:pt>
                <c:pt idx="2210">
                  <c:v>-15.95</c:v>
                </c:pt>
                <c:pt idx="2211">
                  <c:v>-15.92</c:v>
                </c:pt>
                <c:pt idx="2212">
                  <c:v>-15.89</c:v>
                </c:pt>
                <c:pt idx="2213">
                  <c:v>-15.86</c:v>
                </c:pt>
                <c:pt idx="2214">
                  <c:v>-15.83</c:v>
                </c:pt>
                <c:pt idx="2215">
                  <c:v>-15.8</c:v>
                </c:pt>
                <c:pt idx="2216">
                  <c:v>-15.77</c:v>
                </c:pt>
                <c:pt idx="2217">
                  <c:v>-15.74000000000001</c:v>
                </c:pt>
                <c:pt idx="2218">
                  <c:v>-15.71000000000001</c:v>
                </c:pt>
                <c:pt idx="2219">
                  <c:v>-15.68000000000001</c:v>
                </c:pt>
                <c:pt idx="2220">
                  <c:v>-15.65000000000001</c:v>
                </c:pt>
                <c:pt idx="2221">
                  <c:v>-15.62</c:v>
                </c:pt>
                <c:pt idx="2222">
                  <c:v>-15.59</c:v>
                </c:pt>
                <c:pt idx="2223">
                  <c:v>-15.56</c:v>
                </c:pt>
                <c:pt idx="2224">
                  <c:v>-15.53</c:v>
                </c:pt>
                <c:pt idx="2225">
                  <c:v>-15.5</c:v>
                </c:pt>
                <c:pt idx="2226">
                  <c:v>-15.47</c:v>
                </c:pt>
                <c:pt idx="2227">
                  <c:v>-15.44</c:v>
                </c:pt>
                <c:pt idx="2228">
                  <c:v>-15.41</c:v>
                </c:pt>
                <c:pt idx="2229">
                  <c:v>-15.38</c:v>
                </c:pt>
                <c:pt idx="2230">
                  <c:v>-15.35000000000001</c:v>
                </c:pt>
                <c:pt idx="2231">
                  <c:v>-15.32000000000001</c:v>
                </c:pt>
                <c:pt idx="2232">
                  <c:v>-15.29</c:v>
                </c:pt>
                <c:pt idx="2233">
                  <c:v>-15.26000000000001</c:v>
                </c:pt>
                <c:pt idx="2234">
                  <c:v>-15.23</c:v>
                </c:pt>
                <c:pt idx="2235">
                  <c:v>-15.2</c:v>
                </c:pt>
                <c:pt idx="2236">
                  <c:v>-15.17</c:v>
                </c:pt>
                <c:pt idx="2237">
                  <c:v>-15.14</c:v>
                </c:pt>
                <c:pt idx="2238">
                  <c:v>-15.11</c:v>
                </c:pt>
                <c:pt idx="2239">
                  <c:v>-15.08</c:v>
                </c:pt>
                <c:pt idx="2240">
                  <c:v>-15.05</c:v>
                </c:pt>
                <c:pt idx="2241">
                  <c:v>-15.02</c:v>
                </c:pt>
                <c:pt idx="2242">
                  <c:v>-14.99000000000001</c:v>
                </c:pt>
                <c:pt idx="2243">
                  <c:v>-14.96000000000001</c:v>
                </c:pt>
                <c:pt idx="2244">
                  <c:v>-14.93000000000001</c:v>
                </c:pt>
                <c:pt idx="2245">
                  <c:v>-14.90000000000001</c:v>
                </c:pt>
                <c:pt idx="2246">
                  <c:v>-14.87000000000001</c:v>
                </c:pt>
                <c:pt idx="2247">
                  <c:v>-14.84</c:v>
                </c:pt>
                <c:pt idx="2248">
                  <c:v>-14.81</c:v>
                </c:pt>
                <c:pt idx="2249">
                  <c:v>-14.78</c:v>
                </c:pt>
                <c:pt idx="2250">
                  <c:v>-14.75</c:v>
                </c:pt>
                <c:pt idx="2251">
                  <c:v>-14.72</c:v>
                </c:pt>
                <c:pt idx="2252">
                  <c:v>-14.69</c:v>
                </c:pt>
                <c:pt idx="2253">
                  <c:v>-14.66</c:v>
                </c:pt>
                <c:pt idx="2254">
                  <c:v>-14.63</c:v>
                </c:pt>
                <c:pt idx="2255">
                  <c:v>-14.60000000000001</c:v>
                </c:pt>
                <c:pt idx="2256">
                  <c:v>-14.57000000000001</c:v>
                </c:pt>
                <c:pt idx="2257">
                  <c:v>-14.54</c:v>
                </c:pt>
                <c:pt idx="2258">
                  <c:v>-14.51000000000001</c:v>
                </c:pt>
                <c:pt idx="2259">
                  <c:v>-14.48</c:v>
                </c:pt>
                <c:pt idx="2260">
                  <c:v>-14.45</c:v>
                </c:pt>
                <c:pt idx="2261">
                  <c:v>-14.42</c:v>
                </c:pt>
                <c:pt idx="2262">
                  <c:v>-14.39</c:v>
                </c:pt>
                <c:pt idx="2263">
                  <c:v>-14.36</c:v>
                </c:pt>
                <c:pt idx="2264">
                  <c:v>-14.33</c:v>
                </c:pt>
                <c:pt idx="2265">
                  <c:v>-14.3</c:v>
                </c:pt>
                <c:pt idx="2266">
                  <c:v>-14.27</c:v>
                </c:pt>
                <c:pt idx="2267">
                  <c:v>-14.24000000000001</c:v>
                </c:pt>
                <c:pt idx="2268">
                  <c:v>-14.21000000000001</c:v>
                </c:pt>
                <c:pt idx="2269">
                  <c:v>-14.18000000000001</c:v>
                </c:pt>
                <c:pt idx="2270">
                  <c:v>-14.15000000000001</c:v>
                </c:pt>
                <c:pt idx="2271">
                  <c:v>-14.12</c:v>
                </c:pt>
                <c:pt idx="2272">
                  <c:v>-14.09</c:v>
                </c:pt>
                <c:pt idx="2273">
                  <c:v>-14.06</c:v>
                </c:pt>
                <c:pt idx="2274">
                  <c:v>-14.03</c:v>
                </c:pt>
                <c:pt idx="2275">
                  <c:v>-14.0</c:v>
                </c:pt>
                <c:pt idx="2276">
                  <c:v>-13.97</c:v>
                </c:pt>
                <c:pt idx="2277">
                  <c:v>-13.94</c:v>
                </c:pt>
                <c:pt idx="2278">
                  <c:v>-13.91</c:v>
                </c:pt>
                <c:pt idx="2279">
                  <c:v>-13.88</c:v>
                </c:pt>
                <c:pt idx="2280">
                  <c:v>-13.85000000000001</c:v>
                </c:pt>
                <c:pt idx="2281">
                  <c:v>-13.82000000000001</c:v>
                </c:pt>
                <c:pt idx="2282">
                  <c:v>-13.79</c:v>
                </c:pt>
                <c:pt idx="2283">
                  <c:v>-13.76000000000001</c:v>
                </c:pt>
                <c:pt idx="2284">
                  <c:v>-13.73</c:v>
                </c:pt>
                <c:pt idx="2285">
                  <c:v>-13.7</c:v>
                </c:pt>
                <c:pt idx="2286">
                  <c:v>-13.67</c:v>
                </c:pt>
                <c:pt idx="2287">
                  <c:v>-13.64</c:v>
                </c:pt>
                <c:pt idx="2288">
                  <c:v>-13.61</c:v>
                </c:pt>
                <c:pt idx="2289">
                  <c:v>-13.58</c:v>
                </c:pt>
                <c:pt idx="2290">
                  <c:v>-13.55</c:v>
                </c:pt>
                <c:pt idx="2291">
                  <c:v>-13.52</c:v>
                </c:pt>
                <c:pt idx="2292">
                  <c:v>-13.49000000000001</c:v>
                </c:pt>
                <c:pt idx="2293">
                  <c:v>-13.46000000000001</c:v>
                </c:pt>
                <c:pt idx="2294">
                  <c:v>-13.43000000000001</c:v>
                </c:pt>
                <c:pt idx="2295">
                  <c:v>-13.40000000000001</c:v>
                </c:pt>
                <c:pt idx="2296">
                  <c:v>-13.37000000000001</c:v>
                </c:pt>
                <c:pt idx="2297">
                  <c:v>-13.34</c:v>
                </c:pt>
                <c:pt idx="2298">
                  <c:v>-13.31</c:v>
                </c:pt>
                <c:pt idx="2299">
                  <c:v>-13.28</c:v>
                </c:pt>
                <c:pt idx="2300">
                  <c:v>-13.25</c:v>
                </c:pt>
                <c:pt idx="2301">
                  <c:v>-13.22</c:v>
                </c:pt>
                <c:pt idx="2302">
                  <c:v>-13.19</c:v>
                </c:pt>
                <c:pt idx="2303">
                  <c:v>-13.16</c:v>
                </c:pt>
                <c:pt idx="2304">
                  <c:v>-13.13</c:v>
                </c:pt>
                <c:pt idx="2305">
                  <c:v>-13.10000000000001</c:v>
                </c:pt>
                <c:pt idx="2306">
                  <c:v>-13.07000000000001</c:v>
                </c:pt>
                <c:pt idx="2307">
                  <c:v>-13.04</c:v>
                </c:pt>
                <c:pt idx="2308">
                  <c:v>-13.01000000000001</c:v>
                </c:pt>
                <c:pt idx="2309">
                  <c:v>-12.98</c:v>
                </c:pt>
                <c:pt idx="2310">
                  <c:v>-12.95</c:v>
                </c:pt>
                <c:pt idx="2311">
                  <c:v>-12.92</c:v>
                </c:pt>
                <c:pt idx="2312">
                  <c:v>-12.89</c:v>
                </c:pt>
                <c:pt idx="2313">
                  <c:v>-12.86</c:v>
                </c:pt>
                <c:pt idx="2314">
                  <c:v>-12.83</c:v>
                </c:pt>
                <c:pt idx="2315">
                  <c:v>-12.8</c:v>
                </c:pt>
                <c:pt idx="2316">
                  <c:v>-12.77</c:v>
                </c:pt>
                <c:pt idx="2317">
                  <c:v>-12.74000000000001</c:v>
                </c:pt>
                <c:pt idx="2318">
                  <c:v>-12.71000000000001</c:v>
                </c:pt>
                <c:pt idx="2319">
                  <c:v>-12.68000000000001</c:v>
                </c:pt>
                <c:pt idx="2320">
                  <c:v>-12.65000000000001</c:v>
                </c:pt>
                <c:pt idx="2321">
                  <c:v>-12.62</c:v>
                </c:pt>
                <c:pt idx="2322">
                  <c:v>-12.59</c:v>
                </c:pt>
                <c:pt idx="2323">
                  <c:v>-12.56</c:v>
                </c:pt>
                <c:pt idx="2324">
                  <c:v>-12.53</c:v>
                </c:pt>
                <c:pt idx="2325">
                  <c:v>-12.5</c:v>
                </c:pt>
                <c:pt idx="2326">
                  <c:v>-12.47</c:v>
                </c:pt>
                <c:pt idx="2327">
                  <c:v>-12.44</c:v>
                </c:pt>
                <c:pt idx="2328">
                  <c:v>-12.41</c:v>
                </c:pt>
                <c:pt idx="2329">
                  <c:v>-12.38000000000001</c:v>
                </c:pt>
                <c:pt idx="2330">
                  <c:v>-12.35000000000001</c:v>
                </c:pt>
                <c:pt idx="2331">
                  <c:v>-12.32000000000001</c:v>
                </c:pt>
                <c:pt idx="2332">
                  <c:v>-12.29</c:v>
                </c:pt>
                <c:pt idx="2333">
                  <c:v>-12.26000000000001</c:v>
                </c:pt>
                <c:pt idx="2334">
                  <c:v>-12.23</c:v>
                </c:pt>
                <c:pt idx="2335">
                  <c:v>-12.2</c:v>
                </c:pt>
                <c:pt idx="2336">
                  <c:v>-12.17</c:v>
                </c:pt>
                <c:pt idx="2337">
                  <c:v>-12.14</c:v>
                </c:pt>
                <c:pt idx="2338">
                  <c:v>-12.11</c:v>
                </c:pt>
                <c:pt idx="2339">
                  <c:v>-12.08</c:v>
                </c:pt>
                <c:pt idx="2340">
                  <c:v>-12.05</c:v>
                </c:pt>
                <c:pt idx="2341">
                  <c:v>-12.02</c:v>
                </c:pt>
                <c:pt idx="2342">
                  <c:v>-11.99000000000001</c:v>
                </c:pt>
                <c:pt idx="2343">
                  <c:v>-11.96000000000001</c:v>
                </c:pt>
                <c:pt idx="2344">
                  <c:v>-11.93000000000001</c:v>
                </c:pt>
                <c:pt idx="2345">
                  <c:v>-11.90000000000001</c:v>
                </c:pt>
                <c:pt idx="2346">
                  <c:v>-11.87000000000001</c:v>
                </c:pt>
                <c:pt idx="2347">
                  <c:v>-11.84</c:v>
                </c:pt>
                <c:pt idx="2348">
                  <c:v>-11.81</c:v>
                </c:pt>
                <c:pt idx="2349">
                  <c:v>-11.78</c:v>
                </c:pt>
                <c:pt idx="2350">
                  <c:v>-11.75</c:v>
                </c:pt>
                <c:pt idx="2351">
                  <c:v>-11.72</c:v>
                </c:pt>
                <c:pt idx="2352">
                  <c:v>-11.69</c:v>
                </c:pt>
                <c:pt idx="2353">
                  <c:v>-11.66</c:v>
                </c:pt>
                <c:pt idx="2354">
                  <c:v>-11.63000000000001</c:v>
                </c:pt>
                <c:pt idx="2355">
                  <c:v>-11.60000000000001</c:v>
                </c:pt>
                <c:pt idx="2356">
                  <c:v>-11.57000000000001</c:v>
                </c:pt>
                <c:pt idx="2357">
                  <c:v>-11.54</c:v>
                </c:pt>
                <c:pt idx="2358">
                  <c:v>-11.51000000000001</c:v>
                </c:pt>
                <c:pt idx="2359">
                  <c:v>-11.48</c:v>
                </c:pt>
                <c:pt idx="2360">
                  <c:v>-11.45</c:v>
                </c:pt>
                <c:pt idx="2361">
                  <c:v>-11.42</c:v>
                </c:pt>
                <c:pt idx="2362">
                  <c:v>-11.39</c:v>
                </c:pt>
                <c:pt idx="2363">
                  <c:v>-11.36</c:v>
                </c:pt>
                <c:pt idx="2364">
                  <c:v>-11.33</c:v>
                </c:pt>
                <c:pt idx="2365">
                  <c:v>-11.3</c:v>
                </c:pt>
                <c:pt idx="2366">
                  <c:v>-11.27</c:v>
                </c:pt>
                <c:pt idx="2367">
                  <c:v>-11.24000000000001</c:v>
                </c:pt>
                <c:pt idx="2368">
                  <c:v>-11.21000000000001</c:v>
                </c:pt>
                <c:pt idx="2369">
                  <c:v>-11.18000000000001</c:v>
                </c:pt>
                <c:pt idx="2370">
                  <c:v>-11.15000000000001</c:v>
                </c:pt>
                <c:pt idx="2371">
                  <c:v>-11.12</c:v>
                </c:pt>
                <c:pt idx="2372">
                  <c:v>-11.09</c:v>
                </c:pt>
                <c:pt idx="2373">
                  <c:v>-11.06</c:v>
                </c:pt>
                <c:pt idx="2374">
                  <c:v>-11.03</c:v>
                </c:pt>
                <c:pt idx="2375">
                  <c:v>-11.0</c:v>
                </c:pt>
                <c:pt idx="2376">
                  <c:v>-10.97</c:v>
                </c:pt>
                <c:pt idx="2377">
                  <c:v>-10.94</c:v>
                </c:pt>
                <c:pt idx="2378">
                  <c:v>-10.91</c:v>
                </c:pt>
                <c:pt idx="2379">
                  <c:v>-10.88000000000001</c:v>
                </c:pt>
                <c:pt idx="2380">
                  <c:v>-10.85000000000001</c:v>
                </c:pt>
                <c:pt idx="2381">
                  <c:v>-10.82000000000001</c:v>
                </c:pt>
                <c:pt idx="2382">
                  <c:v>-10.79</c:v>
                </c:pt>
                <c:pt idx="2383">
                  <c:v>-10.76000000000001</c:v>
                </c:pt>
                <c:pt idx="2384">
                  <c:v>-10.73</c:v>
                </c:pt>
                <c:pt idx="2385">
                  <c:v>-10.7</c:v>
                </c:pt>
                <c:pt idx="2386">
                  <c:v>-10.67</c:v>
                </c:pt>
                <c:pt idx="2387">
                  <c:v>-10.64</c:v>
                </c:pt>
                <c:pt idx="2388">
                  <c:v>-10.61</c:v>
                </c:pt>
                <c:pt idx="2389">
                  <c:v>-10.58</c:v>
                </c:pt>
                <c:pt idx="2390">
                  <c:v>-10.55</c:v>
                </c:pt>
                <c:pt idx="2391">
                  <c:v>-10.52</c:v>
                </c:pt>
                <c:pt idx="2392">
                  <c:v>-10.49000000000001</c:v>
                </c:pt>
                <c:pt idx="2393">
                  <c:v>-10.46000000000001</c:v>
                </c:pt>
                <c:pt idx="2394">
                  <c:v>-10.43000000000001</c:v>
                </c:pt>
                <c:pt idx="2395">
                  <c:v>-10.40000000000001</c:v>
                </c:pt>
                <c:pt idx="2396">
                  <c:v>-10.37000000000001</c:v>
                </c:pt>
                <c:pt idx="2397">
                  <c:v>-10.34</c:v>
                </c:pt>
                <c:pt idx="2398">
                  <c:v>-10.31</c:v>
                </c:pt>
                <c:pt idx="2399">
                  <c:v>-10.28</c:v>
                </c:pt>
                <c:pt idx="2400">
                  <c:v>-10.25</c:v>
                </c:pt>
                <c:pt idx="2401">
                  <c:v>-10.22</c:v>
                </c:pt>
                <c:pt idx="2402">
                  <c:v>-10.19</c:v>
                </c:pt>
                <c:pt idx="2403">
                  <c:v>-10.16</c:v>
                </c:pt>
                <c:pt idx="2404">
                  <c:v>-10.13000000000001</c:v>
                </c:pt>
                <c:pt idx="2405">
                  <c:v>-10.10000000000001</c:v>
                </c:pt>
                <c:pt idx="2406">
                  <c:v>-10.07000000000001</c:v>
                </c:pt>
                <c:pt idx="2407">
                  <c:v>-10.04</c:v>
                </c:pt>
                <c:pt idx="2408">
                  <c:v>-10.01000000000001</c:v>
                </c:pt>
                <c:pt idx="2409">
                  <c:v>-9.980000000000003</c:v>
                </c:pt>
                <c:pt idx="2410">
                  <c:v>-9.950000000000002</c:v>
                </c:pt>
                <c:pt idx="2411">
                  <c:v>-9.920000000000001</c:v>
                </c:pt>
                <c:pt idx="2412">
                  <c:v>-9.89</c:v>
                </c:pt>
                <c:pt idx="2413">
                  <c:v>-9.86</c:v>
                </c:pt>
                <c:pt idx="2414">
                  <c:v>-9.830000000000001</c:v>
                </c:pt>
                <c:pt idx="2415">
                  <c:v>-9.8</c:v>
                </c:pt>
                <c:pt idx="2416">
                  <c:v>-9.77</c:v>
                </c:pt>
                <c:pt idx="2417">
                  <c:v>-9.74</c:v>
                </c:pt>
                <c:pt idx="2418">
                  <c:v>-9.710000000000008</c:v>
                </c:pt>
                <c:pt idx="2419">
                  <c:v>-9.680000000000005</c:v>
                </c:pt>
                <c:pt idx="2420">
                  <c:v>-9.650000000000005</c:v>
                </c:pt>
                <c:pt idx="2421">
                  <c:v>-9.620000000000003</c:v>
                </c:pt>
                <c:pt idx="2422">
                  <c:v>-9.590000000000003</c:v>
                </c:pt>
                <c:pt idx="2423">
                  <c:v>-9.560000000000002</c:v>
                </c:pt>
                <c:pt idx="2424">
                  <c:v>-9.530000000000001</c:v>
                </c:pt>
                <c:pt idx="2425">
                  <c:v>-9.5</c:v>
                </c:pt>
                <c:pt idx="2426">
                  <c:v>-9.470000000000004</c:v>
                </c:pt>
                <c:pt idx="2427">
                  <c:v>-9.44</c:v>
                </c:pt>
                <c:pt idx="2428">
                  <c:v>-9.410000000000001</c:v>
                </c:pt>
                <c:pt idx="2429">
                  <c:v>-9.38000000000001</c:v>
                </c:pt>
                <c:pt idx="2430">
                  <c:v>-9.35000000000001</c:v>
                </c:pt>
                <c:pt idx="2431">
                  <c:v>-9.320000000000007</c:v>
                </c:pt>
                <c:pt idx="2432">
                  <c:v>-9.290000000000003</c:v>
                </c:pt>
                <c:pt idx="2433">
                  <c:v>-9.260000000000005</c:v>
                </c:pt>
                <c:pt idx="2434">
                  <c:v>-9.229999999999998</c:v>
                </c:pt>
                <c:pt idx="2435">
                  <c:v>-9.200000000000001</c:v>
                </c:pt>
                <c:pt idx="2436">
                  <c:v>-9.170000000000001</c:v>
                </c:pt>
                <c:pt idx="2437">
                  <c:v>-9.140000000000001</c:v>
                </c:pt>
                <c:pt idx="2438">
                  <c:v>-9.11</c:v>
                </c:pt>
                <c:pt idx="2439">
                  <c:v>-9.080000000000001</c:v>
                </c:pt>
                <c:pt idx="2440">
                  <c:v>-9.05</c:v>
                </c:pt>
                <c:pt idx="2441">
                  <c:v>-9.02</c:v>
                </c:pt>
                <c:pt idx="2442">
                  <c:v>-8.99000000000001</c:v>
                </c:pt>
                <c:pt idx="2443">
                  <c:v>-8.96000000000001</c:v>
                </c:pt>
                <c:pt idx="2444">
                  <c:v>-8.930000000000005</c:v>
                </c:pt>
                <c:pt idx="2445">
                  <c:v>-8.900000000000005</c:v>
                </c:pt>
                <c:pt idx="2446">
                  <c:v>-8.870000000000004</c:v>
                </c:pt>
                <c:pt idx="2447">
                  <c:v>-8.840000000000003</c:v>
                </c:pt>
                <c:pt idx="2448">
                  <c:v>-8.810000000000002</c:v>
                </c:pt>
                <c:pt idx="2449">
                  <c:v>-8.780000000000001</c:v>
                </c:pt>
                <c:pt idx="2450">
                  <c:v>-8.75</c:v>
                </c:pt>
                <c:pt idx="2451">
                  <c:v>-8.720000000000001</c:v>
                </c:pt>
                <c:pt idx="2452">
                  <c:v>-8.69</c:v>
                </c:pt>
                <c:pt idx="2453">
                  <c:v>-8.660000000000001</c:v>
                </c:pt>
                <c:pt idx="2454">
                  <c:v>-8.630000000000008</c:v>
                </c:pt>
                <c:pt idx="2455">
                  <c:v>-8.600000000000008</c:v>
                </c:pt>
                <c:pt idx="2456">
                  <c:v>-8.570000000000007</c:v>
                </c:pt>
                <c:pt idx="2457">
                  <c:v>-8.540000000000003</c:v>
                </c:pt>
                <c:pt idx="2458">
                  <c:v>-8.510000000000005</c:v>
                </c:pt>
                <c:pt idx="2459">
                  <c:v>-8.480000000000003</c:v>
                </c:pt>
                <c:pt idx="2460">
                  <c:v>-8.450000000000002</c:v>
                </c:pt>
                <c:pt idx="2461">
                  <c:v>-8.420000000000001</c:v>
                </c:pt>
                <c:pt idx="2462">
                  <c:v>-8.39</c:v>
                </c:pt>
                <c:pt idx="2463">
                  <c:v>-8.36</c:v>
                </c:pt>
                <c:pt idx="2464">
                  <c:v>-8.330000000000001</c:v>
                </c:pt>
                <c:pt idx="2465">
                  <c:v>-8.3</c:v>
                </c:pt>
                <c:pt idx="2466">
                  <c:v>-8.27</c:v>
                </c:pt>
                <c:pt idx="2467">
                  <c:v>-8.24</c:v>
                </c:pt>
                <c:pt idx="2468">
                  <c:v>-8.210000000000008</c:v>
                </c:pt>
                <c:pt idx="2469">
                  <c:v>-8.180000000000005</c:v>
                </c:pt>
                <c:pt idx="2470">
                  <c:v>-8.150000000000005</c:v>
                </c:pt>
                <c:pt idx="2471">
                  <c:v>-8.120000000000003</c:v>
                </c:pt>
                <c:pt idx="2472">
                  <c:v>-8.090000000000003</c:v>
                </c:pt>
                <c:pt idx="2473">
                  <c:v>-8.060000000000002</c:v>
                </c:pt>
                <c:pt idx="2474">
                  <c:v>-8.030000000000001</c:v>
                </c:pt>
                <c:pt idx="2475">
                  <c:v>-8.0</c:v>
                </c:pt>
                <c:pt idx="2476">
                  <c:v>-7.969999999999999</c:v>
                </c:pt>
                <c:pt idx="2477">
                  <c:v>-7.939999999999998</c:v>
                </c:pt>
                <c:pt idx="2478">
                  <c:v>-7.909999999999997</c:v>
                </c:pt>
                <c:pt idx="2479">
                  <c:v>-7.88000000000001</c:v>
                </c:pt>
                <c:pt idx="2480">
                  <c:v>-7.850000000000008</c:v>
                </c:pt>
                <c:pt idx="2481">
                  <c:v>-7.820000000000006</c:v>
                </c:pt>
                <c:pt idx="2482">
                  <c:v>-7.790000000000006</c:v>
                </c:pt>
                <c:pt idx="2483">
                  <c:v>-7.760000000000005</c:v>
                </c:pt>
                <c:pt idx="2484">
                  <c:v>-7.730000000000004</c:v>
                </c:pt>
                <c:pt idx="2485">
                  <c:v>-7.700000000000003</c:v>
                </c:pt>
                <c:pt idx="2486">
                  <c:v>-7.670000000000002</c:v>
                </c:pt>
                <c:pt idx="2487">
                  <c:v>-7.64</c:v>
                </c:pt>
                <c:pt idx="2488">
                  <c:v>-7.609999999999998</c:v>
                </c:pt>
                <c:pt idx="2489">
                  <c:v>-7.579999999999998</c:v>
                </c:pt>
                <c:pt idx="2490">
                  <c:v>-7.549999999999997</c:v>
                </c:pt>
                <c:pt idx="2491">
                  <c:v>-7.519999999999996</c:v>
                </c:pt>
                <c:pt idx="2492">
                  <c:v>-7.49000000000001</c:v>
                </c:pt>
                <c:pt idx="2493">
                  <c:v>-7.460000000000008</c:v>
                </c:pt>
                <c:pt idx="2494">
                  <c:v>-7.430000000000007</c:v>
                </c:pt>
                <c:pt idx="2495">
                  <c:v>-7.400000000000006</c:v>
                </c:pt>
                <c:pt idx="2496">
                  <c:v>-7.370000000000005</c:v>
                </c:pt>
                <c:pt idx="2497">
                  <c:v>-7.340000000000002</c:v>
                </c:pt>
                <c:pt idx="2498">
                  <c:v>-7.31</c:v>
                </c:pt>
                <c:pt idx="2499">
                  <c:v>-7.280000000000001</c:v>
                </c:pt>
                <c:pt idx="2500">
                  <c:v>-7.25</c:v>
                </c:pt>
                <c:pt idx="2501">
                  <c:v>-7.219999999999999</c:v>
                </c:pt>
                <c:pt idx="2502">
                  <c:v>-7.189999999999998</c:v>
                </c:pt>
                <c:pt idx="2503">
                  <c:v>-7.159999999999997</c:v>
                </c:pt>
                <c:pt idx="2504">
                  <c:v>-7.13000000000001</c:v>
                </c:pt>
                <c:pt idx="2505">
                  <c:v>-7.100000000000009</c:v>
                </c:pt>
                <c:pt idx="2506">
                  <c:v>-7.070000000000007</c:v>
                </c:pt>
                <c:pt idx="2507">
                  <c:v>-7.040000000000006</c:v>
                </c:pt>
                <c:pt idx="2508">
                  <c:v>-7.010000000000005</c:v>
                </c:pt>
                <c:pt idx="2509">
                  <c:v>-6.980000000000004</c:v>
                </c:pt>
                <c:pt idx="2510">
                  <c:v>-6.950000000000003</c:v>
                </c:pt>
                <c:pt idx="2511">
                  <c:v>-6.920000000000002</c:v>
                </c:pt>
                <c:pt idx="2512">
                  <c:v>-6.89</c:v>
                </c:pt>
                <c:pt idx="2513">
                  <c:v>-6.859999999999998</c:v>
                </c:pt>
                <c:pt idx="2514">
                  <c:v>-6.829999999999996</c:v>
                </c:pt>
                <c:pt idx="2515">
                  <c:v>-6.799999999999997</c:v>
                </c:pt>
                <c:pt idx="2516">
                  <c:v>-6.769999999999996</c:v>
                </c:pt>
                <c:pt idx="2517">
                  <c:v>-6.74000000000001</c:v>
                </c:pt>
                <c:pt idx="2518">
                  <c:v>-6.710000000000008</c:v>
                </c:pt>
                <c:pt idx="2519">
                  <c:v>-6.680000000000007</c:v>
                </c:pt>
                <c:pt idx="2520">
                  <c:v>-6.650000000000006</c:v>
                </c:pt>
                <c:pt idx="2521">
                  <c:v>-6.620000000000004</c:v>
                </c:pt>
                <c:pt idx="2522">
                  <c:v>-6.590000000000002</c:v>
                </c:pt>
                <c:pt idx="2523">
                  <c:v>-6.56</c:v>
                </c:pt>
                <c:pt idx="2524">
                  <c:v>-6.530000000000001</c:v>
                </c:pt>
                <c:pt idx="2525">
                  <c:v>-6.5</c:v>
                </c:pt>
                <c:pt idx="2526">
                  <c:v>-6.469999999999999</c:v>
                </c:pt>
                <c:pt idx="2527">
                  <c:v>-6.439999999999998</c:v>
                </c:pt>
                <c:pt idx="2528">
                  <c:v>-6.409999999999997</c:v>
                </c:pt>
                <c:pt idx="2529">
                  <c:v>-6.38000000000001</c:v>
                </c:pt>
                <c:pt idx="2530">
                  <c:v>-6.350000000000008</c:v>
                </c:pt>
                <c:pt idx="2531">
                  <c:v>-6.320000000000006</c:v>
                </c:pt>
                <c:pt idx="2532">
                  <c:v>-6.290000000000006</c:v>
                </c:pt>
                <c:pt idx="2533">
                  <c:v>-6.260000000000005</c:v>
                </c:pt>
                <c:pt idx="2534">
                  <c:v>-6.230000000000004</c:v>
                </c:pt>
                <c:pt idx="2535">
                  <c:v>-6.200000000000003</c:v>
                </c:pt>
                <c:pt idx="2536">
                  <c:v>-6.170000000000002</c:v>
                </c:pt>
                <c:pt idx="2537">
                  <c:v>-6.140000000000001</c:v>
                </c:pt>
                <c:pt idx="2538">
                  <c:v>-6.109999999999999</c:v>
                </c:pt>
                <c:pt idx="2539">
                  <c:v>-6.079999999999998</c:v>
                </c:pt>
                <c:pt idx="2540">
                  <c:v>-6.049999999999997</c:v>
                </c:pt>
                <c:pt idx="2541">
                  <c:v>-6.019999999999996</c:v>
                </c:pt>
                <c:pt idx="2542">
                  <c:v>-5.99000000000001</c:v>
                </c:pt>
                <c:pt idx="2543">
                  <c:v>-5.960000000000008</c:v>
                </c:pt>
                <c:pt idx="2544">
                  <c:v>-5.930000000000007</c:v>
                </c:pt>
                <c:pt idx="2545">
                  <c:v>-5.900000000000006</c:v>
                </c:pt>
                <c:pt idx="2546">
                  <c:v>-5.870000000000005</c:v>
                </c:pt>
                <c:pt idx="2547">
                  <c:v>-5.840000000000002</c:v>
                </c:pt>
                <c:pt idx="2548">
                  <c:v>-5.81</c:v>
                </c:pt>
                <c:pt idx="2549">
                  <c:v>-5.780000000000001</c:v>
                </c:pt>
                <c:pt idx="2550">
                  <c:v>-5.75</c:v>
                </c:pt>
                <c:pt idx="2551">
                  <c:v>-5.719999999999999</c:v>
                </c:pt>
                <c:pt idx="2552">
                  <c:v>-5.689999999999998</c:v>
                </c:pt>
                <c:pt idx="2553">
                  <c:v>-5.659999999999996</c:v>
                </c:pt>
                <c:pt idx="2554">
                  <c:v>-5.63000000000001</c:v>
                </c:pt>
                <c:pt idx="2555">
                  <c:v>-5.600000000000008</c:v>
                </c:pt>
                <c:pt idx="2556">
                  <c:v>-5.570000000000007</c:v>
                </c:pt>
                <c:pt idx="2557">
                  <c:v>-5.540000000000006</c:v>
                </c:pt>
                <c:pt idx="2558">
                  <c:v>-5.510000000000005</c:v>
                </c:pt>
                <c:pt idx="2559">
                  <c:v>-5.480000000000004</c:v>
                </c:pt>
                <c:pt idx="2560">
                  <c:v>-5.450000000000003</c:v>
                </c:pt>
                <c:pt idx="2561">
                  <c:v>-5.420000000000002</c:v>
                </c:pt>
                <c:pt idx="2562">
                  <c:v>-5.39</c:v>
                </c:pt>
                <c:pt idx="2563">
                  <c:v>-5.359999999999998</c:v>
                </c:pt>
                <c:pt idx="2564">
                  <c:v>-5.329999999999996</c:v>
                </c:pt>
                <c:pt idx="2565">
                  <c:v>-5.299999999999997</c:v>
                </c:pt>
                <c:pt idx="2566">
                  <c:v>-5.269999999999996</c:v>
                </c:pt>
                <c:pt idx="2567">
                  <c:v>-5.24000000000001</c:v>
                </c:pt>
                <c:pt idx="2568">
                  <c:v>-5.210000000000008</c:v>
                </c:pt>
                <c:pt idx="2569">
                  <c:v>-5.180000000000007</c:v>
                </c:pt>
                <c:pt idx="2570">
                  <c:v>-5.150000000000006</c:v>
                </c:pt>
                <c:pt idx="2571">
                  <c:v>-5.120000000000005</c:v>
                </c:pt>
                <c:pt idx="2572">
                  <c:v>-5.090000000000002</c:v>
                </c:pt>
                <c:pt idx="2573">
                  <c:v>-5.06</c:v>
                </c:pt>
                <c:pt idx="2574">
                  <c:v>-5.030000000000001</c:v>
                </c:pt>
                <c:pt idx="2575">
                  <c:v>-5.0</c:v>
                </c:pt>
                <c:pt idx="2576">
                  <c:v>-4.969999999999999</c:v>
                </c:pt>
                <c:pt idx="2577">
                  <c:v>-4.939999999999998</c:v>
                </c:pt>
                <c:pt idx="2578">
                  <c:v>-4.909999999999997</c:v>
                </c:pt>
                <c:pt idx="2579">
                  <c:v>-4.88000000000001</c:v>
                </c:pt>
                <c:pt idx="2580">
                  <c:v>-4.850000000000008</c:v>
                </c:pt>
                <c:pt idx="2581">
                  <c:v>-4.820000000000006</c:v>
                </c:pt>
                <c:pt idx="2582">
                  <c:v>-4.790000000000006</c:v>
                </c:pt>
                <c:pt idx="2583">
                  <c:v>-4.760000000000005</c:v>
                </c:pt>
                <c:pt idx="2584">
                  <c:v>-4.730000000000004</c:v>
                </c:pt>
                <c:pt idx="2585">
                  <c:v>-4.700000000000003</c:v>
                </c:pt>
                <c:pt idx="2586">
                  <c:v>-4.670000000000002</c:v>
                </c:pt>
                <c:pt idx="2587">
                  <c:v>-4.64</c:v>
                </c:pt>
                <c:pt idx="2588">
                  <c:v>-4.609999999999998</c:v>
                </c:pt>
                <c:pt idx="2589">
                  <c:v>-4.579999999999998</c:v>
                </c:pt>
                <c:pt idx="2590">
                  <c:v>-4.549999999999997</c:v>
                </c:pt>
                <c:pt idx="2591">
                  <c:v>-4.519999999999996</c:v>
                </c:pt>
                <c:pt idx="2592">
                  <c:v>-4.49000000000001</c:v>
                </c:pt>
                <c:pt idx="2593">
                  <c:v>-4.460000000000008</c:v>
                </c:pt>
                <c:pt idx="2594">
                  <c:v>-4.430000000000007</c:v>
                </c:pt>
                <c:pt idx="2595">
                  <c:v>-4.400000000000006</c:v>
                </c:pt>
                <c:pt idx="2596">
                  <c:v>-4.370000000000005</c:v>
                </c:pt>
                <c:pt idx="2597">
                  <c:v>-4.340000000000002</c:v>
                </c:pt>
                <c:pt idx="2598">
                  <c:v>-4.31</c:v>
                </c:pt>
                <c:pt idx="2599">
                  <c:v>-4.280000000000001</c:v>
                </c:pt>
                <c:pt idx="2600">
                  <c:v>-4.25</c:v>
                </c:pt>
                <c:pt idx="2601">
                  <c:v>-4.219999999999999</c:v>
                </c:pt>
                <c:pt idx="2602">
                  <c:v>-4.189999999999998</c:v>
                </c:pt>
                <c:pt idx="2603">
                  <c:v>-4.159999999999997</c:v>
                </c:pt>
                <c:pt idx="2604">
                  <c:v>-4.13000000000001</c:v>
                </c:pt>
                <c:pt idx="2605">
                  <c:v>-4.100000000000009</c:v>
                </c:pt>
                <c:pt idx="2606">
                  <c:v>-4.070000000000007</c:v>
                </c:pt>
                <c:pt idx="2607">
                  <c:v>-4.040000000000006</c:v>
                </c:pt>
                <c:pt idx="2608">
                  <c:v>-4.010000000000005</c:v>
                </c:pt>
                <c:pt idx="2609">
                  <c:v>-3.980000000000004</c:v>
                </c:pt>
                <c:pt idx="2610">
                  <c:v>-3.950000000000003</c:v>
                </c:pt>
                <c:pt idx="2611">
                  <c:v>-3.920000000000002</c:v>
                </c:pt>
                <c:pt idx="2612">
                  <c:v>-3.89</c:v>
                </c:pt>
                <c:pt idx="2613">
                  <c:v>-3.859999999999998</c:v>
                </c:pt>
                <c:pt idx="2614">
                  <c:v>-3.829999999999998</c:v>
                </c:pt>
                <c:pt idx="2615">
                  <c:v>-3.799999999999997</c:v>
                </c:pt>
                <c:pt idx="2616">
                  <c:v>-3.769999999999996</c:v>
                </c:pt>
                <c:pt idx="2617">
                  <c:v>-3.74000000000001</c:v>
                </c:pt>
                <c:pt idx="2618">
                  <c:v>-3.710000000000008</c:v>
                </c:pt>
                <c:pt idx="2619">
                  <c:v>-3.680000000000007</c:v>
                </c:pt>
                <c:pt idx="2620">
                  <c:v>-3.650000000000006</c:v>
                </c:pt>
                <c:pt idx="2621">
                  <c:v>-3.620000000000004</c:v>
                </c:pt>
                <c:pt idx="2622">
                  <c:v>-3.590000000000003</c:v>
                </c:pt>
                <c:pt idx="2623">
                  <c:v>-3.560000000000003</c:v>
                </c:pt>
                <c:pt idx="2624">
                  <c:v>-3.530000000000001</c:v>
                </c:pt>
                <c:pt idx="2625">
                  <c:v>-3.5</c:v>
                </c:pt>
                <c:pt idx="2626">
                  <c:v>-3.469999999999999</c:v>
                </c:pt>
                <c:pt idx="2627">
                  <c:v>-3.439999999999998</c:v>
                </c:pt>
                <c:pt idx="2628">
                  <c:v>-3.409999999999997</c:v>
                </c:pt>
                <c:pt idx="2629">
                  <c:v>-3.38000000000001</c:v>
                </c:pt>
                <c:pt idx="2630">
                  <c:v>-3.350000000000008</c:v>
                </c:pt>
                <c:pt idx="2631">
                  <c:v>-3.320000000000007</c:v>
                </c:pt>
                <c:pt idx="2632">
                  <c:v>-3.290000000000007</c:v>
                </c:pt>
                <c:pt idx="2633">
                  <c:v>-3.260000000000005</c:v>
                </c:pt>
                <c:pt idx="2634">
                  <c:v>-3.230000000000004</c:v>
                </c:pt>
                <c:pt idx="2635">
                  <c:v>-3.200000000000003</c:v>
                </c:pt>
                <c:pt idx="2636">
                  <c:v>-3.170000000000002</c:v>
                </c:pt>
                <c:pt idx="2637">
                  <c:v>-3.140000000000001</c:v>
                </c:pt>
                <c:pt idx="2638">
                  <c:v>-3.109999999999999</c:v>
                </c:pt>
                <c:pt idx="2639">
                  <c:v>-3.079999999999998</c:v>
                </c:pt>
                <c:pt idx="2640">
                  <c:v>-3.049999999999997</c:v>
                </c:pt>
                <c:pt idx="2641">
                  <c:v>-3.019999999999996</c:v>
                </c:pt>
                <c:pt idx="2642">
                  <c:v>-2.990000000000009</c:v>
                </c:pt>
                <c:pt idx="2643">
                  <c:v>-2.960000000000008</c:v>
                </c:pt>
                <c:pt idx="2644">
                  <c:v>-2.930000000000007</c:v>
                </c:pt>
                <c:pt idx="2645">
                  <c:v>-2.900000000000006</c:v>
                </c:pt>
                <c:pt idx="2646">
                  <c:v>-2.870000000000004</c:v>
                </c:pt>
                <c:pt idx="2647">
                  <c:v>-2.840000000000003</c:v>
                </c:pt>
                <c:pt idx="2648">
                  <c:v>-2.810000000000002</c:v>
                </c:pt>
                <c:pt idx="2649">
                  <c:v>-2.780000000000001</c:v>
                </c:pt>
                <c:pt idx="2650">
                  <c:v>-2.75</c:v>
                </c:pt>
                <c:pt idx="2651">
                  <c:v>-2.719999999999999</c:v>
                </c:pt>
                <c:pt idx="2652">
                  <c:v>-2.689999999999998</c:v>
                </c:pt>
                <c:pt idx="2653">
                  <c:v>-2.659999999999996</c:v>
                </c:pt>
                <c:pt idx="2654">
                  <c:v>-2.63000000000001</c:v>
                </c:pt>
                <c:pt idx="2655">
                  <c:v>-2.600000000000008</c:v>
                </c:pt>
                <c:pt idx="2656">
                  <c:v>-2.570000000000007</c:v>
                </c:pt>
                <c:pt idx="2657">
                  <c:v>-2.540000000000007</c:v>
                </c:pt>
                <c:pt idx="2658">
                  <c:v>-2.510000000000005</c:v>
                </c:pt>
                <c:pt idx="2659">
                  <c:v>-2.480000000000004</c:v>
                </c:pt>
                <c:pt idx="2660">
                  <c:v>-2.450000000000003</c:v>
                </c:pt>
                <c:pt idx="2661">
                  <c:v>-2.420000000000002</c:v>
                </c:pt>
                <c:pt idx="2662">
                  <c:v>-2.39</c:v>
                </c:pt>
                <c:pt idx="2663">
                  <c:v>-2.359999999999998</c:v>
                </c:pt>
                <c:pt idx="2664">
                  <c:v>-2.329999999999998</c:v>
                </c:pt>
                <c:pt idx="2665">
                  <c:v>-2.299999999999997</c:v>
                </c:pt>
                <c:pt idx="2666">
                  <c:v>-2.269999999999996</c:v>
                </c:pt>
                <c:pt idx="2667">
                  <c:v>-2.24000000000001</c:v>
                </c:pt>
                <c:pt idx="2668">
                  <c:v>-2.210000000000008</c:v>
                </c:pt>
                <c:pt idx="2669">
                  <c:v>-2.180000000000007</c:v>
                </c:pt>
                <c:pt idx="2670">
                  <c:v>-2.150000000000006</c:v>
                </c:pt>
                <c:pt idx="2671">
                  <c:v>-2.120000000000005</c:v>
                </c:pt>
                <c:pt idx="2672">
                  <c:v>-2.090000000000003</c:v>
                </c:pt>
                <c:pt idx="2673">
                  <c:v>-2.060000000000003</c:v>
                </c:pt>
                <c:pt idx="2674">
                  <c:v>-2.030000000000001</c:v>
                </c:pt>
                <c:pt idx="2675">
                  <c:v>-2.0</c:v>
                </c:pt>
                <c:pt idx="2676">
                  <c:v>-1.969999999999997</c:v>
                </c:pt>
                <c:pt idx="2677">
                  <c:v>-1.939999999999997</c:v>
                </c:pt>
                <c:pt idx="2678">
                  <c:v>-1.909999999999995</c:v>
                </c:pt>
                <c:pt idx="2679">
                  <c:v>-1.88000000000001</c:v>
                </c:pt>
                <c:pt idx="2680">
                  <c:v>-1.850000000000008</c:v>
                </c:pt>
                <c:pt idx="2681">
                  <c:v>-1.820000000000008</c:v>
                </c:pt>
                <c:pt idx="2682">
                  <c:v>-1.790000000000006</c:v>
                </c:pt>
                <c:pt idx="2683">
                  <c:v>-1.760000000000005</c:v>
                </c:pt>
                <c:pt idx="2684">
                  <c:v>-1.730000000000004</c:v>
                </c:pt>
                <c:pt idx="2685">
                  <c:v>-1.700000000000003</c:v>
                </c:pt>
                <c:pt idx="2686">
                  <c:v>-1.670000000000002</c:v>
                </c:pt>
                <c:pt idx="2687">
                  <c:v>-1.640000000000001</c:v>
                </c:pt>
                <c:pt idx="2688">
                  <c:v>-1.609999999999999</c:v>
                </c:pt>
                <c:pt idx="2689">
                  <c:v>-1.579999999999998</c:v>
                </c:pt>
                <c:pt idx="2690">
                  <c:v>-1.549999999999997</c:v>
                </c:pt>
                <c:pt idx="2691">
                  <c:v>-1.519999999999996</c:v>
                </c:pt>
                <c:pt idx="2692">
                  <c:v>-1.49000000000001</c:v>
                </c:pt>
                <c:pt idx="2693">
                  <c:v>-1.460000000000008</c:v>
                </c:pt>
                <c:pt idx="2694">
                  <c:v>-1.430000000000007</c:v>
                </c:pt>
                <c:pt idx="2695">
                  <c:v>-1.400000000000006</c:v>
                </c:pt>
                <c:pt idx="2696">
                  <c:v>-1.370000000000004</c:v>
                </c:pt>
                <c:pt idx="2697">
                  <c:v>-1.340000000000004</c:v>
                </c:pt>
                <c:pt idx="2698">
                  <c:v>-1.310000000000002</c:v>
                </c:pt>
                <c:pt idx="2699">
                  <c:v>-1.280000000000001</c:v>
                </c:pt>
                <c:pt idx="2700">
                  <c:v>-1.25</c:v>
                </c:pt>
                <c:pt idx="2701">
                  <c:v>-1.219999999999998</c:v>
                </c:pt>
                <c:pt idx="2702">
                  <c:v>-1.189999999999997</c:v>
                </c:pt>
                <c:pt idx="2703">
                  <c:v>-1.159999999999996</c:v>
                </c:pt>
                <c:pt idx="2704">
                  <c:v>-1.13000000000001</c:v>
                </c:pt>
                <c:pt idx="2705">
                  <c:v>-1.10000000000001</c:v>
                </c:pt>
                <c:pt idx="2706">
                  <c:v>-1.070000000000008</c:v>
                </c:pt>
                <c:pt idx="2707">
                  <c:v>-1.040000000000006</c:v>
                </c:pt>
                <c:pt idx="2708">
                  <c:v>-1.010000000000005</c:v>
                </c:pt>
                <c:pt idx="2709">
                  <c:v>-0.980000000000004</c:v>
                </c:pt>
                <c:pt idx="2710">
                  <c:v>-0.950000000000003</c:v>
                </c:pt>
                <c:pt idx="2711">
                  <c:v>-0.920000000000002</c:v>
                </c:pt>
                <c:pt idx="2712">
                  <c:v>-0.890000000000001</c:v>
                </c:pt>
                <c:pt idx="2713">
                  <c:v>-0.859999999999999</c:v>
                </c:pt>
                <c:pt idx="2714">
                  <c:v>-0.829999999999998</c:v>
                </c:pt>
                <c:pt idx="2715">
                  <c:v>-0.799999999999997</c:v>
                </c:pt>
                <c:pt idx="2716">
                  <c:v>-0.769999999999996</c:v>
                </c:pt>
                <c:pt idx="2717">
                  <c:v>-0.740000000000009</c:v>
                </c:pt>
                <c:pt idx="2718">
                  <c:v>-0.710000000000008</c:v>
                </c:pt>
                <c:pt idx="2719">
                  <c:v>-0.680000000000007</c:v>
                </c:pt>
                <c:pt idx="2720">
                  <c:v>-0.650000000000006</c:v>
                </c:pt>
                <c:pt idx="2721">
                  <c:v>-0.620000000000005</c:v>
                </c:pt>
                <c:pt idx="2722">
                  <c:v>-0.590000000000003</c:v>
                </c:pt>
                <c:pt idx="2723">
                  <c:v>-0.560000000000002</c:v>
                </c:pt>
                <c:pt idx="2724">
                  <c:v>-0.530000000000001</c:v>
                </c:pt>
                <c:pt idx="2725">
                  <c:v>-0.5</c:v>
                </c:pt>
                <c:pt idx="2726">
                  <c:v>-0.469999999999999</c:v>
                </c:pt>
                <c:pt idx="2727">
                  <c:v>-0.439999999999998</c:v>
                </c:pt>
                <c:pt idx="2728">
                  <c:v>-0.409999999999997</c:v>
                </c:pt>
                <c:pt idx="2729">
                  <c:v>-0.38000000000001</c:v>
                </c:pt>
                <c:pt idx="2730">
                  <c:v>-0.350000000000009</c:v>
                </c:pt>
                <c:pt idx="2731">
                  <c:v>-0.320000000000007</c:v>
                </c:pt>
                <c:pt idx="2732">
                  <c:v>-0.290000000000006</c:v>
                </c:pt>
                <c:pt idx="2733">
                  <c:v>-0.260000000000005</c:v>
                </c:pt>
                <c:pt idx="2734">
                  <c:v>-0.230000000000004</c:v>
                </c:pt>
                <c:pt idx="2735">
                  <c:v>-0.200000000000003</c:v>
                </c:pt>
                <c:pt idx="2736">
                  <c:v>-0.170000000000002</c:v>
                </c:pt>
                <c:pt idx="2737">
                  <c:v>-0.140000000000001</c:v>
                </c:pt>
                <c:pt idx="2738">
                  <c:v>-0.109999999999999</c:v>
                </c:pt>
                <c:pt idx="2739">
                  <c:v>-0.0799999999999983</c:v>
                </c:pt>
                <c:pt idx="2740">
                  <c:v>-0.0499999999999972</c:v>
                </c:pt>
                <c:pt idx="2741">
                  <c:v>-0.019999999999996</c:v>
                </c:pt>
                <c:pt idx="2742">
                  <c:v>0.00999999999999091</c:v>
                </c:pt>
                <c:pt idx="2743">
                  <c:v>0.039999999999992</c:v>
                </c:pt>
                <c:pt idx="2744">
                  <c:v>0.0699999999999932</c:v>
                </c:pt>
                <c:pt idx="2745">
                  <c:v>0.0999999999999943</c:v>
                </c:pt>
                <c:pt idx="2746">
                  <c:v>0.129999999999995</c:v>
                </c:pt>
                <c:pt idx="2747">
                  <c:v>0.159999999999997</c:v>
                </c:pt>
                <c:pt idx="2748">
                  <c:v>0.189999999999998</c:v>
                </c:pt>
                <c:pt idx="2749">
                  <c:v>0.219999999999999</c:v>
                </c:pt>
                <c:pt idx="2750">
                  <c:v>0.25</c:v>
                </c:pt>
                <c:pt idx="2751">
                  <c:v>0.280000000000001</c:v>
                </c:pt>
                <c:pt idx="2752">
                  <c:v>0.310000000000002</c:v>
                </c:pt>
                <c:pt idx="2753">
                  <c:v>0.340000000000003</c:v>
                </c:pt>
                <c:pt idx="2754">
                  <c:v>0.36999999999999</c:v>
                </c:pt>
                <c:pt idx="2755">
                  <c:v>0.399999999999992</c:v>
                </c:pt>
                <c:pt idx="2756">
                  <c:v>0.429999999999993</c:v>
                </c:pt>
                <c:pt idx="2757">
                  <c:v>0.459999999999994</c:v>
                </c:pt>
                <c:pt idx="2758">
                  <c:v>0.489999999999995</c:v>
                </c:pt>
                <c:pt idx="2759">
                  <c:v>0.519999999999996</c:v>
                </c:pt>
                <c:pt idx="2760">
                  <c:v>0.549999999999997</c:v>
                </c:pt>
                <c:pt idx="2761">
                  <c:v>0.579999999999998</c:v>
                </c:pt>
                <c:pt idx="2762">
                  <c:v>0.609999999999999</c:v>
                </c:pt>
                <c:pt idx="2763">
                  <c:v>0.640000000000001</c:v>
                </c:pt>
                <c:pt idx="2764">
                  <c:v>0.670000000000002</c:v>
                </c:pt>
                <c:pt idx="2765">
                  <c:v>0.700000000000003</c:v>
                </c:pt>
                <c:pt idx="2766">
                  <c:v>0.730000000000004</c:v>
                </c:pt>
                <c:pt idx="2767">
                  <c:v>0.759999999999991</c:v>
                </c:pt>
                <c:pt idx="2768">
                  <c:v>0.789999999999992</c:v>
                </c:pt>
                <c:pt idx="2769">
                  <c:v>0.819999999999993</c:v>
                </c:pt>
                <c:pt idx="2770">
                  <c:v>0.849999999999994</c:v>
                </c:pt>
                <c:pt idx="2771">
                  <c:v>0.879999999999996</c:v>
                </c:pt>
                <c:pt idx="2772">
                  <c:v>0.909999999999997</c:v>
                </c:pt>
                <c:pt idx="2773">
                  <c:v>0.939999999999998</c:v>
                </c:pt>
                <c:pt idx="2774">
                  <c:v>0.969999999999999</c:v>
                </c:pt>
                <c:pt idx="2775">
                  <c:v>1.0</c:v>
                </c:pt>
                <c:pt idx="2776">
                  <c:v>1.030000000000001</c:v>
                </c:pt>
                <c:pt idx="2777">
                  <c:v>1.060000000000002</c:v>
                </c:pt>
                <c:pt idx="2778">
                  <c:v>1.090000000000004</c:v>
                </c:pt>
                <c:pt idx="2779">
                  <c:v>1.11999999999999</c:v>
                </c:pt>
                <c:pt idx="2780">
                  <c:v>1.149999999999991</c:v>
                </c:pt>
                <c:pt idx="2781">
                  <c:v>1.179999999999992</c:v>
                </c:pt>
                <c:pt idx="2782">
                  <c:v>1.209999999999993</c:v>
                </c:pt>
                <c:pt idx="2783">
                  <c:v>1.239999999999994</c:v>
                </c:pt>
                <c:pt idx="2784">
                  <c:v>1.269999999999996</c:v>
                </c:pt>
                <c:pt idx="2785">
                  <c:v>1.299999999999997</c:v>
                </c:pt>
                <c:pt idx="2786">
                  <c:v>1.329999999999998</c:v>
                </c:pt>
                <c:pt idx="2787">
                  <c:v>1.359999999999999</c:v>
                </c:pt>
                <c:pt idx="2788">
                  <c:v>1.390000000000001</c:v>
                </c:pt>
                <c:pt idx="2789">
                  <c:v>1.420000000000002</c:v>
                </c:pt>
                <c:pt idx="2790">
                  <c:v>1.450000000000003</c:v>
                </c:pt>
                <c:pt idx="2791">
                  <c:v>1.480000000000004</c:v>
                </c:pt>
                <c:pt idx="2792">
                  <c:v>1.50999999999999</c:v>
                </c:pt>
                <c:pt idx="2793">
                  <c:v>1.539999999999992</c:v>
                </c:pt>
                <c:pt idx="2794">
                  <c:v>1.569999999999993</c:v>
                </c:pt>
                <c:pt idx="2795">
                  <c:v>1.599999999999994</c:v>
                </c:pt>
                <c:pt idx="2796">
                  <c:v>1.629999999999995</c:v>
                </c:pt>
                <c:pt idx="2797">
                  <c:v>1.659999999999996</c:v>
                </c:pt>
                <c:pt idx="2798">
                  <c:v>1.689999999999997</c:v>
                </c:pt>
                <c:pt idx="2799">
                  <c:v>1.719999999999999</c:v>
                </c:pt>
                <c:pt idx="2800">
                  <c:v>1.75</c:v>
                </c:pt>
                <c:pt idx="2801">
                  <c:v>1.780000000000001</c:v>
                </c:pt>
                <c:pt idx="2802">
                  <c:v>1.810000000000002</c:v>
                </c:pt>
                <c:pt idx="2803">
                  <c:v>1.840000000000004</c:v>
                </c:pt>
                <c:pt idx="2804">
                  <c:v>1.86999999999999</c:v>
                </c:pt>
                <c:pt idx="2805">
                  <c:v>1.899999999999991</c:v>
                </c:pt>
                <c:pt idx="2806">
                  <c:v>1.929999999999991</c:v>
                </c:pt>
                <c:pt idx="2807">
                  <c:v>1.959999999999993</c:v>
                </c:pt>
                <c:pt idx="2808">
                  <c:v>1.989999999999994</c:v>
                </c:pt>
                <c:pt idx="2809">
                  <c:v>2.019999999999996</c:v>
                </c:pt>
                <c:pt idx="2810">
                  <c:v>2.049999999999997</c:v>
                </c:pt>
                <c:pt idx="2811">
                  <c:v>2.079999999999998</c:v>
                </c:pt>
                <c:pt idx="2812">
                  <c:v>2.109999999999999</c:v>
                </c:pt>
                <c:pt idx="2813">
                  <c:v>2.140000000000001</c:v>
                </c:pt>
                <c:pt idx="2814">
                  <c:v>2.170000000000002</c:v>
                </c:pt>
                <c:pt idx="2815">
                  <c:v>2.200000000000003</c:v>
                </c:pt>
                <c:pt idx="2816">
                  <c:v>2.22999999999999</c:v>
                </c:pt>
                <c:pt idx="2817">
                  <c:v>2.259999999999991</c:v>
                </c:pt>
                <c:pt idx="2818">
                  <c:v>2.289999999999992</c:v>
                </c:pt>
                <c:pt idx="2819">
                  <c:v>2.319999999999993</c:v>
                </c:pt>
                <c:pt idx="2820">
                  <c:v>2.349999999999994</c:v>
                </c:pt>
                <c:pt idx="2821">
                  <c:v>2.379999999999995</c:v>
                </c:pt>
                <c:pt idx="2822">
                  <c:v>2.409999999999997</c:v>
                </c:pt>
                <c:pt idx="2823">
                  <c:v>2.439999999999998</c:v>
                </c:pt>
                <c:pt idx="2824">
                  <c:v>2.469999999999999</c:v>
                </c:pt>
                <c:pt idx="2825">
                  <c:v>2.5</c:v>
                </c:pt>
                <c:pt idx="2826">
                  <c:v>2.530000000000001</c:v>
                </c:pt>
                <c:pt idx="2827">
                  <c:v>2.560000000000003</c:v>
                </c:pt>
                <c:pt idx="2828">
                  <c:v>2.590000000000003</c:v>
                </c:pt>
                <c:pt idx="2829">
                  <c:v>2.61999999999999</c:v>
                </c:pt>
                <c:pt idx="2830">
                  <c:v>2.649999999999991</c:v>
                </c:pt>
                <c:pt idx="2831">
                  <c:v>2.679999999999993</c:v>
                </c:pt>
                <c:pt idx="2832">
                  <c:v>2.709999999999994</c:v>
                </c:pt>
                <c:pt idx="2833">
                  <c:v>2.739999999999995</c:v>
                </c:pt>
                <c:pt idx="2834">
                  <c:v>2.769999999999996</c:v>
                </c:pt>
                <c:pt idx="2835">
                  <c:v>2.799999999999997</c:v>
                </c:pt>
                <c:pt idx="2836">
                  <c:v>2.829999999999998</c:v>
                </c:pt>
                <c:pt idx="2837">
                  <c:v>2.859999999999998</c:v>
                </c:pt>
                <c:pt idx="2838">
                  <c:v>2.89</c:v>
                </c:pt>
                <c:pt idx="2839">
                  <c:v>2.920000000000002</c:v>
                </c:pt>
                <c:pt idx="2840">
                  <c:v>2.950000000000003</c:v>
                </c:pt>
                <c:pt idx="2841">
                  <c:v>2.979999999999988</c:v>
                </c:pt>
                <c:pt idx="2842">
                  <c:v>3.009999999999991</c:v>
                </c:pt>
                <c:pt idx="2843">
                  <c:v>3.039999999999992</c:v>
                </c:pt>
                <c:pt idx="2844">
                  <c:v>3.069999999999993</c:v>
                </c:pt>
                <c:pt idx="2845">
                  <c:v>3.099999999999994</c:v>
                </c:pt>
                <c:pt idx="2846">
                  <c:v>3.129999999999995</c:v>
                </c:pt>
                <c:pt idx="2847">
                  <c:v>3.159999999999997</c:v>
                </c:pt>
                <c:pt idx="2848">
                  <c:v>3.189999999999998</c:v>
                </c:pt>
                <c:pt idx="2849">
                  <c:v>3.219999999999999</c:v>
                </c:pt>
                <c:pt idx="2850">
                  <c:v>3.25</c:v>
                </c:pt>
                <c:pt idx="2851">
                  <c:v>3.280000000000001</c:v>
                </c:pt>
                <c:pt idx="2852">
                  <c:v>3.310000000000002</c:v>
                </c:pt>
                <c:pt idx="2853">
                  <c:v>3.340000000000003</c:v>
                </c:pt>
                <c:pt idx="2854">
                  <c:v>3.36999999999999</c:v>
                </c:pt>
                <c:pt idx="2855">
                  <c:v>3.399999999999991</c:v>
                </c:pt>
                <c:pt idx="2856">
                  <c:v>3.429999999999993</c:v>
                </c:pt>
                <c:pt idx="2857">
                  <c:v>3.459999999999994</c:v>
                </c:pt>
                <c:pt idx="2858">
                  <c:v>3.489999999999995</c:v>
                </c:pt>
                <c:pt idx="2859">
                  <c:v>3.519999999999996</c:v>
                </c:pt>
                <c:pt idx="2860">
                  <c:v>3.549999999999997</c:v>
                </c:pt>
                <c:pt idx="2861">
                  <c:v>3.579999999999998</c:v>
                </c:pt>
                <c:pt idx="2862">
                  <c:v>3.609999999999999</c:v>
                </c:pt>
                <c:pt idx="2863">
                  <c:v>3.64</c:v>
                </c:pt>
                <c:pt idx="2864">
                  <c:v>3.670000000000002</c:v>
                </c:pt>
                <c:pt idx="2865">
                  <c:v>3.700000000000003</c:v>
                </c:pt>
                <c:pt idx="2866">
                  <c:v>3.72999999999999</c:v>
                </c:pt>
                <c:pt idx="2867">
                  <c:v>3.759999999999991</c:v>
                </c:pt>
                <c:pt idx="2868">
                  <c:v>3.789999999999992</c:v>
                </c:pt>
                <c:pt idx="2869">
                  <c:v>3.819999999999993</c:v>
                </c:pt>
                <c:pt idx="2870">
                  <c:v>3.849999999999994</c:v>
                </c:pt>
                <c:pt idx="2871">
                  <c:v>3.879999999999995</c:v>
                </c:pt>
                <c:pt idx="2872">
                  <c:v>3.909999999999997</c:v>
                </c:pt>
                <c:pt idx="2873">
                  <c:v>3.939999999999998</c:v>
                </c:pt>
                <c:pt idx="2874">
                  <c:v>3.969999999999999</c:v>
                </c:pt>
                <c:pt idx="2875">
                  <c:v>4.0</c:v>
                </c:pt>
                <c:pt idx="2876">
                  <c:v>4.030000000000001</c:v>
                </c:pt>
                <c:pt idx="2877">
                  <c:v>4.06</c:v>
                </c:pt>
                <c:pt idx="2878">
                  <c:v>4.090000000000002</c:v>
                </c:pt>
                <c:pt idx="2879">
                  <c:v>4.119999999999989</c:v>
                </c:pt>
                <c:pt idx="2880">
                  <c:v>4.149999999999991</c:v>
                </c:pt>
                <c:pt idx="2881">
                  <c:v>4.179999999999993</c:v>
                </c:pt>
                <c:pt idx="2882">
                  <c:v>4.209999999999994</c:v>
                </c:pt>
                <c:pt idx="2883">
                  <c:v>4.239999999999995</c:v>
                </c:pt>
                <c:pt idx="2884">
                  <c:v>4.269999999999996</c:v>
                </c:pt>
                <c:pt idx="2885">
                  <c:v>4.299999999999997</c:v>
                </c:pt>
                <c:pt idx="2886">
                  <c:v>4.329999999999996</c:v>
                </c:pt>
                <c:pt idx="2887">
                  <c:v>4.359999999999998</c:v>
                </c:pt>
                <c:pt idx="2888">
                  <c:v>4.39</c:v>
                </c:pt>
                <c:pt idx="2889">
                  <c:v>4.420000000000002</c:v>
                </c:pt>
                <c:pt idx="2890">
                  <c:v>4.450000000000003</c:v>
                </c:pt>
                <c:pt idx="2891">
                  <c:v>4.47999999999999</c:v>
                </c:pt>
                <c:pt idx="2892">
                  <c:v>4.509999999999991</c:v>
                </c:pt>
                <c:pt idx="2893">
                  <c:v>4.539999999999992</c:v>
                </c:pt>
                <c:pt idx="2894">
                  <c:v>4.56999999999999</c:v>
                </c:pt>
                <c:pt idx="2895">
                  <c:v>4.599999999999994</c:v>
                </c:pt>
                <c:pt idx="2896">
                  <c:v>4.629999999999994</c:v>
                </c:pt>
                <c:pt idx="2897">
                  <c:v>4.659999999999996</c:v>
                </c:pt>
                <c:pt idx="2898">
                  <c:v>4.689999999999998</c:v>
                </c:pt>
                <c:pt idx="2899">
                  <c:v>4.719999999999999</c:v>
                </c:pt>
                <c:pt idx="2900">
                  <c:v>4.75</c:v>
                </c:pt>
                <c:pt idx="2901">
                  <c:v>4.780000000000001</c:v>
                </c:pt>
                <c:pt idx="2902">
                  <c:v>4.81</c:v>
                </c:pt>
                <c:pt idx="2903">
                  <c:v>4.840000000000002</c:v>
                </c:pt>
                <c:pt idx="2904">
                  <c:v>4.869999999999989</c:v>
                </c:pt>
                <c:pt idx="2905">
                  <c:v>4.899999999999991</c:v>
                </c:pt>
                <c:pt idx="2906">
                  <c:v>4.929999999999993</c:v>
                </c:pt>
                <c:pt idx="2907">
                  <c:v>4.959999999999994</c:v>
                </c:pt>
                <c:pt idx="2908">
                  <c:v>4.989999999999995</c:v>
                </c:pt>
                <c:pt idx="2909">
                  <c:v>5.019999999999996</c:v>
                </c:pt>
                <c:pt idx="2910">
                  <c:v>5.049999999999997</c:v>
                </c:pt>
                <c:pt idx="2911">
                  <c:v>5.079999999999998</c:v>
                </c:pt>
                <c:pt idx="2912">
                  <c:v>5.109999999999999</c:v>
                </c:pt>
                <c:pt idx="2913">
                  <c:v>5.140000000000001</c:v>
                </c:pt>
                <c:pt idx="2914">
                  <c:v>5.170000000000002</c:v>
                </c:pt>
                <c:pt idx="2915">
                  <c:v>5.200000000000003</c:v>
                </c:pt>
                <c:pt idx="2916">
                  <c:v>5.22999999999999</c:v>
                </c:pt>
                <c:pt idx="2917">
                  <c:v>5.259999999999991</c:v>
                </c:pt>
                <c:pt idx="2918">
                  <c:v>5.289999999999992</c:v>
                </c:pt>
                <c:pt idx="2919">
                  <c:v>5.31999999999999</c:v>
                </c:pt>
                <c:pt idx="2920">
                  <c:v>5.349999999999994</c:v>
                </c:pt>
                <c:pt idx="2921">
                  <c:v>5.379999999999996</c:v>
                </c:pt>
                <c:pt idx="2922">
                  <c:v>5.409999999999997</c:v>
                </c:pt>
                <c:pt idx="2923">
                  <c:v>5.439999999999998</c:v>
                </c:pt>
                <c:pt idx="2924">
                  <c:v>5.469999999999999</c:v>
                </c:pt>
                <c:pt idx="2925">
                  <c:v>5.5</c:v>
                </c:pt>
                <c:pt idx="2926">
                  <c:v>5.530000000000001</c:v>
                </c:pt>
                <c:pt idx="2927">
                  <c:v>5.56</c:v>
                </c:pt>
                <c:pt idx="2928">
                  <c:v>5.590000000000002</c:v>
                </c:pt>
                <c:pt idx="2929">
                  <c:v>5.619999999999988</c:v>
                </c:pt>
                <c:pt idx="2930">
                  <c:v>5.64999999999999</c:v>
                </c:pt>
                <c:pt idx="2931">
                  <c:v>5.679999999999993</c:v>
                </c:pt>
                <c:pt idx="2932">
                  <c:v>5.709999999999994</c:v>
                </c:pt>
                <c:pt idx="2933">
                  <c:v>5.739999999999995</c:v>
                </c:pt>
                <c:pt idx="2934">
                  <c:v>5.769999999999996</c:v>
                </c:pt>
                <c:pt idx="2935">
                  <c:v>5.799999999999997</c:v>
                </c:pt>
                <c:pt idx="2936">
                  <c:v>5.829999999999996</c:v>
                </c:pt>
                <c:pt idx="2937">
                  <c:v>5.859999999999998</c:v>
                </c:pt>
                <c:pt idx="2938">
                  <c:v>5.89</c:v>
                </c:pt>
                <c:pt idx="2939">
                  <c:v>5.920000000000002</c:v>
                </c:pt>
                <c:pt idx="2940">
                  <c:v>5.950000000000003</c:v>
                </c:pt>
                <c:pt idx="2941">
                  <c:v>5.97999999999999</c:v>
                </c:pt>
                <c:pt idx="2942">
                  <c:v>6.009999999999991</c:v>
                </c:pt>
                <c:pt idx="2943">
                  <c:v>6.039999999999992</c:v>
                </c:pt>
                <c:pt idx="2944">
                  <c:v>6.06999999999999</c:v>
                </c:pt>
                <c:pt idx="2945">
                  <c:v>6.099999999999994</c:v>
                </c:pt>
                <c:pt idx="2946">
                  <c:v>6.129999999999995</c:v>
                </c:pt>
                <c:pt idx="2947">
                  <c:v>6.159999999999997</c:v>
                </c:pt>
                <c:pt idx="2948">
                  <c:v>6.189999999999998</c:v>
                </c:pt>
                <c:pt idx="2949">
                  <c:v>6.219999999999999</c:v>
                </c:pt>
                <c:pt idx="2950">
                  <c:v>6.25</c:v>
                </c:pt>
                <c:pt idx="2951">
                  <c:v>6.280000000000001</c:v>
                </c:pt>
                <c:pt idx="2952">
                  <c:v>6.31</c:v>
                </c:pt>
                <c:pt idx="2953">
                  <c:v>6.340000000000002</c:v>
                </c:pt>
                <c:pt idx="2954">
                  <c:v>6.369999999999989</c:v>
                </c:pt>
                <c:pt idx="2955">
                  <c:v>6.399999999999991</c:v>
                </c:pt>
                <c:pt idx="2956">
                  <c:v>6.429999999999993</c:v>
                </c:pt>
                <c:pt idx="2957">
                  <c:v>6.459999999999994</c:v>
                </c:pt>
                <c:pt idx="2958">
                  <c:v>6.489999999999995</c:v>
                </c:pt>
                <c:pt idx="2959">
                  <c:v>6.519999999999996</c:v>
                </c:pt>
                <c:pt idx="2960">
                  <c:v>6.549999999999997</c:v>
                </c:pt>
                <c:pt idx="2961">
                  <c:v>6.579999999999998</c:v>
                </c:pt>
                <c:pt idx="2962">
                  <c:v>6.609999999999998</c:v>
                </c:pt>
                <c:pt idx="2963">
                  <c:v>6.64</c:v>
                </c:pt>
                <c:pt idx="2964">
                  <c:v>6.670000000000002</c:v>
                </c:pt>
                <c:pt idx="2965">
                  <c:v>6.700000000000003</c:v>
                </c:pt>
                <c:pt idx="2966">
                  <c:v>6.72999999999999</c:v>
                </c:pt>
                <c:pt idx="2967">
                  <c:v>6.759999999999991</c:v>
                </c:pt>
                <c:pt idx="2968">
                  <c:v>6.789999999999992</c:v>
                </c:pt>
                <c:pt idx="2969">
                  <c:v>6.81999999999999</c:v>
                </c:pt>
                <c:pt idx="2970">
                  <c:v>6.849999999999994</c:v>
                </c:pt>
                <c:pt idx="2971">
                  <c:v>6.879999999999996</c:v>
                </c:pt>
                <c:pt idx="2972">
                  <c:v>6.909999999999997</c:v>
                </c:pt>
                <c:pt idx="2973">
                  <c:v>6.939999999999998</c:v>
                </c:pt>
                <c:pt idx="2974">
                  <c:v>6.969999999999999</c:v>
                </c:pt>
                <c:pt idx="2975">
                  <c:v>7.0</c:v>
                </c:pt>
                <c:pt idx="2976">
                  <c:v>7.030000000000001</c:v>
                </c:pt>
                <c:pt idx="2977">
                  <c:v>7.06</c:v>
                </c:pt>
                <c:pt idx="2978">
                  <c:v>7.090000000000002</c:v>
                </c:pt>
                <c:pt idx="2979">
                  <c:v>7.119999999999989</c:v>
                </c:pt>
                <c:pt idx="2980">
                  <c:v>7.149999999999991</c:v>
                </c:pt>
                <c:pt idx="2981">
                  <c:v>7.179999999999993</c:v>
                </c:pt>
                <c:pt idx="2982">
                  <c:v>7.209999999999994</c:v>
                </c:pt>
                <c:pt idx="2983">
                  <c:v>7.239999999999995</c:v>
                </c:pt>
                <c:pt idx="2984">
                  <c:v>7.269999999999996</c:v>
                </c:pt>
                <c:pt idx="2985">
                  <c:v>7.299999999999997</c:v>
                </c:pt>
                <c:pt idx="2986">
                  <c:v>7.329999999999996</c:v>
                </c:pt>
                <c:pt idx="2987">
                  <c:v>7.359999999999998</c:v>
                </c:pt>
                <c:pt idx="2988">
                  <c:v>7.39</c:v>
                </c:pt>
                <c:pt idx="2989">
                  <c:v>7.420000000000002</c:v>
                </c:pt>
                <c:pt idx="2990">
                  <c:v>7.450000000000003</c:v>
                </c:pt>
                <c:pt idx="2991">
                  <c:v>7.47999999999999</c:v>
                </c:pt>
                <c:pt idx="2992">
                  <c:v>7.509999999999991</c:v>
                </c:pt>
                <c:pt idx="2993">
                  <c:v>7.539999999999992</c:v>
                </c:pt>
                <c:pt idx="2994">
                  <c:v>7.56999999999999</c:v>
                </c:pt>
                <c:pt idx="2995">
                  <c:v>7.599999999999994</c:v>
                </c:pt>
                <c:pt idx="2996">
                  <c:v>7.629999999999994</c:v>
                </c:pt>
                <c:pt idx="2997">
                  <c:v>7.659999999999996</c:v>
                </c:pt>
                <c:pt idx="2998">
                  <c:v>7.689999999999998</c:v>
                </c:pt>
                <c:pt idx="2999">
                  <c:v>7.719999999999999</c:v>
                </c:pt>
                <c:pt idx="3000">
                  <c:v>7.75</c:v>
                </c:pt>
                <c:pt idx="3001">
                  <c:v>7.780000000000001</c:v>
                </c:pt>
                <c:pt idx="3002">
                  <c:v>7.81</c:v>
                </c:pt>
                <c:pt idx="3003">
                  <c:v>7.840000000000002</c:v>
                </c:pt>
                <c:pt idx="3004">
                  <c:v>7.869999999999989</c:v>
                </c:pt>
                <c:pt idx="3005">
                  <c:v>7.899999999999991</c:v>
                </c:pt>
                <c:pt idx="3006">
                  <c:v>7.929999999999993</c:v>
                </c:pt>
                <c:pt idx="3007">
                  <c:v>7.959999999999994</c:v>
                </c:pt>
                <c:pt idx="3008">
                  <c:v>7.989999999999995</c:v>
                </c:pt>
                <c:pt idx="3009">
                  <c:v>8.02</c:v>
                </c:pt>
                <c:pt idx="3010">
                  <c:v>8.05</c:v>
                </c:pt>
                <c:pt idx="3011">
                  <c:v>8.080000000000001</c:v>
                </c:pt>
                <c:pt idx="3012">
                  <c:v>8.11</c:v>
                </c:pt>
                <c:pt idx="3013">
                  <c:v>8.140000000000001</c:v>
                </c:pt>
                <c:pt idx="3014">
                  <c:v>8.170000000000001</c:v>
                </c:pt>
                <c:pt idx="3015">
                  <c:v>8.200000000000001</c:v>
                </c:pt>
                <c:pt idx="3016">
                  <c:v>8.22999999999999</c:v>
                </c:pt>
                <c:pt idx="3017">
                  <c:v>8.26</c:v>
                </c:pt>
                <c:pt idx="3018">
                  <c:v>8.29</c:v>
                </c:pt>
                <c:pt idx="3019">
                  <c:v>8.320000000000002</c:v>
                </c:pt>
                <c:pt idx="3020">
                  <c:v>8.35</c:v>
                </c:pt>
                <c:pt idx="3021">
                  <c:v>8.380000000000002</c:v>
                </c:pt>
                <c:pt idx="3022">
                  <c:v>8.410000000000001</c:v>
                </c:pt>
                <c:pt idx="3023">
                  <c:v>8.44</c:v>
                </c:pt>
                <c:pt idx="3024">
                  <c:v>8.470000000000004</c:v>
                </c:pt>
                <c:pt idx="3025">
                  <c:v>8.5</c:v>
                </c:pt>
                <c:pt idx="3026">
                  <c:v>8.530000000000001</c:v>
                </c:pt>
                <c:pt idx="3027">
                  <c:v>8.560000000000002</c:v>
                </c:pt>
                <c:pt idx="3028">
                  <c:v>8.590000000000003</c:v>
                </c:pt>
                <c:pt idx="3029">
                  <c:v>8.61999999999999</c:v>
                </c:pt>
                <c:pt idx="3030">
                  <c:v>8.649999999999994</c:v>
                </c:pt>
                <c:pt idx="3031">
                  <c:v>8.68</c:v>
                </c:pt>
                <c:pt idx="3032">
                  <c:v>8.71</c:v>
                </c:pt>
                <c:pt idx="3033">
                  <c:v>8.739999999999996</c:v>
                </c:pt>
                <c:pt idx="3034">
                  <c:v>8.77</c:v>
                </c:pt>
                <c:pt idx="3035">
                  <c:v>8.8</c:v>
                </c:pt>
                <c:pt idx="3036">
                  <c:v>8.830000000000001</c:v>
                </c:pt>
                <c:pt idx="3037">
                  <c:v>8.86</c:v>
                </c:pt>
                <c:pt idx="3038">
                  <c:v>8.89</c:v>
                </c:pt>
                <c:pt idx="3039">
                  <c:v>8.920000000000001</c:v>
                </c:pt>
                <c:pt idx="3040">
                  <c:v>8.950000000000002</c:v>
                </c:pt>
                <c:pt idx="3041">
                  <c:v>8.97999999999999</c:v>
                </c:pt>
                <c:pt idx="3042">
                  <c:v>9.010000000000001</c:v>
                </c:pt>
                <c:pt idx="3043">
                  <c:v>9.04</c:v>
                </c:pt>
                <c:pt idx="3044">
                  <c:v>9.070000000000002</c:v>
                </c:pt>
                <c:pt idx="3045">
                  <c:v>9.1</c:v>
                </c:pt>
                <c:pt idx="3046">
                  <c:v>9.130000000000001</c:v>
                </c:pt>
                <c:pt idx="3047">
                  <c:v>9.160000000000001</c:v>
                </c:pt>
                <c:pt idx="3048">
                  <c:v>9.19</c:v>
                </c:pt>
                <c:pt idx="3049">
                  <c:v>9.220000000000001</c:v>
                </c:pt>
                <c:pt idx="3050">
                  <c:v>9.25</c:v>
                </c:pt>
                <c:pt idx="3051">
                  <c:v>9.280000000000001</c:v>
                </c:pt>
                <c:pt idx="3052">
                  <c:v>9.310000000000002</c:v>
                </c:pt>
                <c:pt idx="3053">
                  <c:v>9.340000000000003</c:v>
                </c:pt>
                <c:pt idx="3054">
                  <c:v>9.36999999999999</c:v>
                </c:pt>
                <c:pt idx="3055">
                  <c:v>9.400000000000002</c:v>
                </c:pt>
                <c:pt idx="3056">
                  <c:v>9.43</c:v>
                </c:pt>
                <c:pt idx="3057">
                  <c:v>9.46</c:v>
                </c:pt>
                <c:pt idx="3058">
                  <c:v>9.490000000000001</c:v>
                </c:pt>
                <c:pt idx="3059">
                  <c:v>9.52</c:v>
                </c:pt>
                <c:pt idx="3060">
                  <c:v>9.55</c:v>
                </c:pt>
                <c:pt idx="3061">
                  <c:v>9.580000000000001</c:v>
                </c:pt>
                <c:pt idx="3062">
                  <c:v>9.61</c:v>
                </c:pt>
                <c:pt idx="3063">
                  <c:v>9.639999999999998</c:v>
                </c:pt>
                <c:pt idx="3064">
                  <c:v>9.670000000000001</c:v>
                </c:pt>
                <c:pt idx="3065">
                  <c:v>9.700000000000001</c:v>
                </c:pt>
                <c:pt idx="3066">
                  <c:v>9.72999999999999</c:v>
                </c:pt>
                <c:pt idx="3067">
                  <c:v>9.76</c:v>
                </c:pt>
                <c:pt idx="3068">
                  <c:v>9.79</c:v>
                </c:pt>
                <c:pt idx="3069">
                  <c:v>9.820000000000002</c:v>
                </c:pt>
                <c:pt idx="3070">
                  <c:v>9.85</c:v>
                </c:pt>
                <c:pt idx="3071">
                  <c:v>9.880000000000002</c:v>
                </c:pt>
                <c:pt idx="3072">
                  <c:v>9.910000000000001</c:v>
                </c:pt>
                <c:pt idx="3073">
                  <c:v>9.94</c:v>
                </c:pt>
                <c:pt idx="3074">
                  <c:v>9.970000000000004</c:v>
                </c:pt>
                <c:pt idx="3075">
                  <c:v>10.0</c:v>
                </c:pt>
                <c:pt idx="3076">
                  <c:v>10.03</c:v>
                </c:pt>
                <c:pt idx="3077">
                  <c:v>10.06</c:v>
                </c:pt>
                <c:pt idx="3078">
                  <c:v>10.09</c:v>
                </c:pt>
                <c:pt idx="3079">
                  <c:v>10.12</c:v>
                </c:pt>
                <c:pt idx="3080">
                  <c:v>10.15</c:v>
                </c:pt>
                <c:pt idx="3081">
                  <c:v>10.18</c:v>
                </c:pt>
                <c:pt idx="3082">
                  <c:v>10.21</c:v>
                </c:pt>
                <c:pt idx="3083">
                  <c:v>10.24</c:v>
                </c:pt>
                <c:pt idx="3084">
                  <c:v>10.27</c:v>
                </c:pt>
                <c:pt idx="3085">
                  <c:v>10.3</c:v>
                </c:pt>
                <c:pt idx="3086">
                  <c:v>10.33</c:v>
                </c:pt>
                <c:pt idx="3087">
                  <c:v>10.36</c:v>
                </c:pt>
                <c:pt idx="3088">
                  <c:v>10.39</c:v>
                </c:pt>
                <c:pt idx="3089">
                  <c:v>10.42</c:v>
                </c:pt>
                <c:pt idx="3090">
                  <c:v>10.45</c:v>
                </c:pt>
                <c:pt idx="3091">
                  <c:v>10.48</c:v>
                </c:pt>
                <c:pt idx="3092">
                  <c:v>10.51</c:v>
                </c:pt>
                <c:pt idx="3093">
                  <c:v>10.54</c:v>
                </c:pt>
                <c:pt idx="3094">
                  <c:v>10.57</c:v>
                </c:pt>
                <c:pt idx="3095">
                  <c:v>10.6</c:v>
                </c:pt>
                <c:pt idx="3096">
                  <c:v>10.63</c:v>
                </c:pt>
                <c:pt idx="3097">
                  <c:v>10.66</c:v>
                </c:pt>
                <c:pt idx="3098">
                  <c:v>10.69</c:v>
                </c:pt>
                <c:pt idx="3099">
                  <c:v>10.72</c:v>
                </c:pt>
                <c:pt idx="3100">
                  <c:v>10.75</c:v>
                </c:pt>
                <c:pt idx="3101">
                  <c:v>10.78</c:v>
                </c:pt>
                <c:pt idx="3102">
                  <c:v>10.81</c:v>
                </c:pt>
                <c:pt idx="3103">
                  <c:v>10.84</c:v>
                </c:pt>
                <c:pt idx="3104">
                  <c:v>10.87</c:v>
                </c:pt>
                <c:pt idx="3105">
                  <c:v>10.9</c:v>
                </c:pt>
                <c:pt idx="3106">
                  <c:v>10.93</c:v>
                </c:pt>
                <c:pt idx="3107">
                  <c:v>10.96</c:v>
                </c:pt>
                <c:pt idx="3108">
                  <c:v>10.99</c:v>
                </c:pt>
                <c:pt idx="3109">
                  <c:v>11.02</c:v>
                </c:pt>
                <c:pt idx="3110">
                  <c:v>11.05</c:v>
                </c:pt>
                <c:pt idx="3111">
                  <c:v>11.08</c:v>
                </c:pt>
                <c:pt idx="3112">
                  <c:v>11.11</c:v>
                </c:pt>
                <c:pt idx="3113">
                  <c:v>11.14</c:v>
                </c:pt>
                <c:pt idx="3114">
                  <c:v>11.17</c:v>
                </c:pt>
                <c:pt idx="3115">
                  <c:v>11.2</c:v>
                </c:pt>
                <c:pt idx="3116">
                  <c:v>11.23</c:v>
                </c:pt>
                <c:pt idx="3117">
                  <c:v>11.26</c:v>
                </c:pt>
                <c:pt idx="3118">
                  <c:v>11.29</c:v>
                </c:pt>
                <c:pt idx="3119">
                  <c:v>11.32</c:v>
                </c:pt>
                <c:pt idx="3120">
                  <c:v>11.35</c:v>
                </c:pt>
                <c:pt idx="3121">
                  <c:v>11.38</c:v>
                </c:pt>
                <c:pt idx="3122">
                  <c:v>11.41</c:v>
                </c:pt>
                <c:pt idx="3123">
                  <c:v>11.44</c:v>
                </c:pt>
                <c:pt idx="3124">
                  <c:v>11.47</c:v>
                </c:pt>
                <c:pt idx="3125">
                  <c:v>11.5</c:v>
                </c:pt>
                <c:pt idx="3126">
                  <c:v>11.53</c:v>
                </c:pt>
                <c:pt idx="3127">
                  <c:v>11.56</c:v>
                </c:pt>
                <c:pt idx="3128">
                  <c:v>11.59</c:v>
                </c:pt>
                <c:pt idx="3129">
                  <c:v>11.62</c:v>
                </c:pt>
                <c:pt idx="3130">
                  <c:v>11.65</c:v>
                </c:pt>
                <c:pt idx="3131">
                  <c:v>11.68</c:v>
                </c:pt>
                <c:pt idx="3132">
                  <c:v>11.71</c:v>
                </c:pt>
                <c:pt idx="3133">
                  <c:v>11.74</c:v>
                </c:pt>
                <c:pt idx="3134">
                  <c:v>11.77</c:v>
                </c:pt>
                <c:pt idx="3135">
                  <c:v>11.8</c:v>
                </c:pt>
                <c:pt idx="3136">
                  <c:v>11.83</c:v>
                </c:pt>
                <c:pt idx="3137">
                  <c:v>11.86</c:v>
                </c:pt>
                <c:pt idx="3138">
                  <c:v>11.89</c:v>
                </c:pt>
                <c:pt idx="3139">
                  <c:v>11.92</c:v>
                </c:pt>
                <c:pt idx="3140">
                  <c:v>11.95</c:v>
                </c:pt>
                <c:pt idx="3141">
                  <c:v>11.98</c:v>
                </c:pt>
                <c:pt idx="3142">
                  <c:v>12.01</c:v>
                </c:pt>
                <c:pt idx="3143">
                  <c:v>12.04</c:v>
                </c:pt>
                <c:pt idx="3144">
                  <c:v>12.07</c:v>
                </c:pt>
                <c:pt idx="3145">
                  <c:v>12.1</c:v>
                </c:pt>
                <c:pt idx="3146">
                  <c:v>12.13</c:v>
                </c:pt>
                <c:pt idx="3147">
                  <c:v>12.16</c:v>
                </c:pt>
                <c:pt idx="3148">
                  <c:v>12.19</c:v>
                </c:pt>
                <c:pt idx="3149">
                  <c:v>12.22</c:v>
                </c:pt>
                <c:pt idx="3150">
                  <c:v>12.25</c:v>
                </c:pt>
                <c:pt idx="3151">
                  <c:v>12.28</c:v>
                </c:pt>
                <c:pt idx="3152">
                  <c:v>12.31</c:v>
                </c:pt>
                <c:pt idx="3153">
                  <c:v>12.34</c:v>
                </c:pt>
                <c:pt idx="3154">
                  <c:v>12.37</c:v>
                </c:pt>
                <c:pt idx="3155">
                  <c:v>12.4</c:v>
                </c:pt>
                <c:pt idx="3156">
                  <c:v>12.43</c:v>
                </c:pt>
                <c:pt idx="3157">
                  <c:v>12.46</c:v>
                </c:pt>
                <c:pt idx="3158">
                  <c:v>12.49</c:v>
                </c:pt>
                <c:pt idx="3159">
                  <c:v>12.52</c:v>
                </c:pt>
                <c:pt idx="3160">
                  <c:v>12.55</c:v>
                </c:pt>
                <c:pt idx="3161">
                  <c:v>12.58</c:v>
                </c:pt>
                <c:pt idx="3162">
                  <c:v>12.61</c:v>
                </c:pt>
                <c:pt idx="3163">
                  <c:v>12.64</c:v>
                </c:pt>
                <c:pt idx="3164">
                  <c:v>12.67</c:v>
                </c:pt>
                <c:pt idx="3165">
                  <c:v>12.7</c:v>
                </c:pt>
                <c:pt idx="3166">
                  <c:v>12.73</c:v>
                </c:pt>
                <c:pt idx="3167">
                  <c:v>12.76</c:v>
                </c:pt>
                <c:pt idx="3168">
                  <c:v>12.79</c:v>
                </c:pt>
                <c:pt idx="3169">
                  <c:v>12.82</c:v>
                </c:pt>
                <c:pt idx="3170">
                  <c:v>12.85</c:v>
                </c:pt>
                <c:pt idx="3171">
                  <c:v>12.88</c:v>
                </c:pt>
                <c:pt idx="3172">
                  <c:v>12.91</c:v>
                </c:pt>
                <c:pt idx="3173">
                  <c:v>12.94</c:v>
                </c:pt>
                <c:pt idx="3174">
                  <c:v>12.97</c:v>
                </c:pt>
                <c:pt idx="3175">
                  <c:v>13.0</c:v>
                </c:pt>
                <c:pt idx="3176">
                  <c:v>13.03</c:v>
                </c:pt>
                <c:pt idx="3177">
                  <c:v>13.06</c:v>
                </c:pt>
                <c:pt idx="3178">
                  <c:v>13.09</c:v>
                </c:pt>
                <c:pt idx="3179">
                  <c:v>13.12</c:v>
                </c:pt>
                <c:pt idx="3180">
                  <c:v>13.15</c:v>
                </c:pt>
                <c:pt idx="3181">
                  <c:v>13.18</c:v>
                </c:pt>
                <c:pt idx="3182">
                  <c:v>13.21</c:v>
                </c:pt>
                <c:pt idx="3183">
                  <c:v>13.24</c:v>
                </c:pt>
                <c:pt idx="3184">
                  <c:v>13.27</c:v>
                </c:pt>
                <c:pt idx="3185">
                  <c:v>13.3</c:v>
                </c:pt>
                <c:pt idx="3186">
                  <c:v>13.33</c:v>
                </c:pt>
                <c:pt idx="3187">
                  <c:v>13.36</c:v>
                </c:pt>
                <c:pt idx="3188">
                  <c:v>13.39</c:v>
                </c:pt>
                <c:pt idx="3189">
                  <c:v>13.42</c:v>
                </c:pt>
                <c:pt idx="3190">
                  <c:v>13.45</c:v>
                </c:pt>
                <c:pt idx="3191">
                  <c:v>13.48</c:v>
                </c:pt>
                <c:pt idx="3192">
                  <c:v>13.51</c:v>
                </c:pt>
                <c:pt idx="3193">
                  <c:v>13.54</c:v>
                </c:pt>
                <c:pt idx="3194">
                  <c:v>13.57</c:v>
                </c:pt>
                <c:pt idx="3195">
                  <c:v>13.6</c:v>
                </c:pt>
                <c:pt idx="3196">
                  <c:v>13.63</c:v>
                </c:pt>
                <c:pt idx="3197">
                  <c:v>13.66</c:v>
                </c:pt>
                <c:pt idx="3198">
                  <c:v>13.69</c:v>
                </c:pt>
                <c:pt idx="3199">
                  <c:v>13.72</c:v>
                </c:pt>
                <c:pt idx="3200">
                  <c:v>13.75</c:v>
                </c:pt>
                <c:pt idx="3201">
                  <c:v>13.78</c:v>
                </c:pt>
                <c:pt idx="3202">
                  <c:v>13.81</c:v>
                </c:pt>
                <c:pt idx="3203">
                  <c:v>13.84</c:v>
                </c:pt>
                <c:pt idx="3204">
                  <c:v>13.87</c:v>
                </c:pt>
                <c:pt idx="3205">
                  <c:v>13.9</c:v>
                </c:pt>
                <c:pt idx="3206">
                  <c:v>13.93</c:v>
                </c:pt>
                <c:pt idx="3207">
                  <c:v>13.96</c:v>
                </c:pt>
                <c:pt idx="3208">
                  <c:v>13.99</c:v>
                </c:pt>
                <c:pt idx="3209">
                  <c:v>14.02</c:v>
                </c:pt>
                <c:pt idx="3210">
                  <c:v>14.05</c:v>
                </c:pt>
                <c:pt idx="3211">
                  <c:v>14.08</c:v>
                </c:pt>
                <c:pt idx="3212">
                  <c:v>14.11</c:v>
                </c:pt>
                <c:pt idx="3213">
                  <c:v>14.14</c:v>
                </c:pt>
                <c:pt idx="3214">
                  <c:v>14.17</c:v>
                </c:pt>
                <c:pt idx="3215">
                  <c:v>14.2</c:v>
                </c:pt>
                <c:pt idx="3216">
                  <c:v>14.23</c:v>
                </c:pt>
                <c:pt idx="3217">
                  <c:v>14.26</c:v>
                </c:pt>
                <c:pt idx="3218">
                  <c:v>14.29</c:v>
                </c:pt>
                <c:pt idx="3219">
                  <c:v>14.32</c:v>
                </c:pt>
                <c:pt idx="3220">
                  <c:v>14.35</c:v>
                </c:pt>
                <c:pt idx="3221">
                  <c:v>14.38</c:v>
                </c:pt>
                <c:pt idx="3222">
                  <c:v>14.41</c:v>
                </c:pt>
                <c:pt idx="3223">
                  <c:v>14.44</c:v>
                </c:pt>
                <c:pt idx="3224">
                  <c:v>14.47</c:v>
                </c:pt>
                <c:pt idx="3225">
                  <c:v>14.5</c:v>
                </c:pt>
                <c:pt idx="3226">
                  <c:v>14.53</c:v>
                </c:pt>
                <c:pt idx="3227">
                  <c:v>14.56</c:v>
                </c:pt>
                <c:pt idx="3228">
                  <c:v>14.59</c:v>
                </c:pt>
                <c:pt idx="3229">
                  <c:v>14.62</c:v>
                </c:pt>
                <c:pt idx="3230">
                  <c:v>14.65</c:v>
                </c:pt>
                <c:pt idx="3231">
                  <c:v>14.68</c:v>
                </c:pt>
                <c:pt idx="3232">
                  <c:v>14.71</c:v>
                </c:pt>
                <c:pt idx="3233">
                  <c:v>14.74</c:v>
                </c:pt>
                <c:pt idx="3234">
                  <c:v>14.77</c:v>
                </c:pt>
                <c:pt idx="3235">
                  <c:v>14.8</c:v>
                </c:pt>
                <c:pt idx="3236">
                  <c:v>14.83</c:v>
                </c:pt>
                <c:pt idx="3237">
                  <c:v>14.86</c:v>
                </c:pt>
                <c:pt idx="3238">
                  <c:v>14.89</c:v>
                </c:pt>
                <c:pt idx="3239">
                  <c:v>14.92</c:v>
                </c:pt>
                <c:pt idx="3240">
                  <c:v>14.95</c:v>
                </c:pt>
                <c:pt idx="3241">
                  <c:v>14.98</c:v>
                </c:pt>
                <c:pt idx="3242">
                  <c:v>15.01</c:v>
                </c:pt>
                <c:pt idx="3243">
                  <c:v>15.04</c:v>
                </c:pt>
                <c:pt idx="3244">
                  <c:v>15.07</c:v>
                </c:pt>
                <c:pt idx="3245">
                  <c:v>15.1</c:v>
                </c:pt>
                <c:pt idx="3246">
                  <c:v>15.13</c:v>
                </c:pt>
                <c:pt idx="3247">
                  <c:v>15.16</c:v>
                </c:pt>
                <c:pt idx="3248">
                  <c:v>15.19</c:v>
                </c:pt>
                <c:pt idx="3249">
                  <c:v>15.22</c:v>
                </c:pt>
                <c:pt idx="3250">
                  <c:v>15.25</c:v>
                </c:pt>
                <c:pt idx="3251">
                  <c:v>15.28</c:v>
                </c:pt>
                <c:pt idx="3252">
                  <c:v>15.31</c:v>
                </c:pt>
                <c:pt idx="3253">
                  <c:v>15.34</c:v>
                </c:pt>
                <c:pt idx="3254">
                  <c:v>15.37</c:v>
                </c:pt>
                <c:pt idx="3255">
                  <c:v>15.4</c:v>
                </c:pt>
                <c:pt idx="3256">
                  <c:v>15.43</c:v>
                </c:pt>
                <c:pt idx="3257">
                  <c:v>15.46</c:v>
                </c:pt>
                <c:pt idx="3258">
                  <c:v>15.49</c:v>
                </c:pt>
                <c:pt idx="3259">
                  <c:v>15.52</c:v>
                </c:pt>
                <c:pt idx="3260">
                  <c:v>15.55</c:v>
                </c:pt>
                <c:pt idx="3261">
                  <c:v>15.58</c:v>
                </c:pt>
                <c:pt idx="3262">
                  <c:v>15.61</c:v>
                </c:pt>
                <c:pt idx="3263">
                  <c:v>15.64</c:v>
                </c:pt>
                <c:pt idx="3264">
                  <c:v>15.67</c:v>
                </c:pt>
                <c:pt idx="3265">
                  <c:v>15.7</c:v>
                </c:pt>
                <c:pt idx="3266">
                  <c:v>15.73</c:v>
                </c:pt>
                <c:pt idx="3267">
                  <c:v>15.76</c:v>
                </c:pt>
                <c:pt idx="3268">
                  <c:v>15.79</c:v>
                </c:pt>
                <c:pt idx="3269">
                  <c:v>15.82</c:v>
                </c:pt>
                <c:pt idx="3270">
                  <c:v>15.85</c:v>
                </c:pt>
                <c:pt idx="3271">
                  <c:v>15.88</c:v>
                </c:pt>
                <c:pt idx="3272">
                  <c:v>15.91</c:v>
                </c:pt>
                <c:pt idx="3273">
                  <c:v>15.94</c:v>
                </c:pt>
                <c:pt idx="3274">
                  <c:v>15.97</c:v>
                </c:pt>
                <c:pt idx="3275">
                  <c:v>16.0</c:v>
                </c:pt>
                <c:pt idx="3276">
                  <c:v>16.03</c:v>
                </c:pt>
                <c:pt idx="3277">
                  <c:v>16.06</c:v>
                </c:pt>
                <c:pt idx="3278">
                  <c:v>16.09</c:v>
                </c:pt>
                <c:pt idx="3279">
                  <c:v>16.12</c:v>
                </c:pt>
                <c:pt idx="3280">
                  <c:v>16.14999999999999</c:v>
                </c:pt>
                <c:pt idx="3281">
                  <c:v>16.17999999999999</c:v>
                </c:pt>
                <c:pt idx="3282">
                  <c:v>16.20999999999999</c:v>
                </c:pt>
                <c:pt idx="3283">
                  <c:v>16.23999999999999</c:v>
                </c:pt>
                <c:pt idx="3284">
                  <c:v>16.26999999999999</c:v>
                </c:pt>
                <c:pt idx="3285">
                  <c:v>16.29999999999999</c:v>
                </c:pt>
                <c:pt idx="3286">
                  <c:v>16.32999999999999</c:v>
                </c:pt>
                <c:pt idx="3287">
                  <c:v>16.36</c:v>
                </c:pt>
                <c:pt idx="3288">
                  <c:v>16.39</c:v>
                </c:pt>
                <c:pt idx="3289">
                  <c:v>16.42</c:v>
                </c:pt>
                <c:pt idx="3290">
                  <c:v>16.45</c:v>
                </c:pt>
                <c:pt idx="3291">
                  <c:v>16.47999999999999</c:v>
                </c:pt>
                <c:pt idx="3292">
                  <c:v>16.50999999999999</c:v>
                </c:pt>
                <c:pt idx="3293">
                  <c:v>16.53999999999999</c:v>
                </c:pt>
                <c:pt idx="3294">
                  <c:v>16.56999999999999</c:v>
                </c:pt>
                <c:pt idx="3295">
                  <c:v>16.59999999999999</c:v>
                </c:pt>
                <c:pt idx="3296">
                  <c:v>16.62999999999999</c:v>
                </c:pt>
                <c:pt idx="3297">
                  <c:v>16.66</c:v>
                </c:pt>
                <c:pt idx="3298">
                  <c:v>16.68999999999999</c:v>
                </c:pt>
                <c:pt idx="3299">
                  <c:v>16.72</c:v>
                </c:pt>
                <c:pt idx="3300">
                  <c:v>16.75</c:v>
                </c:pt>
                <c:pt idx="3301">
                  <c:v>16.78</c:v>
                </c:pt>
                <c:pt idx="3302">
                  <c:v>16.81000000000001</c:v>
                </c:pt>
                <c:pt idx="3303">
                  <c:v>16.84</c:v>
                </c:pt>
                <c:pt idx="3304">
                  <c:v>16.86999999999999</c:v>
                </c:pt>
                <c:pt idx="3305">
                  <c:v>16.89999999999999</c:v>
                </c:pt>
                <c:pt idx="3306">
                  <c:v>16.92999999999999</c:v>
                </c:pt>
                <c:pt idx="3307">
                  <c:v>16.95999999999999</c:v>
                </c:pt>
                <c:pt idx="3308">
                  <c:v>16.98999999999998</c:v>
                </c:pt>
                <c:pt idx="3309">
                  <c:v>17.02</c:v>
                </c:pt>
                <c:pt idx="3310">
                  <c:v>17.04999999999999</c:v>
                </c:pt>
                <c:pt idx="3311">
                  <c:v>17.07999999999999</c:v>
                </c:pt>
                <c:pt idx="3312">
                  <c:v>17.11</c:v>
                </c:pt>
                <c:pt idx="3313">
                  <c:v>17.14</c:v>
                </c:pt>
                <c:pt idx="3314">
                  <c:v>17.17000000000001</c:v>
                </c:pt>
                <c:pt idx="3315">
                  <c:v>17.2</c:v>
                </c:pt>
                <c:pt idx="3316">
                  <c:v>17.22999999999999</c:v>
                </c:pt>
                <c:pt idx="3317">
                  <c:v>17.25999999999999</c:v>
                </c:pt>
                <c:pt idx="3318">
                  <c:v>17.28999999999998</c:v>
                </c:pt>
                <c:pt idx="3319">
                  <c:v>17.31999999999999</c:v>
                </c:pt>
                <c:pt idx="3320">
                  <c:v>17.34999999999999</c:v>
                </c:pt>
                <c:pt idx="3321">
                  <c:v>17.37999999999999</c:v>
                </c:pt>
                <c:pt idx="3322">
                  <c:v>17.40999999999999</c:v>
                </c:pt>
                <c:pt idx="3323">
                  <c:v>17.43999999999999</c:v>
                </c:pt>
                <c:pt idx="3324">
                  <c:v>17.47</c:v>
                </c:pt>
                <c:pt idx="3325">
                  <c:v>17.5</c:v>
                </c:pt>
                <c:pt idx="3326">
                  <c:v>17.53</c:v>
                </c:pt>
                <c:pt idx="3327">
                  <c:v>17.56</c:v>
                </c:pt>
                <c:pt idx="3328">
                  <c:v>17.59</c:v>
                </c:pt>
                <c:pt idx="3329">
                  <c:v>17.62</c:v>
                </c:pt>
                <c:pt idx="3330">
                  <c:v>17.64999999999999</c:v>
                </c:pt>
                <c:pt idx="3331">
                  <c:v>17.67999999999999</c:v>
                </c:pt>
                <c:pt idx="3332">
                  <c:v>17.70999999999999</c:v>
                </c:pt>
                <c:pt idx="3333">
                  <c:v>17.73999999999999</c:v>
                </c:pt>
                <c:pt idx="3334">
                  <c:v>17.76999999999999</c:v>
                </c:pt>
                <c:pt idx="3335">
                  <c:v>17.79999999999999</c:v>
                </c:pt>
                <c:pt idx="3336">
                  <c:v>17.82999999999999</c:v>
                </c:pt>
                <c:pt idx="3337">
                  <c:v>17.86</c:v>
                </c:pt>
                <c:pt idx="3338">
                  <c:v>17.89</c:v>
                </c:pt>
                <c:pt idx="3339">
                  <c:v>17.92</c:v>
                </c:pt>
                <c:pt idx="3340">
                  <c:v>17.95</c:v>
                </c:pt>
                <c:pt idx="3341">
                  <c:v>17.97999999999999</c:v>
                </c:pt>
                <c:pt idx="3342">
                  <c:v>18.00999999999999</c:v>
                </c:pt>
                <c:pt idx="3343">
                  <c:v>18.03999999999999</c:v>
                </c:pt>
                <c:pt idx="3344">
                  <c:v>18.06999999999999</c:v>
                </c:pt>
                <c:pt idx="3345">
                  <c:v>18.09999999999999</c:v>
                </c:pt>
                <c:pt idx="3346">
                  <c:v>18.12999999999999</c:v>
                </c:pt>
                <c:pt idx="3347">
                  <c:v>18.16</c:v>
                </c:pt>
                <c:pt idx="3348">
                  <c:v>18.18999999999999</c:v>
                </c:pt>
                <c:pt idx="3349">
                  <c:v>18.22</c:v>
                </c:pt>
                <c:pt idx="3350">
                  <c:v>18.25</c:v>
                </c:pt>
                <c:pt idx="3351">
                  <c:v>18.28</c:v>
                </c:pt>
                <c:pt idx="3352">
                  <c:v>18.31000000000001</c:v>
                </c:pt>
                <c:pt idx="3353">
                  <c:v>18.33999999999999</c:v>
                </c:pt>
                <c:pt idx="3354">
                  <c:v>18.36999999999999</c:v>
                </c:pt>
                <c:pt idx="3355">
                  <c:v>18.39999999999999</c:v>
                </c:pt>
                <c:pt idx="3356">
                  <c:v>18.42999999999999</c:v>
                </c:pt>
                <c:pt idx="3357">
                  <c:v>18.45999999999999</c:v>
                </c:pt>
                <c:pt idx="3358">
                  <c:v>18.48999999999998</c:v>
                </c:pt>
                <c:pt idx="3359">
                  <c:v>18.52</c:v>
                </c:pt>
                <c:pt idx="3360">
                  <c:v>18.54999999999999</c:v>
                </c:pt>
                <c:pt idx="3361">
                  <c:v>18.57999999999999</c:v>
                </c:pt>
                <c:pt idx="3362">
                  <c:v>18.61</c:v>
                </c:pt>
                <c:pt idx="3363">
                  <c:v>18.64</c:v>
                </c:pt>
                <c:pt idx="3364">
                  <c:v>18.67000000000001</c:v>
                </c:pt>
                <c:pt idx="3365">
                  <c:v>18.7</c:v>
                </c:pt>
                <c:pt idx="3366">
                  <c:v>18.72999999999999</c:v>
                </c:pt>
                <c:pt idx="3367">
                  <c:v>18.75999999999999</c:v>
                </c:pt>
                <c:pt idx="3368">
                  <c:v>18.78999999999998</c:v>
                </c:pt>
                <c:pt idx="3369">
                  <c:v>18.81999999999999</c:v>
                </c:pt>
                <c:pt idx="3370">
                  <c:v>18.84999999999999</c:v>
                </c:pt>
                <c:pt idx="3371">
                  <c:v>18.87999999999999</c:v>
                </c:pt>
                <c:pt idx="3372">
                  <c:v>18.90999999999999</c:v>
                </c:pt>
                <c:pt idx="3373">
                  <c:v>18.93999999999999</c:v>
                </c:pt>
                <c:pt idx="3374">
                  <c:v>18.97</c:v>
                </c:pt>
                <c:pt idx="3375">
                  <c:v>19.0</c:v>
                </c:pt>
                <c:pt idx="3376">
                  <c:v>19.03</c:v>
                </c:pt>
                <c:pt idx="3377">
                  <c:v>19.06</c:v>
                </c:pt>
                <c:pt idx="3378">
                  <c:v>19.08999999999999</c:v>
                </c:pt>
                <c:pt idx="3379">
                  <c:v>19.12</c:v>
                </c:pt>
                <c:pt idx="3380">
                  <c:v>19.14999999999999</c:v>
                </c:pt>
                <c:pt idx="3381">
                  <c:v>19.17999999999999</c:v>
                </c:pt>
                <c:pt idx="3382">
                  <c:v>19.20999999999999</c:v>
                </c:pt>
                <c:pt idx="3383">
                  <c:v>19.23999999999999</c:v>
                </c:pt>
                <c:pt idx="3384">
                  <c:v>19.26999999999999</c:v>
                </c:pt>
                <c:pt idx="3385">
                  <c:v>19.29999999999999</c:v>
                </c:pt>
                <c:pt idx="3386">
                  <c:v>19.32999999999999</c:v>
                </c:pt>
                <c:pt idx="3387">
                  <c:v>19.36</c:v>
                </c:pt>
                <c:pt idx="3388">
                  <c:v>19.39</c:v>
                </c:pt>
                <c:pt idx="3389">
                  <c:v>19.42</c:v>
                </c:pt>
                <c:pt idx="3390">
                  <c:v>19.45</c:v>
                </c:pt>
                <c:pt idx="3391">
                  <c:v>19.47999999999999</c:v>
                </c:pt>
                <c:pt idx="3392">
                  <c:v>19.50999999999999</c:v>
                </c:pt>
                <c:pt idx="3393">
                  <c:v>19.53999999999999</c:v>
                </c:pt>
                <c:pt idx="3394">
                  <c:v>19.56999999999999</c:v>
                </c:pt>
                <c:pt idx="3395">
                  <c:v>19.59999999999999</c:v>
                </c:pt>
                <c:pt idx="3396">
                  <c:v>19.62999999999999</c:v>
                </c:pt>
                <c:pt idx="3397">
                  <c:v>19.66</c:v>
                </c:pt>
                <c:pt idx="3398">
                  <c:v>19.68999999999999</c:v>
                </c:pt>
                <c:pt idx="3399">
                  <c:v>19.72</c:v>
                </c:pt>
                <c:pt idx="3400">
                  <c:v>19.75</c:v>
                </c:pt>
                <c:pt idx="3401">
                  <c:v>19.78</c:v>
                </c:pt>
                <c:pt idx="3402">
                  <c:v>19.81000000000001</c:v>
                </c:pt>
                <c:pt idx="3403">
                  <c:v>19.83999999999999</c:v>
                </c:pt>
                <c:pt idx="3404">
                  <c:v>19.86999999999999</c:v>
                </c:pt>
                <c:pt idx="3405">
                  <c:v>19.89999999999999</c:v>
                </c:pt>
                <c:pt idx="3406">
                  <c:v>19.92999999999999</c:v>
                </c:pt>
                <c:pt idx="3407">
                  <c:v>19.95999999999999</c:v>
                </c:pt>
                <c:pt idx="3408">
                  <c:v>19.98999999999998</c:v>
                </c:pt>
                <c:pt idx="3409">
                  <c:v>20.02</c:v>
                </c:pt>
                <c:pt idx="3410">
                  <c:v>20.04999999999999</c:v>
                </c:pt>
                <c:pt idx="3411">
                  <c:v>20.07999999999999</c:v>
                </c:pt>
                <c:pt idx="3412">
                  <c:v>20.11</c:v>
                </c:pt>
                <c:pt idx="3413">
                  <c:v>20.14</c:v>
                </c:pt>
                <c:pt idx="3414">
                  <c:v>20.17000000000001</c:v>
                </c:pt>
                <c:pt idx="3415">
                  <c:v>20.2</c:v>
                </c:pt>
                <c:pt idx="3416">
                  <c:v>20.22999999999999</c:v>
                </c:pt>
                <c:pt idx="3417">
                  <c:v>20.25999999999999</c:v>
                </c:pt>
                <c:pt idx="3418">
                  <c:v>20.28999999999998</c:v>
                </c:pt>
                <c:pt idx="3419">
                  <c:v>20.31999999999999</c:v>
                </c:pt>
                <c:pt idx="3420">
                  <c:v>20.34999999999999</c:v>
                </c:pt>
                <c:pt idx="3421">
                  <c:v>20.37999999999999</c:v>
                </c:pt>
                <c:pt idx="3422">
                  <c:v>20.40999999999999</c:v>
                </c:pt>
                <c:pt idx="3423">
                  <c:v>20.43999999999999</c:v>
                </c:pt>
                <c:pt idx="3424">
                  <c:v>20.47</c:v>
                </c:pt>
                <c:pt idx="3425">
                  <c:v>20.5</c:v>
                </c:pt>
                <c:pt idx="3426">
                  <c:v>20.53</c:v>
                </c:pt>
                <c:pt idx="3427">
                  <c:v>20.56</c:v>
                </c:pt>
                <c:pt idx="3428">
                  <c:v>20.58999999999999</c:v>
                </c:pt>
                <c:pt idx="3429">
                  <c:v>20.62</c:v>
                </c:pt>
                <c:pt idx="3430">
                  <c:v>20.64999999999999</c:v>
                </c:pt>
                <c:pt idx="3431">
                  <c:v>20.67999999999999</c:v>
                </c:pt>
                <c:pt idx="3432">
                  <c:v>20.70999999999999</c:v>
                </c:pt>
                <c:pt idx="3433">
                  <c:v>20.73999999999999</c:v>
                </c:pt>
                <c:pt idx="3434">
                  <c:v>20.76999999999999</c:v>
                </c:pt>
                <c:pt idx="3435">
                  <c:v>20.79999999999999</c:v>
                </c:pt>
                <c:pt idx="3436">
                  <c:v>20.83</c:v>
                </c:pt>
                <c:pt idx="3437">
                  <c:v>20.86</c:v>
                </c:pt>
                <c:pt idx="3438">
                  <c:v>20.89</c:v>
                </c:pt>
                <c:pt idx="3439">
                  <c:v>20.92</c:v>
                </c:pt>
                <c:pt idx="3440">
                  <c:v>20.95</c:v>
                </c:pt>
                <c:pt idx="3441">
                  <c:v>20.97999999999999</c:v>
                </c:pt>
                <c:pt idx="3442">
                  <c:v>21.00999999999999</c:v>
                </c:pt>
                <c:pt idx="3443">
                  <c:v>21.03999999999999</c:v>
                </c:pt>
                <c:pt idx="3444">
                  <c:v>21.06999999999999</c:v>
                </c:pt>
                <c:pt idx="3445">
                  <c:v>21.09999999999999</c:v>
                </c:pt>
                <c:pt idx="3446">
                  <c:v>21.12999999999999</c:v>
                </c:pt>
                <c:pt idx="3447">
                  <c:v>21.16</c:v>
                </c:pt>
                <c:pt idx="3448">
                  <c:v>21.18999999999999</c:v>
                </c:pt>
                <c:pt idx="3449">
                  <c:v>21.22</c:v>
                </c:pt>
                <c:pt idx="3450">
                  <c:v>21.25</c:v>
                </c:pt>
                <c:pt idx="3451">
                  <c:v>21.28</c:v>
                </c:pt>
                <c:pt idx="3452">
                  <c:v>21.31000000000001</c:v>
                </c:pt>
                <c:pt idx="3453">
                  <c:v>21.33999999999999</c:v>
                </c:pt>
                <c:pt idx="3454">
                  <c:v>21.36999999999999</c:v>
                </c:pt>
                <c:pt idx="3455">
                  <c:v>21.39999999999999</c:v>
                </c:pt>
                <c:pt idx="3456">
                  <c:v>21.42999999999999</c:v>
                </c:pt>
                <c:pt idx="3457">
                  <c:v>21.45999999999999</c:v>
                </c:pt>
                <c:pt idx="3458">
                  <c:v>21.48999999999998</c:v>
                </c:pt>
                <c:pt idx="3459">
                  <c:v>21.52</c:v>
                </c:pt>
                <c:pt idx="3460">
                  <c:v>21.54999999999999</c:v>
                </c:pt>
                <c:pt idx="3461">
                  <c:v>21.58</c:v>
                </c:pt>
                <c:pt idx="3462">
                  <c:v>21.61</c:v>
                </c:pt>
                <c:pt idx="3463">
                  <c:v>21.64</c:v>
                </c:pt>
                <c:pt idx="3464">
                  <c:v>21.67</c:v>
                </c:pt>
                <c:pt idx="3465">
                  <c:v>21.7</c:v>
                </c:pt>
                <c:pt idx="3466">
                  <c:v>21.72999999999999</c:v>
                </c:pt>
                <c:pt idx="3467">
                  <c:v>21.75999999999999</c:v>
                </c:pt>
                <c:pt idx="3468">
                  <c:v>21.78999999999998</c:v>
                </c:pt>
                <c:pt idx="3469">
                  <c:v>21.81999999999999</c:v>
                </c:pt>
                <c:pt idx="3470">
                  <c:v>21.84999999999999</c:v>
                </c:pt>
                <c:pt idx="3471">
                  <c:v>21.87999999999999</c:v>
                </c:pt>
                <c:pt idx="3472">
                  <c:v>21.90999999999999</c:v>
                </c:pt>
                <c:pt idx="3473">
                  <c:v>21.93999999999999</c:v>
                </c:pt>
                <c:pt idx="3474">
                  <c:v>21.97</c:v>
                </c:pt>
                <c:pt idx="3475">
                  <c:v>22.0</c:v>
                </c:pt>
                <c:pt idx="3476">
                  <c:v>22.03</c:v>
                </c:pt>
                <c:pt idx="3477">
                  <c:v>22.06</c:v>
                </c:pt>
                <c:pt idx="3478">
                  <c:v>22.08999999999999</c:v>
                </c:pt>
                <c:pt idx="3479">
                  <c:v>22.12</c:v>
                </c:pt>
                <c:pt idx="3480">
                  <c:v>22.14999999999999</c:v>
                </c:pt>
                <c:pt idx="3481">
                  <c:v>22.17999999999999</c:v>
                </c:pt>
                <c:pt idx="3482">
                  <c:v>22.20999999999999</c:v>
                </c:pt>
                <c:pt idx="3483">
                  <c:v>22.23999999999999</c:v>
                </c:pt>
                <c:pt idx="3484">
                  <c:v>22.26999999999999</c:v>
                </c:pt>
                <c:pt idx="3485">
                  <c:v>22.29999999999999</c:v>
                </c:pt>
                <c:pt idx="3486">
                  <c:v>22.33</c:v>
                </c:pt>
                <c:pt idx="3487">
                  <c:v>22.36</c:v>
                </c:pt>
                <c:pt idx="3488">
                  <c:v>22.39</c:v>
                </c:pt>
                <c:pt idx="3489">
                  <c:v>22.42</c:v>
                </c:pt>
                <c:pt idx="3490">
                  <c:v>22.45</c:v>
                </c:pt>
                <c:pt idx="3491">
                  <c:v>22.47999999999999</c:v>
                </c:pt>
                <c:pt idx="3492">
                  <c:v>22.50999999999999</c:v>
                </c:pt>
                <c:pt idx="3493">
                  <c:v>22.53999999999999</c:v>
                </c:pt>
                <c:pt idx="3494">
                  <c:v>22.56999999999999</c:v>
                </c:pt>
                <c:pt idx="3495">
                  <c:v>22.59999999999999</c:v>
                </c:pt>
                <c:pt idx="3496">
                  <c:v>22.62999999999999</c:v>
                </c:pt>
                <c:pt idx="3497">
                  <c:v>22.66</c:v>
                </c:pt>
                <c:pt idx="3498">
                  <c:v>22.68999999999999</c:v>
                </c:pt>
                <c:pt idx="3499">
                  <c:v>22.72</c:v>
                </c:pt>
                <c:pt idx="3500">
                  <c:v>22.75</c:v>
                </c:pt>
                <c:pt idx="3501">
                  <c:v>22.78</c:v>
                </c:pt>
                <c:pt idx="3502">
                  <c:v>22.81000000000001</c:v>
                </c:pt>
                <c:pt idx="3503">
                  <c:v>22.83999999999999</c:v>
                </c:pt>
                <c:pt idx="3504">
                  <c:v>22.86999999999999</c:v>
                </c:pt>
                <c:pt idx="3505">
                  <c:v>22.89999999999999</c:v>
                </c:pt>
                <c:pt idx="3506">
                  <c:v>22.92999999999999</c:v>
                </c:pt>
                <c:pt idx="3507">
                  <c:v>22.95999999999999</c:v>
                </c:pt>
                <c:pt idx="3508">
                  <c:v>22.98999999999998</c:v>
                </c:pt>
                <c:pt idx="3509">
                  <c:v>23.02</c:v>
                </c:pt>
                <c:pt idx="3510">
                  <c:v>23.04999999999999</c:v>
                </c:pt>
                <c:pt idx="3511">
                  <c:v>23.08</c:v>
                </c:pt>
                <c:pt idx="3512">
                  <c:v>23.11</c:v>
                </c:pt>
                <c:pt idx="3513">
                  <c:v>23.14</c:v>
                </c:pt>
                <c:pt idx="3514">
                  <c:v>23.17</c:v>
                </c:pt>
                <c:pt idx="3515">
                  <c:v>23.2</c:v>
                </c:pt>
                <c:pt idx="3516">
                  <c:v>23.22999999999999</c:v>
                </c:pt>
                <c:pt idx="3517">
                  <c:v>23.25999999999999</c:v>
                </c:pt>
                <c:pt idx="3518">
                  <c:v>23.28999999999998</c:v>
                </c:pt>
                <c:pt idx="3519">
                  <c:v>23.31999999999999</c:v>
                </c:pt>
                <c:pt idx="3520">
                  <c:v>23.34999999999999</c:v>
                </c:pt>
                <c:pt idx="3521">
                  <c:v>23.37999999999999</c:v>
                </c:pt>
                <c:pt idx="3522">
                  <c:v>23.40999999999999</c:v>
                </c:pt>
                <c:pt idx="3523">
                  <c:v>23.43999999999999</c:v>
                </c:pt>
                <c:pt idx="3524">
                  <c:v>23.47</c:v>
                </c:pt>
                <c:pt idx="3525">
                  <c:v>23.5</c:v>
                </c:pt>
                <c:pt idx="3526">
                  <c:v>23.53</c:v>
                </c:pt>
                <c:pt idx="3527">
                  <c:v>23.56</c:v>
                </c:pt>
                <c:pt idx="3528">
                  <c:v>23.58999999999999</c:v>
                </c:pt>
                <c:pt idx="3529">
                  <c:v>23.62</c:v>
                </c:pt>
                <c:pt idx="3530">
                  <c:v>23.64999999999999</c:v>
                </c:pt>
                <c:pt idx="3531">
                  <c:v>23.67999999999999</c:v>
                </c:pt>
                <c:pt idx="3532">
                  <c:v>23.70999999999999</c:v>
                </c:pt>
                <c:pt idx="3533">
                  <c:v>23.73999999999999</c:v>
                </c:pt>
                <c:pt idx="3534">
                  <c:v>23.76999999999999</c:v>
                </c:pt>
                <c:pt idx="3535">
                  <c:v>23.79999999999999</c:v>
                </c:pt>
                <c:pt idx="3536">
                  <c:v>23.83</c:v>
                </c:pt>
                <c:pt idx="3537">
                  <c:v>23.86</c:v>
                </c:pt>
                <c:pt idx="3538">
                  <c:v>23.89</c:v>
                </c:pt>
                <c:pt idx="3539">
                  <c:v>23.92</c:v>
                </c:pt>
                <c:pt idx="3540">
                  <c:v>23.95</c:v>
                </c:pt>
                <c:pt idx="3541">
                  <c:v>23.97999999999999</c:v>
                </c:pt>
                <c:pt idx="3542">
                  <c:v>24.00999999999999</c:v>
                </c:pt>
                <c:pt idx="3543">
                  <c:v>24.03999999999999</c:v>
                </c:pt>
                <c:pt idx="3544">
                  <c:v>24.06999999999999</c:v>
                </c:pt>
                <c:pt idx="3545">
                  <c:v>24.09999999999999</c:v>
                </c:pt>
                <c:pt idx="3546">
                  <c:v>24.12999999999999</c:v>
                </c:pt>
                <c:pt idx="3547">
                  <c:v>24.16</c:v>
                </c:pt>
                <c:pt idx="3548">
                  <c:v>24.18999999999999</c:v>
                </c:pt>
                <c:pt idx="3549">
                  <c:v>24.22</c:v>
                </c:pt>
                <c:pt idx="3550">
                  <c:v>24.25</c:v>
                </c:pt>
                <c:pt idx="3551">
                  <c:v>24.28</c:v>
                </c:pt>
                <c:pt idx="3552">
                  <c:v>24.31000000000001</c:v>
                </c:pt>
                <c:pt idx="3553">
                  <c:v>24.33999999999999</c:v>
                </c:pt>
                <c:pt idx="3554">
                  <c:v>24.36999999999999</c:v>
                </c:pt>
                <c:pt idx="3555">
                  <c:v>24.39999999999999</c:v>
                </c:pt>
                <c:pt idx="3556">
                  <c:v>24.42999999999999</c:v>
                </c:pt>
                <c:pt idx="3557">
                  <c:v>24.45999999999999</c:v>
                </c:pt>
                <c:pt idx="3558">
                  <c:v>24.48999999999998</c:v>
                </c:pt>
                <c:pt idx="3559">
                  <c:v>24.52</c:v>
                </c:pt>
                <c:pt idx="3560">
                  <c:v>24.54999999999999</c:v>
                </c:pt>
                <c:pt idx="3561">
                  <c:v>24.58</c:v>
                </c:pt>
                <c:pt idx="3562">
                  <c:v>24.61</c:v>
                </c:pt>
                <c:pt idx="3563">
                  <c:v>24.64</c:v>
                </c:pt>
                <c:pt idx="3564">
                  <c:v>24.67</c:v>
                </c:pt>
                <c:pt idx="3565">
                  <c:v>24.7</c:v>
                </c:pt>
                <c:pt idx="3566">
                  <c:v>24.72999999999999</c:v>
                </c:pt>
                <c:pt idx="3567">
                  <c:v>24.75999999999999</c:v>
                </c:pt>
                <c:pt idx="3568">
                  <c:v>24.78999999999998</c:v>
                </c:pt>
                <c:pt idx="3569">
                  <c:v>24.81999999999999</c:v>
                </c:pt>
                <c:pt idx="3570">
                  <c:v>24.84999999999999</c:v>
                </c:pt>
                <c:pt idx="3571">
                  <c:v>24.87999999999999</c:v>
                </c:pt>
                <c:pt idx="3572">
                  <c:v>24.90999999999999</c:v>
                </c:pt>
                <c:pt idx="3573">
                  <c:v>24.93999999999999</c:v>
                </c:pt>
                <c:pt idx="3574">
                  <c:v>24.97</c:v>
                </c:pt>
                <c:pt idx="3575">
                  <c:v>25.0</c:v>
                </c:pt>
                <c:pt idx="3576">
                  <c:v>25.03</c:v>
                </c:pt>
                <c:pt idx="3577">
                  <c:v>25.06</c:v>
                </c:pt>
                <c:pt idx="3578">
                  <c:v>25.08999999999999</c:v>
                </c:pt>
                <c:pt idx="3579">
                  <c:v>25.12</c:v>
                </c:pt>
                <c:pt idx="3580">
                  <c:v>25.14999999999999</c:v>
                </c:pt>
                <c:pt idx="3581">
                  <c:v>25.17999999999999</c:v>
                </c:pt>
                <c:pt idx="3582">
                  <c:v>25.20999999999999</c:v>
                </c:pt>
                <c:pt idx="3583">
                  <c:v>25.23999999999999</c:v>
                </c:pt>
                <c:pt idx="3584">
                  <c:v>25.26999999999999</c:v>
                </c:pt>
                <c:pt idx="3585">
                  <c:v>25.29999999999999</c:v>
                </c:pt>
                <c:pt idx="3586">
                  <c:v>25.33</c:v>
                </c:pt>
                <c:pt idx="3587">
                  <c:v>25.36</c:v>
                </c:pt>
                <c:pt idx="3588">
                  <c:v>25.39</c:v>
                </c:pt>
                <c:pt idx="3589">
                  <c:v>25.42</c:v>
                </c:pt>
                <c:pt idx="3590">
                  <c:v>25.45</c:v>
                </c:pt>
                <c:pt idx="3591">
                  <c:v>25.47999999999999</c:v>
                </c:pt>
                <c:pt idx="3592">
                  <c:v>25.50999999999999</c:v>
                </c:pt>
                <c:pt idx="3593">
                  <c:v>25.53999999999999</c:v>
                </c:pt>
                <c:pt idx="3594">
                  <c:v>25.56999999999999</c:v>
                </c:pt>
                <c:pt idx="3595">
                  <c:v>25.59999999999999</c:v>
                </c:pt>
                <c:pt idx="3596">
                  <c:v>25.62999999999999</c:v>
                </c:pt>
                <c:pt idx="3597">
                  <c:v>25.66</c:v>
                </c:pt>
                <c:pt idx="3598">
                  <c:v>25.68999999999999</c:v>
                </c:pt>
                <c:pt idx="3599">
                  <c:v>25.72</c:v>
                </c:pt>
                <c:pt idx="3600">
                  <c:v>25.75</c:v>
                </c:pt>
                <c:pt idx="3601">
                  <c:v>25.78</c:v>
                </c:pt>
                <c:pt idx="3602">
                  <c:v>25.81000000000001</c:v>
                </c:pt>
                <c:pt idx="3603">
                  <c:v>25.83999999999999</c:v>
                </c:pt>
                <c:pt idx="3604">
                  <c:v>25.86999999999999</c:v>
                </c:pt>
                <c:pt idx="3605">
                  <c:v>25.89999999999999</c:v>
                </c:pt>
                <c:pt idx="3606">
                  <c:v>25.92999999999999</c:v>
                </c:pt>
                <c:pt idx="3607">
                  <c:v>25.95999999999999</c:v>
                </c:pt>
                <c:pt idx="3608">
                  <c:v>25.98999999999998</c:v>
                </c:pt>
                <c:pt idx="3609">
                  <c:v>26.02</c:v>
                </c:pt>
                <c:pt idx="3610">
                  <c:v>26.04999999999999</c:v>
                </c:pt>
                <c:pt idx="3611">
                  <c:v>26.08</c:v>
                </c:pt>
                <c:pt idx="3612">
                  <c:v>26.11</c:v>
                </c:pt>
                <c:pt idx="3613">
                  <c:v>26.14</c:v>
                </c:pt>
                <c:pt idx="3614">
                  <c:v>26.17</c:v>
                </c:pt>
                <c:pt idx="3615">
                  <c:v>26.2</c:v>
                </c:pt>
                <c:pt idx="3616">
                  <c:v>26.22999999999999</c:v>
                </c:pt>
                <c:pt idx="3617">
                  <c:v>26.25999999999999</c:v>
                </c:pt>
                <c:pt idx="3618">
                  <c:v>26.28999999999998</c:v>
                </c:pt>
                <c:pt idx="3619">
                  <c:v>26.31999999999999</c:v>
                </c:pt>
                <c:pt idx="3620">
                  <c:v>26.34999999999999</c:v>
                </c:pt>
                <c:pt idx="3621">
                  <c:v>26.37999999999999</c:v>
                </c:pt>
                <c:pt idx="3622">
                  <c:v>26.40999999999999</c:v>
                </c:pt>
                <c:pt idx="3623">
                  <c:v>26.43999999999999</c:v>
                </c:pt>
                <c:pt idx="3624">
                  <c:v>26.47</c:v>
                </c:pt>
                <c:pt idx="3625">
                  <c:v>26.5</c:v>
                </c:pt>
                <c:pt idx="3626">
                  <c:v>26.53</c:v>
                </c:pt>
                <c:pt idx="3627">
                  <c:v>26.56</c:v>
                </c:pt>
                <c:pt idx="3628">
                  <c:v>26.58999999999999</c:v>
                </c:pt>
                <c:pt idx="3629">
                  <c:v>26.62</c:v>
                </c:pt>
                <c:pt idx="3630">
                  <c:v>26.64999999999999</c:v>
                </c:pt>
                <c:pt idx="3631">
                  <c:v>26.67999999999999</c:v>
                </c:pt>
                <c:pt idx="3632">
                  <c:v>26.70999999999999</c:v>
                </c:pt>
                <c:pt idx="3633">
                  <c:v>26.73999999999999</c:v>
                </c:pt>
                <c:pt idx="3634">
                  <c:v>26.76999999999999</c:v>
                </c:pt>
                <c:pt idx="3635">
                  <c:v>26.79999999999999</c:v>
                </c:pt>
                <c:pt idx="3636">
                  <c:v>26.83</c:v>
                </c:pt>
                <c:pt idx="3637">
                  <c:v>26.86</c:v>
                </c:pt>
                <c:pt idx="3638">
                  <c:v>26.89</c:v>
                </c:pt>
                <c:pt idx="3639">
                  <c:v>26.92</c:v>
                </c:pt>
                <c:pt idx="3640">
                  <c:v>26.95</c:v>
                </c:pt>
                <c:pt idx="3641">
                  <c:v>26.97999999999999</c:v>
                </c:pt>
                <c:pt idx="3642">
                  <c:v>27.00999999999999</c:v>
                </c:pt>
                <c:pt idx="3643">
                  <c:v>27.03999999999999</c:v>
                </c:pt>
                <c:pt idx="3644">
                  <c:v>27.06999999999999</c:v>
                </c:pt>
                <c:pt idx="3645">
                  <c:v>27.09999999999999</c:v>
                </c:pt>
                <c:pt idx="3646">
                  <c:v>27.12999999999999</c:v>
                </c:pt>
                <c:pt idx="3647">
                  <c:v>27.16</c:v>
                </c:pt>
                <c:pt idx="3648">
                  <c:v>27.18999999999999</c:v>
                </c:pt>
                <c:pt idx="3649">
                  <c:v>27.22</c:v>
                </c:pt>
                <c:pt idx="3650">
                  <c:v>27.25</c:v>
                </c:pt>
                <c:pt idx="3651">
                  <c:v>27.28</c:v>
                </c:pt>
                <c:pt idx="3652">
                  <c:v>27.31000000000001</c:v>
                </c:pt>
                <c:pt idx="3653">
                  <c:v>27.33999999999999</c:v>
                </c:pt>
                <c:pt idx="3654">
                  <c:v>27.36999999999999</c:v>
                </c:pt>
                <c:pt idx="3655">
                  <c:v>27.39999999999999</c:v>
                </c:pt>
                <c:pt idx="3656">
                  <c:v>27.42999999999999</c:v>
                </c:pt>
                <c:pt idx="3657">
                  <c:v>27.45999999999999</c:v>
                </c:pt>
                <c:pt idx="3658">
                  <c:v>27.48999999999998</c:v>
                </c:pt>
                <c:pt idx="3659">
                  <c:v>27.52</c:v>
                </c:pt>
                <c:pt idx="3660">
                  <c:v>27.54999999999999</c:v>
                </c:pt>
                <c:pt idx="3661">
                  <c:v>27.58</c:v>
                </c:pt>
                <c:pt idx="3662">
                  <c:v>27.61</c:v>
                </c:pt>
                <c:pt idx="3663">
                  <c:v>27.64</c:v>
                </c:pt>
                <c:pt idx="3664">
                  <c:v>27.67</c:v>
                </c:pt>
                <c:pt idx="3665">
                  <c:v>27.7</c:v>
                </c:pt>
                <c:pt idx="3666">
                  <c:v>27.72999999999999</c:v>
                </c:pt>
                <c:pt idx="3667">
                  <c:v>27.75999999999999</c:v>
                </c:pt>
                <c:pt idx="3668">
                  <c:v>27.78999999999998</c:v>
                </c:pt>
                <c:pt idx="3669">
                  <c:v>27.81999999999999</c:v>
                </c:pt>
                <c:pt idx="3670">
                  <c:v>27.84999999999999</c:v>
                </c:pt>
                <c:pt idx="3671">
                  <c:v>27.87999999999999</c:v>
                </c:pt>
                <c:pt idx="3672">
                  <c:v>27.90999999999999</c:v>
                </c:pt>
                <c:pt idx="3673">
                  <c:v>27.93999999999999</c:v>
                </c:pt>
                <c:pt idx="3674">
                  <c:v>27.97</c:v>
                </c:pt>
                <c:pt idx="3675">
                  <c:v>28.0</c:v>
                </c:pt>
                <c:pt idx="3676">
                  <c:v>28.03</c:v>
                </c:pt>
                <c:pt idx="3677">
                  <c:v>28.06</c:v>
                </c:pt>
                <c:pt idx="3678">
                  <c:v>28.08999999999999</c:v>
                </c:pt>
                <c:pt idx="3679">
                  <c:v>28.12</c:v>
                </c:pt>
                <c:pt idx="3680">
                  <c:v>28.14999999999999</c:v>
                </c:pt>
                <c:pt idx="3681">
                  <c:v>28.17999999999999</c:v>
                </c:pt>
                <c:pt idx="3682">
                  <c:v>28.20999999999999</c:v>
                </c:pt>
                <c:pt idx="3683">
                  <c:v>28.23999999999999</c:v>
                </c:pt>
                <c:pt idx="3684">
                  <c:v>28.26999999999999</c:v>
                </c:pt>
                <c:pt idx="3685">
                  <c:v>28.29999999999999</c:v>
                </c:pt>
                <c:pt idx="3686">
                  <c:v>28.33</c:v>
                </c:pt>
                <c:pt idx="3687">
                  <c:v>28.36</c:v>
                </c:pt>
                <c:pt idx="3688">
                  <c:v>28.39</c:v>
                </c:pt>
                <c:pt idx="3689">
                  <c:v>28.42</c:v>
                </c:pt>
                <c:pt idx="3690">
                  <c:v>28.45</c:v>
                </c:pt>
                <c:pt idx="3691">
                  <c:v>28.47999999999999</c:v>
                </c:pt>
                <c:pt idx="3692">
                  <c:v>28.50999999999999</c:v>
                </c:pt>
                <c:pt idx="3693">
                  <c:v>28.53999999999999</c:v>
                </c:pt>
                <c:pt idx="3694">
                  <c:v>28.56999999999999</c:v>
                </c:pt>
                <c:pt idx="3695">
                  <c:v>28.59999999999999</c:v>
                </c:pt>
                <c:pt idx="3696">
                  <c:v>28.62999999999999</c:v>
                </c:pt>
                <c:pt idx="3697">
                  <c:v>28.66</c:v>
                </c:pt>
                <c:pt idx="3698">
                  <c:v>28.68999999999999</c:v>
                </c:pt>
                <c:pt idx="3699">
                  <c:v>28.72</c:v>
                </c:pt>
                <c:pt idx="3700">
                  <c:v>28.75</c:v>
                </c:pt>
                <c:pt idx="3701">
                  <c:v>28.78</c:v>
                </c:pt>
                <c:pt idx="3702">
                  <c:v>28.81000000000001</c:v>
                </c:pt>
                <c:pt idx="3703">
                  <c:v>28.83999999999999</c:v>
                </c:pt>
                <c:pt idx="3704">
                  <c:v>28.86999999999999</c:v>
                </c:pt>
                <c:pt idx="3705">
                  <c:v>28.89999999999999</c:v>
                </c:pt>
                <c:pt idx="3706">
                  <c:v>28.92999999999999</c:v>
                </c:pt>
                <c:pt idx="3707">
                  <c:v>28.95999999999999</c:v>
                </c:pt>
                <c:pt idx="3708">
                  <c:v>28.98999999999998</c:v>
                </c:pt>
                <c:pt idx="3709">
                  <c:v>29.02</c:v>
                </c:pt>
                <c:pt idx="3710">
                  <c:v>29.04999999999999</c:v>
                </c:pt>
                <c:pt idx="3711">
                  <c:v>29.08</c:v>
                </c:pt>
                <c:pt idx="3712">
                  <c:v>29.11</c:v>
                </c:pt>
                <c:pt idx="3713">
                  <c:v>29.14</c:v>
                </c:pt>
                <c:pt idx="3714">
                  <c:v>29.17</c:v>
                </c:pt>
                <c:pt idx="3715">
                  <c:v>29.2</c:v>
                </c:pt>
                <c:pt idx="3716">
                  <c:v>29.22999999999999</c:v>
                </c:pt>
                <c:pt idx="3717">
                  <c:v>29.25999999999999</c:v>
                </c:pt>
                <c:pt idx="3718">
                  <c:v>29.28999999999998</c:v>
                </c:pt>
                <c:pt idx="3719">
                  <c:v>29.31999999999999</c:v>
                </c:pt>
                <c:pt idx="3720">
                  <c:v>29.34999999999999</c:v>
                </c:pt>
                <c:pt idx="3721">
                  <c:v>29.37999999999999</c:v>
                </c:pt>
                <c:pt idx="3722">
                  <c:v>29.40999999999999</c:v>
                </c:pt>
                <c:pt idx="3723">
                  <c:v>29.43999999999999</c:v>
                </c:pt>
                <c:pt idx="3724">
                  <c:v>29.47</c:v>
                </c:pt>
                <c:pt idx="3725">
                  <c:v>29.5</c:v>
                </c:pt>
                <c:pt idx="3726">
                  <c:v>29.53</c:v>
                </c:pt>
                <c:pt idx="3727">
                  <c:v>29.56</c:v>
                </c:pt>
                <c:pt idx="3728">
                  <c:v>29.58999999999999</c:v>
                </c:pt>
                <c:pt idx="3729">
                  <c:v>29.62</c:v>
                </c:pt>
                <c:pt idx="3730">
                  <c:v>29.64999999999999</c:v>
                </c:pt>
                <c:pt idx="3731">
                  <c:v>29.67999999999999</c:v>
                </c:pt>
                <c:pt idx="3732">
                  <c:v>29.70999999999999</c:v>
                </c:pt>
                <c:pt idx="3733">
                  <c:v>29.73999999999999</c:v>
                </c:pt>
                <c:pt idx="3734">
                  <c:v>29.76999999999999</c:v>
                </c:pt>
                <c:pt idx="3735">
                  <c:v>29.79999999999999</c:v>
                </c:pt>
                <c:pt idx="3736">
                  <c:v>29.83</c:v>
                </c:pt>
                <c:pt idx="3737">
                  <c:v>29.86</c:v>
                </c:pt>
                <c:pt idx="3738">
                  <c:v>29.89</c:v>
                </c:pt>
                <c:pt idx="3739">
                  <c:v>29.92</c:v>
                </c:pt>
                <c:pt idx="3740">
                  <c:v>29.95</c:v>
                </c:pt>
                <c:pt idx="3741">
                  <c:v>29.97999999999999</c:v>
                </c:pt>
                <c:pt idx="3742">
                  <c:v>30.00999999999999</c:v>
                </c:pt>
                <c:pt idx="3743">
                  <c:v>30.03999999999999</c:v>
                </c:pt>
                <c:pt idx="3744">
                  <c:v>30.06999999999999</c:v>
                </c:pt>
                <c:pt idx="3745">
                  <c:v>30.09999999999999</c:v>
                </c:pt>
                <c:pt idx="3746">
                  <c:v>30.12999999999999</c:v>
                </c:pt>
                <c:pt idx="3747">
                  <c:v>30.16</c:v>
                </c:pt>
                <c:pt idx="3748">
                  <c:v>30.18999999999999</c:v>
                </c:pt>
                <c:pt idx="3749">
                  <c:v>30.22</c:v>
                </c:pt>
                <c:pt idx="3750">
                  <c:v>30.25</c:v>
                </c:pt>
                <c:pt idx="3751">
                  <c:v>30.28</c:v>
                </c:pt>
                <c:pt idx="3752">
                  <c:v>30.31000000000001</c:v>
                </c:pt>
                <c:pt idx="3753">
                  <c:v>30.33999999999999</c:v>
                </c:pt>
                <c:pt idx="3754">
                  <c:v>30.36999999999999</c:v>
                </c:pt>
                <c:pt idx="3755">
                  <c:v>30.39999999999999</c:v>
                </c:pt>
                <c:pt idx="3756">
                  <c:v>30.42999999999999</c:v>
                </c:pt>
                <c:pt idx="3757">
                  <c:v>30.45999999999999</c:v>
                </c:pt>
                <c:pt idx="3758">
                  <c:v>30.48999999999998</c:v>
                </c:pt>
                <c:pt idx="3759">
                  <c:v>30.52</c:v>
                </c:pt>
                <c:pt idx="3760">
                  <c:v>30.54999999999999</c:v>
                </c:pt>
                <c:pt idx="3761">
                  <c:v>30.58</c:v>
                </c:pt>
                <c:pt idx="3762">
                  <c:v>30.61</c:v>
                </c:pt>
                <c:pt idx="3763">
                  <c:v>30.64</c:v>
                </c:pt>
                <c:pt idx="3764">
                  <c:v>30.67</c:v>
                </c:pt>
                <c:pt idx="3765">
                  <c:v>30.7</c:v>
                </c:pt>
                <c:pt idx="3766">
                  <c:v>30.72999999999999</c:v>
                </c:pt>
                <c:pt idx="3767">
                  <c:v>30.75999999999999</c:v>
                </c:pt>
                <c:pt idx="3768">
                  <c:v>30.78999999999998</c:v>
                </c:pt>
                <c:pt idx="3769">
                  <c:v>30.81999999999999</c:v>
                </c:pt>
                <c:pt idx="3770">
                  <c:v>30.84999999999999</c:v>
                </c:pt>
                <c:pt idx="3771">
                  <c:v>30.87999999999999</c:v>
                </c:pt>
                <c:pt idx="3772">
                  <c:v>30.90999999999999</c:v>
                </c:pt>
                <c:pt idx="3773">
                  <c:v>30.93999999999999</c:v>
                </c:pt>
                <c:pt idx="3774">
                  <c:v>30.97</c:v>
                </c:pt>
                <c:pt idx="3775">
                  <c:v>31.0</c:v>
                </c:pt>
                <c:pt idx="3776">
                  <c:v>31.03</c:v>
                </c:pt>
                <c:pt idx="3777">
                  <c:v>31.06</c:v>
                </c:pt>
                <c:pt idx="3778">
                  <c:v>31.08999999999999</c:v>
                </c:pt>
                <c:pt idx="3779">
                  <c:v>31.12</c:v>
                </c:pt>
                <c:pt idx="3780">
                  <c:v>31.14999999999999</c:v>
                </c:pt>
                <c:pt idx="3781">
                  <c:v>31.17999999999999</c:v>
                </c:pt>
                <c:pt idx="3782">
                  <c:v>31.20999999999999</c:v>
                </c:pt>
                <c:pt idx="3783">
                  <c:v>31.23999999999999</c:v>
                </c:pt>
                <c:pt idx="3784">
                  <c:v>31.26999999999999</c:v>
                </c:pt>
                <c:pt idx="3785">
                  <c:v>31.29999999999999</c:v>
                </c:pt>
                <c:pt idx="3786">
                  <c:v>31.33</c:v>
                </c:pt>
                <c:pt idx="3787">
                  <c:v>31.36</c:v>
                </c:pt>
                <c:pt idx="3788">
                  <c:v>31.39</c:v>
                </c:pt>
                <c:pt idx="3789">
                  <c:v>31.42</c:v>
                </c:pt>
                <c:pt idx="3790">
                  <c:v>31.45</c:v>
                </c:pt>
                <c:pt idx="3791">
                  <c:v>31.47999999999999</c:v>
                </c:pt>
                <c:pt idx="3792">
                  <c:v>31.50999999999999</c:v>
                </c:pt>
                <c:pt idx="3793">
                  <c:v>31.53999999999999</c:v>
                </c:pt>
                <c:pt idx="3794">
                  <c:v>31.56999999999999</c:v>
                </c:pt>
                <c:pt idx="3795">
                  <c:v>31.59999999999999</c:v>
                </c:pt>
                <c:pt idx="3796">
                  <c:v>31.62999999999999</c:v>
                </c:pt>
                <c:pt idx="3797">
                  <c:v>31.66</c:v>
                </c:pt>
                <c:pt idx="3798">
                  <c:v>31.68999999999999</c:v>
                </c:pt>
                <c:pt idx="3799">
                  <c:v>31.72</c:v>
                </c:pt>
                <c:pt idx="3800">
                  <c:v>31.75</c:v>
                </c:pt>
                <c:pt idx="3801">
                  <c:v>31.78</c:v>
                </c:pt>
                <c:pt idx="3802">
                  <c:v>31.81000000000001</c:v>
                </c:pt>
                <c:pt idx="3803">
                  <c:v>31.83999999999999</c:v>
                </c:pt>
                <c:pt idx="3804">
                  <c:v>31.86999999999999</c:v>
                </c:pt>
                <c:pt idx="3805">
                  <c:v>31.89999999999999</c:v>
                </c:pt>
                <c:pt idx="3806">
                  <c:v>31.92999999999999</c:v>
                </c:pt>
                <c:pt idx="3807">
                  <c:v>31.95999999999999</c:v>
                </c:pt>
                <c:pt idx="3808">
                  <c:v>31.98999999999998</c:v>
                </c:pt>
                <c:pt idx="3809">
                  <c:v>32.02</c:v>
                </c:pt>
                <c:pt idx="3810">
                  <c:v>32.05</c:v>
                </c:pt>
                <c:pt idx="3811">
                  <c:v>32.08</c:v>
                </c:pt>
                <c:pt idx="3812">
                  <c:v>32.11</c:v>
                </c:pt>
                <c:pt idx="3813">
                  <c:v>32.14</c:v>
                </c:pt>
                <c:pt idx="3814">
                  <c:v>32.17</c:v>
                </c:pt>
                <c:pt idx="3815">
                  <c:v>32.2</c:v>
                </c:pt>
                <c:pt idx="3816">
                  <c:v>32.23</c:v>
                </c:pt>
                <c:pt idx="3817">
                  <c:v>32.26</c:v>
                </c:pt>
                <c:pt idx="3818">
                  <c:v>32.29</c:v>
                </c:pt>
                <c:pt idx="3819">
                  <c:v>32.32</c:v>
                </c:pt>
                <c:pt idx="3820">
                  <c:v>32.35</c:v>
                </c:pt>
                <c:pt idx="3821">
                  <c:v>32.38</c:v>
                </c:pt>
                <c:pt idx="3822">
                  <c:v>32.41</c:v>
                </c:pt>
                <c:pt idx="3823">
                  <c:v>32.44</c:v>
                </c:pt>
                <c:pt idx="3824">
                  <c:v>32.47</c:v>
                </c:pt>
                <c:pt idx="3825">
                  <c:v>32.5</c:v>
                </c:pt>
                <c:pt idx="3826">
                  <c:v>32.53</c:v>
                </c:pt>
                <c:pt idx="3827">
                  <c:v>32.56</c:v>
                </c:pt>
                <c:pt idx="3828">
                  <c:v>32.59</c:v>
                </c:pt>
                <c:pt idx="3829">
                  <c:v>32.62</c:v>
                </c:pt>
                <c:pt idx="3830">
                  <c:v>32.65</c:v>
                </c:pt>
                <c:pt idx="3831">
                  <c:v>32.68</c:v>
                </c:pt>
                <c:pt idx="3832">
                  <c:v>32.71000000000001</c:v>
                </c:pt>
                <c:pt idx="3833">
                  <c:v>32.74000000000001</c:v>
                </c:pt>
                <c:pt idx="3834">
                  <c:v>32.77000000000001</c:v>
                </c:pt>
                <c:pt idx="3835">
                  <c:v>32.8</c:v>
                </c:pt>
                <c:pt idx="3836">
                  <c:v>32.83</c:v>
                </c:pt>
                <c:pt idx="3837">
                  <c:v>32.86</c:v>
                </c:pt>
                <c:pt idx="3838">
                  <c:v>32.89</c:v>
                </c:pt>
                <c:pt idx="3839">
                  <c:v>32.92</c:v>
                </c:pt>
                <c:pt idx="3840">
                  <c:v>32.95</c:v>
                </c:pt>
                <c:pt idx="3841">
                  <c:v>32.98</c:v>
                </c:pt>
                <c:pt idx="3842">
                  <c:v>33.01</c:v>
                </c:pt>
                <c:pt idx="3843">
                  <c:v>33.04</c:v>
                </c:pt>
                <c:pt idx="3844">
                  <c:v>33.07</c:v>
                </c:pt>
                <c:pt idx="3845">
                  <c:v>33.10000000000001</c:v>
                </c:pt>
              </c:numCache>
            </c:numRef>
          </c:xVal>
          <c:yVal>
            <c:numRef>
              <c:f>Sheet1!$N$6:$N$3851</c:f>
              <c:numCache>
                <c:formatCode>General</c:formatCode>
                <c:ptCount val="3846"/>
                <c:pt idx="0">
                  <c:v>4.97437</c:v>
                </c:pt>
                <c:pt idx="1">
                  <c:v>354.3090000000001</c:v>
                </c:pt>
                <c:pt idx="2">
                  <c:v>151.886</c:v>
                </c:pt>
                <c:pt idx="3">
                  <c:v>1.52588</c:v>
                </c:pt>
                <c:pt idx="4">
                  <c:v>2.16675</c:v>
                </c:pt>
                <c:pt idx="5">
                  <c:v>3.57056</c:v>
                </c:pt>
                <c:pt idx="6">
                  <c:v>1.09863</c:v>
                </c:pt>
                <c:pt idx="7">
                  <c:v>1.40381</c:v>
                </c:pt>
                <c:pt idx="8">
                  <c:v>1.52588</c:v>
                </c:pt>
                <c:pt idx="9">
                  <c:v>0.732422</c:v>
                </c:pt>
                <c:pt idx="10">
                  <c:v>0.915527</c:v>
                </c:pt>
                <c:pt idx="11">
                  <c:v>1.49536</c:v>
                </c:pt>
                <c:pt idx="12">
                  <c:v>1.70898</c:v>
                </c:pt>
                <c:pt idx="13">
                  <c:v>1.61743</c:v>
                </c:pt>
                <c:pt idx="14">
                  <c:v>2.38037</c:v>
                </c:pt>
                <c:pt idx="15">
                  <c:v>3.44849</c:v>
                </c:pt>
                <c:pt idx="16">
                  <c:v>3.35693</c:v>
                </c:pt>
                <c:pt idx="17">
                  <c:v>2.10571</c:v>
                </c:pt>
                <c:pt idx="18">
                  <c:v>1.52588</c:v>
                </c:pt>
                <c:pt idx="19">
                  <c:v>0.732422</c:v>
                </c:pt>
                <c:pt idx="20">
                  <c:v>1.58691</c:v>
                </c:pt>
                <c:pt idx="21">
                  <c:v>1.61743</c:v>
                </c:pt>
                <c:pt idx="22">
                  <c:v>2.441409999999998</c:v>
                </c:pt>
                <c:pt idx="23">
                  <c:v>2.441409999999998</c:v>
                </c:pt>
                <c:pt idx="24">
                  <c:v>2.349849999999992</c:v>
                </c:pt>
                <c:pt idx="25">
                  <c:v>3.35693</c:v>
                </c:pt>
                <c:pt idx="26">
                  <c:v>3.35693</c:v>
                </c:pt>
                <c:pt idx="27">
                  <c:v>1.7395</c:v>
                </c:pt>
                <c:pt idx="28">
                  <c:v>1.61743</c:v>
                </c:pt>
                <c:pt idx="29">
                  <c:v>0.823975</c:v>
                </c:pt>
                <c:pt idx="30">
                  <c:v>0.701904</c:v>
                </c:pt>
                <c:pt idx="31">
                  <c:v>0.946045</c:v>
                </c:pt>
                <c:pt idx="32">
                  <c:v>1.28174</c:v>
                </c:pt>
                <c:pt idx="33">
                  <c:v>2.16675</c:v>
                </c:pt>
                <c:pt idx="34">
                  <c:v>2.74658</c:v>
                </c:pt>
                <c:pt idx="35">
                  <c:v>2.50244</c:v>
                </c:pt>
                <c:pt idx="36">
                  <c:v>3.96729</c:v>
                </c:pt>
                <c:pt idx="37">
                  <c:v>3.54004</c:v>
                </c:pt>
                <c:pt idx="38">
                  <c:v>0.823975</c:v>
                </c:pt>
                <c:pt idx="39">
                  <c:v>1.92261</c:v>
                </c:pt>
                <c:pt idx="40">
                  <c:v>1.86157</c:v>
                </c:pt>
                <c:pt idx="41">
                  <c:v>1.92261</c:v>
                </c:pt>
                <c:pt idx="42">
                  <c:v>0.915527</c:v>
                </c:pt>
                <c:pt idx="43">
                  <c:v>2.2583</c:v>
                </c:pt>
                <c:pt idx="44">
                  <c:v>2.10571</c:v>
                </c:pt>
                <c:pt idx="45">
                  <c:v>2.59399</c:v>
                </c:pt>
                <c:pt idx="46">
                  <c:v>3.54004</c:v>
                </c:pt>
                <c:pt idx="47">
                  <c:v>3.57056</c:v>
                </c:pt>
                <c:pt idx="48">
                  <c:v>3.66211</c:v>
                </c:pt>
                <c:pt idx="49">
                  <c:v>1.5564</c:v>
                </c:pt>
                <c:pt idx="50">
                  <c:v>1.40381</c:v>
                </c:pt>
                <c:pt idx="51">
                  <c:v>1.28174</c:v>
                </c:pt>
                <c:pt idx="52">
                  <c:v>0.915527</c:v>
                </c:pt>
                <c:pt idx="53">
                  <c:v>1.61743</c:v>
                </c:pt>
                <c:pt idx="54">
                  <c:v>1.83105</c:v>
                </c:pt>
                <c:pt idx="55">
                  <c:v>2.59399</c:v>
                </c:pt>
                <c:pt idx="56">
                  <c:v>3.96729</c:v>
                </c:pt>
                <c:pt idx="57">
                  <c:v>3.96729</c:v>
                </c:pt>
                <c:pt idx="58">
                  <c:v>2.01416</c:v>
                </c:pt>
                <c:pt idx="59">
                  <c:v>1.7395</c:v>
                </c:pt>
                <c:pt idx="60">
                  <c:v>0.732422</c:v>
                </c:pt>
                <c:pt idx="61">
                  <c:v>1.49536</c:v>
                </c:pt>
                <c:pt idx="62">
                  <c:v>0.915527</c:v>
                </c:pt>
                <c:pt idx="63">
                  <c:v>2.56348</c:v>
                </c:pt>
                <c:pt idx="64">
                  <c:v>2.74658</c:v>
                </c:pt>
                <c:pt idx="65">
                  <c:v>1.7395</c:v>
                </c:pt>
                <c:pt idx="66">
                  <c:v>2.2583</c:v>
                </c:pt>
                <c:pt idx="67">
                  <c:v>3.78418</c:v>
                </c:pt>
                <c:pt idx="68">
                  <c:v>3.75366</c:v>
                </c:pt>
                <c:pt idx="69">
                  <c:v>1.40381</c:v>
                </c:pt>
                <c:pt idx="70">
                  <c:v>0.915527</c:v>
                </c:pt>
                <c:pt idx="71">
                  <c:v>0.915527</c:v>
                </c:pt>
                <c:pt idx="72">
                  <c:v>0.823975</c:v>
                </c:pt>
                <c:pt idx="73">
                  <c:v>0.610352</c:v>
                </c:pt>
                <c:pt idx="74">
                  <c:v>1.28174</c:v>
                </c:pt>
                <c:pt idx="75">
                  <c:v>2.80762</c:v>
                </c:pt>
                <c:pt idx="76">
                  <c:v>3.63159</c:v>
                </c:pt>
                <c:pt idx="77">
                  <c:v>3.35693</c:v>
                </c:pt>
                <c:pt idx="78">
                  <c:v>3.57056</c:v>
                </c:pt>
                <c:pt idx="79">
                  <c:v>1.83105</c:v>
                </c:pt>
                <c:pt idx="80">
                  <c:v>0.915527</c:v>
                </c:pt>
                <c:pt idx="81">
                  <c:v>0.823975</c:v>
                </c:pt>
                <c:pt idx="82">
                  <c:v>1.58691</c:v>
                </c:pt>
                <c:pt idx="83">
                  <c:v>2.136229999999999</c:v>
                </c:pt>
                <c:pt idx="84">
                  <c:v>1.19019</c:v>
                </c:pt>
                <c:pt idx="85">
                  <c:v>2.7771</c:v>
                </c:pt>
                <c:pt idx="86">
                  <c:v>3.32642</c:v>
                </c:pt>
                <c:pt idx="87">
                  <c:v>3.692629999999998</c:v>
                </c:pt>
                <c:pt idx="88">
                  <c:v>3.75366</c:v>
                </c:pt>
                <c:pt idx="89">
                  <c:v>3.44849</c:v>
                </c:pt>
                <c:pt idx="90">
                  <c:v>1.52588</c:v>
                </c:pt>
                <c:pt idx="91">
                  <c:v>1.19019</c:v>
                </c:pt>
                <c:pt idx="92">
                  <c:v>0.640869</c:v>
                </c:pt>
                <c:pt idx="93">
                  <c:v>0.823975</c:v>
                </c:pt>
                <c:pt idx="94">
                  <c:v>1.0376</c:v>
                </c:pt>
                <c:pt idx="95">
                  <c:v>1.92261</c:v>
                </c:pt>
                <c:pt idx="96">
                  <c:v>2.74658</c:v>
                </c:pt>
                <c:pt idx="97">
                  <c:v>1.52588</c:v>
                </c:pt>
                <c:pt idx="98">
                  <c:v>2.471919999999999</c:v>
                </c:pt>
                <c:pt idx="99">
                  <c:v>3.66211</c:v>
                </c:pt>
                <c:pt idx="100">
                  <c:v>3.66211</c:v>
                </c:pt>
                <c:pt idx="101">
                  <c:v>2.74658</c:v>
                </c:pt>
                <c:pt idx="102">
                  <c:v>0.823975</c:v>
                </c:pt>
                <c:pt idx="103">
                  <c:v>1.40381</c:v>
                </c:pt>
                <c:pt idx="104">
                  <c:v>1.70898</c:v>
                </c:pt>
                <c:pt idx="105">
                  <c:v>0.823975</c:v>
                </c:pt>
                <c:pt idx="106">
                  <c:v>1.92261</c:v>
                </c:pt>
                <c:pt idx="107">
                  <c:v>2.471919999999999</c:v>
                </c:pt>
                <c:pt idx="108">
                  <c:v>3.66211</c:v>
                </c:pt>
                <c:pt idx="109">
                  <c:v>1.52588</c:v>
                </c:pt>
                <c:pt idx="110">
                  <c:v>2.2583</c:v>
                </c:pt>
                <c:pt idx="111">
                  <c:v>1.61743</c:v>
                </c:pt>
                <c:pt idx="112">
                  <c:v>0.732422</c:v>
                </c:pt>
                <c:pt idx="113">
                  <c:v>0.915527</c:v>
                </c:pt>
                <c:pt idx="114">
                  <c:v>0.701904</c:v>
                </c:pt>
                <c:pt idx="115">
                  <c:v>0.823975</c:v>
                </c:pt>
                <c:pt idx="116">
                  <c:v>1.83105</c:v>
                </c:pt>
                <c:pt idx="117">
                  <c:v>2.38037</c:v>
                </c:pt>
                <c:pt idx="118">
                  <c:v>3.44849</c:v>
                </c:pt>
                <c:pt idx="119">
                  <c:v>3.57056</c:v>
                </c:pt>
                <c:pt idx="120">
                  <c:v>3.44849</c:v>
                </c:pt>
                <c:pt idx="121">
                  <c:v>1.7395</c:v>
                </c:pt>
                <c:pt idx="122">
                  <c:v>0.823975</c:v>
                </c:pt>
                <c:pt idx="123">
                  <c:v>1.49536</c:v>
                </c:pt>
                <c:pt idx="124">
                  <c:v>1.06812</c:v>
                </c:pt>
                <c:pt idx="125">
                  <c:v>1.7395</c:v>
                </c:pt>
                <c:pt idx="126">
                  <c:v>1.92261</c:v>
                </c:pt>
                <c:pt idx="127">
                  <c:v>2.74658</c:v>
                </c:pt>
                <c:pt idx="128">
                  <c:v>2.74658</c:v>
                </c:pt>
                <c:pt idx="129">
                  <c:v>2.53296</c:v>
                </c:pt>
                <c:pt idx="130">
                  <c:v>2.59399</c:v>
                </c:pt>
                <c:pt idx="131">
                  <c:v>3.96729</c:v>
                </c:pt>
                <c:pt idx="132">
                  <c:v>1.19019</c:v>
                </c:pt>
                <c:pt idx="133">
                  <c:v>0.701904</c:v>
                </c:pt>
                <c:pt idx="134">
                  <c:v>1.70898</c:v>
                </c:pt>
                <c:pt idx="135">
                  <c:v>2.22778</c:v>
                </c:pt>
                <c:pt idx="136">
                  <c:v>1.00708</c:v>
                </c:pt>
                <c:pt idx="137">
                  <c:v>1.92261</c:v>
                </c:pt>
                <c:pt idx="138">
                  <c:v>2.74658</c:v>
                </c:pt>
                <c:pt idx="139">
                  <c:v>2.74658</c:v>
                </c:pt>
                <c:pt idx="140">
                  <c:v>2.2583</c:v>
                </c:pt>
                <c:pt idx="141">
                  <c:v>2.10571</c:v>
                </c:pt>
                <c:pt idx="142">
                  <c:v>0.915527</c:v>
                </c:pt>
                <c:pt idx="143">
                  <c:v>0.732422</c:v>
                </c:pt>
                <c:pt idx="144">
                  <c:v>0.946045</c:v>
                </c:pt>
                <c:pt idx="145">
                  <c:v>1.28174</c:v>
                </c:pt>
                <c:pt idx="146">
                  <c:v>1.92261</c:v>
                </c:pt>
                <c:pt idx="147">
                  <c:v>2.74658</c:v>
                </c:pt>
                <c:pt idx="148">
                  <c:v>2.74658</c:v>
                </c:pt>
                <c:pt idx="149">
                  <c:v>2.471919999999999</c:v>
                </c:pt>
                <c:pt idx="150">
                  <c:v>1.61743</c:v>
                </c:pt>
                <c:pt idx="151">
                  <c:v>1.52588</c:v>
                </c:pt>
                <c:pt idx="152">
                  <c:v>1.7395</c:v>
                </c:pt>
                <c:pt idx="153">
                  <c:v>1.49536</c:v>
                </c:pt>
                <c:pt idx="154">
                  <c:v>1.61743</c:v>
                </c:pt>
                <c:pt idx="155">
                  <c:v>0.732422</c:v>
                </c:pt>
                <c:pt idx="156">
                  <c:v>1.92261</c:v>
                </c:pt>
                <c:pt idx="157">
                  <c:v>0.732422</c:v>
                </c:pt>
                <c:pt idx="158">
                  <c:v>2.349849999999992</c:v>
                </c:pt>
                <c:pt idx="159">
                  <c:v>3.35693</c:v>
                </c:pt>
                <c:pt idx="160">
                  <c:v>3.57056</c:v>
                </c:pt>
                <c:pt idx="161">
                  <c:v>2.10571</c:v>
                </c:pt>
                <c:pt idx="162">
                  <c:v>2.74658</c:v>
                </c:pt>
                <c:pt idx="163">
                  <c:v>0.732422</c:v>
                </c:pt>
                <c:pt idx="164">
                  <c:v>2.56348</c:v>
                </c:pt>
                <c:pt idx="165">
                  <c:v>1.83105</c:v>
                </c:pt>
                <c:pt idx="166">
                  <c:v>1.61743</c:v>
                </c:pt>
                <c:pt idx="167">
                  <c:v>1.83105</c:v>
                </c:pt>
                <c:pt idx="168">
                  <c:v>1.61743</c:v>
                </c:pt>
                <c:pt idx="169">
                  <c:v>1.7395</c:v>
                </c:pt>
                <c:pt idx="170">
                  <c:v>2.38037</c:v>
                </c:pt>
                <c:pt idx="171">
                  <c:v>2.96021</c:v>
                </c:pt>
                <c:pt idx="172">
                  <c:v>1.83105</c:v>
                </c:pt>
                <c:pt idx="173">
                  <c:v>2.74658</c:v>
                </c:pt>
                <c:pt idx="174">
                  <c:v>2.74658</c:v>
                </c:pt>
                <c:pt idx="175">
                  <c:v>2.74658</c:v>
                </c:pt>
                <c:pt idx="176">
                  <c:v>1.06812</c:v>
                </c:pt>
                <c:pt idx="177">
                  <c:v>1.61743</c:v>
                </c:pt>
                <c:pt idx="178">
                  <c:v>2.349849999999992</c:v>
                </c:pt>
                <c:pt idx="179">
                  <c:v>3.9978</c:v>
                </c:pt>
                <c:pt idx="180">
                  <c:v>1.06812</c:v>
                </c:pt>
                <c:pt idx="181">
                  <c:v>2.471919999999999</c:v>
                </c:pt>
                <c:pt idx="182">
                  <c:v>2.74658</c:v>
                </c:pt>
                <c:pt idx="183">
                  <c:v>2.74658</c:v>
                </c:pt>
                <c:pt idx="184">
                  <c:v>1.80054</c:v>
                </c:pt>
                <c:pt idx="185">
                  <c:v>2.136229999999999</c:v>
                </c:pt>
                <c:pt idx="186">
                  <c:v>1.61743</c:v>
                </c:pt>
                <c:pt idx="187">
                  <c:v>1.92261</c:v>
                </c:pt>
                <c:pt idx="188">
                  <c:v>1.7395</c:v>
                </c:pt>
                <c:pt idx="189">
                  <c:v>2.2583</c:v>
                </c:pt>
                <c:pt idx="190">
                  <c:v>1.52588</c:v>
                </c:pt>
                <c:pt idx="191">
                  <c:v>2.471919999999999</c:v>
                </c:pt>
                <c:pt idx="192">
                  <c:v>2.86865</c:v>
                </c:pt>
                <c:pt idx="193">
                  <c:v>2.83813</c:v>
                </c:pt>
                <c:pt idx="194">
                  <c:v>1.12915</c:v>
                </c:pt>
                <c:pt idx="195">
                  <c:v>2.04468</c:v>
                </c:pt>
                <c:pt idx="196">
                  <c:v>2.65503</c:v>
                </c:pt>
                <c:pt idx="197">
                  <c:v>2.53296</c:v>
                </c:pt>
                <c:pt idx="198">
                  <c:v>2.65503</c:v>
                </c:pt>
                <c:pt idx="199">
                  <c:v>2.16675</c:v>
                </c:pt>
                <c:pt idx="200">
                  <c:v>3.57056</c:v>
                </c:pt>
                <c:pt idx="201">
                  <c:v>0.88501</c:v>
                </c:pt>
                <c:pt idx="202">
                  <c:v>2.471919999999999</c:v>
                </c:pt>
                <c:pt idx="203">
                  <c:v>2.74658</c:v>
                </c:pt>
                <c:pt idx="204">
                  <c:v>1.83105</c:v>
                </c:pt>
                <c:pt idx="205">
                  <c:v>1.83105</c:v>
                </c:pt>
                <c:pt idx="206">
                  <c:v>2.53296</c:v>
                </c:pt>
                <c:pt idx="207">
                  <c:v>2.65503</c:v>
                </c:pt>
                <c:pt idx="208">
                  <c:v>1.70898</c:v>
                </c:pt>
                <c:pt idx="209">
                  <c:v>2.38037</c:v>
                </c:pt>
                <c:pt idx="210">
                  <c:v>1.83105</c:v>
                </c:pt>
                <c:pt idx="211">
                  <c:v>2.471919999999999</c:v>
                </c:pt>
                <c:pt idx="212">
                  <c:v>3.66211</c:v>
                </c:pt>
                <c:pt idx="213">
                  <c:v>1.09863</c:v>
                </c:pt>
                <c:pt idx="214">
                  <c:v>2.349849999999992</c:v>
                </c:pt>
                <c:pt idx="215">
                  <c:v>1.7395</c:v>
                </c:pt>
                <c:pt idx="216">
                  <c:v>0.793457</c:v>
                </c:pt>
                <c:pt idx="217">
                  <c:v>2.471919999999999</c:v>
                </c:pt>
                <c:pt idx="218">
                  <c:v>1.92261</c:v>
                </c:pt>
                <c:pt idx="219">
                  <c:v>2.349849999999992</c:v>
                </c:pt>
                <c:pt idx="220">
                  <c:v>2.10571</c:v>
                </c:pt>
                <c:pt idx="221">
                  <c:v>1.83105</c:v>
                </c:pt>
                <c:pt idx="222">
                  <c:v>2.2583</c:v>
                </c:pt>
                <c:pt idx="223">
                  <c:v>3.35693</c:v>
                </c:pt>
                <c:pt idx="224">
                  <c:v>3.57056</c:v>
                </c:pt>
                <c:pt idx="225">
                  <c:v>2.74658</c:v>
                </c:pt>
                <c:pt idx="226">
                  <c:v>1.7395</c:v>
                </c:pt>
                <c:pt idx="227">
                  <c:v>2.65503</c:v>
                </c:pt>
                <c:pt idx="228">
                  <c:v>2.10571</c:v>
                </c:pt>
                <c:pt idx="229">
                  <c:v>0.915527</c:v>
                </c:pt>
                <c:pt idx="230">
                  <c:v>2.2583</c:v>
                </c:pt>
                <c:pt idx="231">
                  <c:v>3.35693</c:v>
                </c:pt>
                <c:pt idx="232">
                  <c:v>2.53296</c:v>
                </c:pt>
                <c:pt idx="233">
                  <c:v>2.68555</c:v>
                </c:pt>
                <c:pt idx="234">
                  <c:v>2.10571</c:v>
                </c:pt>
                <c:pt idx="235">
                  <c:v>2.74658</c:v>
                </c:pt>
                <c:pt idx="236">
                  <c:v>1.61743</c:v>
                </c:pt>
                <c:pt idx="237">
                  <c:v>0.610352</c:v>
                </c:pt>
                <c:pt idx="238">
                  <c:v>1.83105</c:v>
                </c:pt>
                <c:pt idx="239">
                  <c:v>2.74658</c:v>
                </c:pt>
                <c:pt idx="240">
                  <c:v>1.7395</c:v>
                </c:pt>
                <c:pt idx="241">
                  <c:v>2.68555</c:v>
                </c:pt>
                <c:pt idx="242">
                  <c:v>1.70898</c:v>
                </c:pt>
                <c:pt idx="243">
                  <c:v>1.28174</c:v>
                </c:pt>
                <c:pt idx="244">
                  <c:v>2.349849999999992</c:v>
                </c:pt>
                <c:pt idx="245">
                  <c:v>1.89209</c:v>
                </c:pt>
                <c:pt idx="246">
                  <c:v>1.92261</c:v>
                </c:pt>
                <c:pt idx="247">
                  <c:v>1.61743</c:v>
                </c:pt>
                <c:pt idx="248">
                  <c:v>2.471919999999999</c:v>
                </c:pt>
                <c:pt idx="249">
                  <c:v>1.09863</c:v>
                </c:pt>
                <c:pt idx="250">
                  <c:v>0.518799</c:v>
                </c:pt>
                <c:pt idx="251">
                  <c:v>2.471919999999999</c:v>
                </c:pt>
                <c:pt idx="252">
                  <c:v>1.83105</c:v>
                </c:pt>
                <c:pt idx="253">
                  <c:v>2.2583</c:v>
                </c:pt>
                <c:pt idx="254">
                  <c:v>1.7395</c:v>
                </c:pt>
                <c:pt idx="255">
                  <c:v>1.61743</c:v>
                </c:pt>
                <c:pt idx="256">
                  <c:v>1.83105</c:v>
                </c:pt>
                <c:pt idx="257">
                  <c:v>2.136229999999999</c:v>
                </c:pt>
                <c:pt idx="258">
                  <c:v>1.83105</c:v>
                </c:pt>
                <c:pt idx="259">
                  <c:v>0.732422</c:v>
                </c:pt>
                <c:pt idx="260">
                  <c:v>2.136229999999999</c:v>
                </c:pt>
                <c:pt idx="261">
                  <c:v>1.7395</c:v>
                </c:pt>
                <c:pt idx="262">
                  <c:v>2.899169999999998</c:v>
                </c:pt>
                <c:pt idx="263">
                  <c:v>1.52588</c:v>
                </c:pt>
                <c:pt idx="264">
                  <c:v>2.2583</c:v>
                </c:pt>
                <c:pt idx="265">
                  <c:v>1.7395</c:v>
                </c:pt>
                <c:pt idx="266">
                  <c:v>1.83105</c:v>
                </c:pt>
                <c:pt idx="267">
                  <c:v>2.74658</c:v>
                </c:pt>
                <c:pt idx="268">
                  <c:v>2.74658</c:v>
                </c:pt>
                <c:pt idx="269">
                  <c:v>2.74658</c:v>
                </c:pt>
                <c:pt idx="270">
                  <c:v>2.53296</c:v>
                </c:pt>
                <c:pt idx="271">
                  <c:v>2.65503</c:v>
                </c:pt>
                <c:pt idx="272">
                  <c:v>2.74658</c:v>
                </c:pt>
                <c:pt idx="273">
                  <c:v>2.74658</c:v>
                </c:pt>
                <c:pt idx="274">
                  <c:v>2.2583</c:v>
                </c:pt>
                <c:pt idx="275">
                  <c:v>1.52588</c:v>
                </c:pt>
                <c:pt idx="276">
                  <c:v>1.83105</c:v>
                </c:pt>
                <c:pt idx="277">
                  <c:v>2.74658</c:v>
                </c:pt>
                <c:pt idx="278">
                  <c:v>1.7395</c:v>
                </c:pt>
                <c:pt idx="279">
                  <c:v>0.732422</c:v>
                </c:pt>
                <c:pt idx="280">
                  <c:v>1.92261</c:v>
                </c:pt>
                <c:pt idx="281">
                  <c:v>1.52588</c:v>
                </c:pt>
                <c:pt idx="282">
                  <c:v>1.5564</c:v>
                </c:pt>
                <c:pt idx="283">
                  <c:v>2.56348</c:v>
                </c:pt>
                <c:pt idx="284">
                  <c:v>3.66211</c:v>
                </c:pt>
                <c:pt idx="285">
                  <c:v>2.10571</c:v>
                </c:pt>
                <c:pt idx="286">
                  <c:v>1.61743</c:v>
                </c:pt>
                <c:pt idx="287">
                  <c:v>2.471919999999999</c:v>
                </c:pt>
                <c:pt idx="288">
                  <c:v>1.83105</c:v>
                </c:pt>
                <c:pt idx="289">
                  <c:v>1.92261</c:v>
                </c:pt>
                <c:pt idx="290">
                  <c:v>0.732422</c:v>
                </c:pt>
                <c:pt idx="291">
                  <c:v>2.7771</c:v>
                </c:pt>
                <c:pt idx="292">
                  <c:v>1.80054</c:v>
                </c:pt>
                <c:pt idx="293">
                  <c:v>2.16675</c:v>
                </c:pt>
                <c:pt idx="294">
                  <c:v>0.823975</c:v>
                </c:pt>
                <c:pt idx="295">
                  <c:v>2.899169999999998</c:v>
                </c:pt>
                <c:pt idx="296">
                  <c:v>1.89209</c:v>
                </c:pt>
                <c:pt idx="297">
                  <c:v>1.49536</c:v>
                </c:pt>
                <c:pt idx="298">
                  <c:v>1.28174</c:v>
                </c:pt>
                <c:pt idx="299">
                  <c:v>1.92261</c:v>
                </c:pt>
                <c:pt idx="300">
                  <c:v>2.74658</c:v>
                </c:pt>
                <c:pt idx="301">
                  <c:v>2.74658</c:v>
                </c:pt>
                <c:pt idx="302">
                  <c:v>1.61743</c:v>
                </c:pt>
                <c:pt idx="303">
                  <c:v>2.471919999999999</c:v>
                </c:pt>
                <c:pt idx="304">
                  <c:v>3.44849</c:v>
                </c:pt>
                <c:pt idx="305">
                  <c:v>1.61743</c:v>
                </c:pt>
                <c:pt idx="306">
                  <c:v>1.61743</c:v>
                </c:pt>
                <c:pt idx="307">
                  <c:v>2.471919999999999</c:v>
                </c:pt>
                <c:pt idx="308">
                  <c:v>1.31226</c:v>
                </c:pt>
                <c:pt idx="309">
                  <c:v>1.15967</c:v>
                </c:pt>
                <c:pt idx="310">
                  <c:v>0.823975</c:v>
                </c:pt>
                <c:pt idx="311">
                  <c:v>0.732422</c:v>
                </c:pt>
                <c:pt idx="312">
                  <c:v>2.56348</c:v>
                </c:pt>
                <c:pt idx="313">
                  <c:v>1.7395</c:v>
                </c:pt>
                <c:pt idx="314">
                  <c:v>2.2583</c:v>
                </c:pt>
                <c:pt idx="315">
                  <c:v>2.01416</c:v>
                </c:pt>
                <c:pt idx="316">
                  <c:v>2.349849999999992</c:v>
                </c:pt>
                <c:pt idx="317">
                  <c:v>2.10571</c:v>
                </c:pt>
                <c:pt idx="318">
                  <c:v>2.74658</c:v>
                </c:pt>
                <c:pt idx="319">
                  <c:v>2.22778</c:v>
                </c:pt>
                <c:pt idx="320">
                  <c:v>2.349849999999992</c:v>
                </c:pt>
                <c:pt idx="321">
                  <c:v>2.65503</c:v>
                </c:pt>
                <c:pt idx="322">
                  <c:v>2.74658</c:v>
                </c:pt>
                <c:pt idx="323">
                  <c:v>2.74658</c:v>
                </c:pt>
                <c:pt idx="324">
                  <c:v>2.59399</c:v>
                </c:pt>
                <c:pt idx="325">
                  <c:v>2.01416</c:v>
                </c:pt>
                <c:pt idx="326">
                  <c:v>2.2583</c:v>
                </c:pt>
                <c:pt idx="327">
                  <c:v>1.89209</c:v>
                </c:pt>
                <c:pt idx="328">
                  <c:v>2.65503</c:v>
                </c:pt>
                <c:pt idx="329">
                  <c:v>2.74658</c:v>
                </c:pt>
                <c:pt idx="330">
                  <c:v>1.49536</c:v>
                </c:pt>
                <c:pt idx="331">
                  <c:v>1.70898</c:v>
                </c:pt>
                <c:pt idx="332">
                  <c:v>2.65503</c:v>
                </c:pt>
                <c:pt idx="333">
                  <c:v>1.61743</c:v>
                </c:pt>
                <c:pt idx="334">
                  <c:v>2.471919999999999</c:v>
                </c:pt>
                <c:pt idx="335">
                  <c:v>1.83105</c:v>
                </c:pt>
                <c:pt idx="336">
                  <c:v>2.16675</c:v>
                </c:pt>
                <c:pt idx="337">
                  <c:v>1.83105</c:v>
                </c:pt>
                <c:pt idx="338">
                  <c:v>1.61743</c:v>
                </c:pt>
                <c:pt idx="339">
                  <c:v>1.61743</c:v>
                </c:pt>
                <c:pt idx="340">
                  <c:v>0.732422</c:v>
                </c:pt>
                <c:pt idx="341">
                  <c:v>2.68555</c:v>
                </c:pt>
                <c:pt idx="342">
                  <c:v>1.19019</c:v>
                </c:pt>
                <c:pt idx="343">
                  <c:v>2.56348</c:v>
                </c:pt>
                <c:pt idx="344">
                  <c:v>3.875729999999999</c:v>
                </c:pt>
                <c:pt idx="345">
                  <c:v>2.65503</c:v>
                </c:pt>
                <c:pt idx="346">
                  <c:v>2.74658</c:v>
                </c:pt>
                <c:pt idx="347">
                  <c:v>1.52588</c:v>
                </c:pt>
                <c:pt idx="348">
                  <c:v>2.38037</c:v>
                </c:pt>
                <c:pt idx="349">
                  <c:v>2.96021</c:v>
                </c:pt>
                <c:pt idx="350">
                  <c:v>1.7395</c:v>
                </c:pt>
                <c:pt idx="351">
                  <c:v>2.16675</c:v>
                </c:pt>
                <c:pt idx="352">
                  <c:v>1.52588</c:v>
                </c:pt>
                <c:pt idx="353">
                  <c:v>0.610352</c:v>
                </c:pt>
                <c:pt idx="354">
                  <c:v>1.92261</c:v>
                </c:pt>
                <c:pt idx="355">
                  <c:v>2.74658</c:v>
                </c:pt>
                <c:pt idx="356">
                  <c:v>2.38037</c:v>
                </c:pt>
                <c:pt idx="357">
                  <c:v>1.61743</c:v>
                </c:pt>
                <c:pt idx="358">
                  <c:v>2.2583</c:v>
                </c:pt>
                <c:pt idx="359">
                  <c:v>2.10571</c:v>
                </c:pt>
                <c:pt idx="360">
                  <c:v>2.74658</c:v>
                </c:pt>
                <c:pt idx="361">
                  <c:v>2.53296</c:v>
                </c:pt>
                <c:pt idx="362">
                  <c:v>2.65503</c:v>
                </c:pt>
                <c:pt idx="363">
                  <c:v>2.74658</c:v>
                </c:pt>
                <c:pt idx="364">
                  <c:v>1.83105</c:v>
                </c:pt>
                <c:pt idx="365">
                  <c:v>2.441409999999998</c:v>
                </c:pt>
                <c:pt idx="366">
                  <c:v>3.14331</c:v>
                </c:pt>
                <c:pt idx="367">
                  <c:v>1.61743</c:v>
                </c:pt>
                <c:pt idx="368">
                  <c:v>1.83105</c:v>
                </c:pt>
                <c:pt idx="369">
                  <c:v>1.70898</c:v>
                </c:pt>
                <c:pt idx="370">
                  <c:v>1.28174</c:v>
                </c:pt>
                <c:pt idx="371">
                  <c:v>1.83105</c:v>
                </c:pt>
                <c:pt idx="372">
                  <c:v>1.83105</c:v>
                </c:pt>
                <c:pt idx="373">
                  <c:v>2.74658</c:v>
                </c:pt>
                <c:pt idx="374">
                  <c:v>1.7395</c:v>
                </c:pt>
                <c:pt idx="375">
                  <c:v>1.83105</c:v>
                </c:pt>
                <c:pt idx="376">
                  <c:v>1.52588</c:v>
                </c:pt>
                <c:pt idx="377">
                  <c:v>2.56348</c:v>
                </c:pt>
                <c:pt idx="378">
                  <c:v>2.10571</c:v>
                </c:pt>
                <c:pt idx="379">
                  <c:v>2.59399</c:v>
                </c:pt>
                <c:pt idx="380">
                  <c:v>1.52588</c:v>
                </c:pt>
                <c:pt idx="381">
                  <c:v>1.83105</c:v>
                </c:pt>
                <c:pt idx="382">
                  <c:v>2.74658</c:v>
                </c:pt>
                <c:pt idx="383">
                  <c:v>2.2583</c:v>
                </c:pt>
                <c:pt idx="384">
                  <c:v>2.10571</c:v>
                </c:pt>
                <c:pt idx="385">
                  <c:v>1.83105</c:v>
                </c:pt>
                <c:pt idx="386">
                  <c:v>2.16675</c:v>
                </c:pt>
                <c:pt idx="387">
                  <c:v>2.10571</c:v>
                </c:pt>
                <c:pt idx="388">
                  <c:v>2.74658</c:v>
                </c:pt>
                <c:pt idx="389">
                  <c:v>2.96021</c:v>
                </c:pt>
                <c:pt idx="390">
                  <c:v>2.471919999999999</c:v>
                </c:pt>
                <c:pt idx="391">
                  <c:v>2.10571</c:v>
                </c:pt>
                <c:pt idx="392">
                  <c:v>1.52588</c:v>
                </c:pt>
                <c:pt idx="393">
                  <c:v>0.732422</c:v>
                </c:pt>
                <c:pt idx="394">
                  <c:v>2.56348</c:v>
                </c:pt>
                <c:pt idx="395">
                  <c:v>2.10571</c:v>
                </c:pt>
                <c:pt idx="396">
                  <c:v>2.74658</c:v>
                </c:pt>
                <c:pt idx="397">
                  <c:v>2.74658</c:v>
                </c:pt>
                <c:pt idx="398">
                  <c:v>2.38037</c:v>
                </c:pt>
                <c:pt idx="399">
                  <c:v>2.10571</c:v>
                </c:pt>
                <c:pt idx="400">
                  <c:v>2.2583</c:v>
                </c:pt>
                <c:pt idx="401">
                  <c:v>3.57056</c:v>
                </c:pt>
                <c:pt idx="402">
                  <c:v>1.83105</c:v>
                </c:pt>
                <c:pt idx="403">
                  <c:v>0.732422</c:v>
                </c:pt>
                <c:pt idx="404">
                  <c:v>2.56348</c:v>
                </c:pt>
                <c:pt idx="405">
                  <c:v>1.7395</c:v>
                </c:pt>
                <c:pt idx="406">
                  <c:v>0.915527</c:v>
                </c:pt>
                <c:pt idx="407">
                  <c:v>1.70898</c:v>
                </c:pt>
                <c:pt idx="408">
                  <c:v>2.2583</c:v>
                </c:pt>
                <c:pt idx="409">
                  <c:v>1.52588</c:v>
                </c:pt>
                <c:pt idx="410">
                  <c:v>1.83105</c:v>
                </c:pt>
                <c:pt idx="411">
                  <c:v>1.61743</c:v>
                </c:pt>
                <c:pt idx="412">
                  <c:v>1.83105</c:v>
                </c:pt>
                <c:pt idx="413">
                  <c:v>1.12915</c:v>
                </c:pt>
                <c:pt idx="414">
                  <c:v>1.06812</c:v>
                </c:pt>
                <c:pt idx="415">
                  <c:v>1.83105</c:v>
                </c:pt>
                <c:pt idx="416">
                  <c:v>1.7395</c:v>
                </c:pt>
                <c:pt idx="417">
                  <c:v>1.83105</c:v>
                </c:pt>
                <c:pt idx="418">
                  <c:v>2.74658</c:v>
                </c:pt>
                <c:pt idx="419">
                  <c:v>2.16675</c:v>
                </c:pt>
                <c:pt idx="420">
                  <c:v>1.52588</c:v>
                </c:pt>
                <c:pt idx="421">
                  <c:v>1.83105</c:v>
                </c:pt>
                <c:pt idx="422">
                  <c:v>2.74658</c:v>
                </c:pt>
                <c:pt idx="423">
                  <c:v>0.88501</c:v>
                </c:pt>
                <c:pt idx="424">
                  <c:v>1.28174</c:v>
                </c:pt>
                <c:pt idx="425">
                  <c:v>1.83105</c:v>
                </c:pt>
                <c:pt idx="426">
                  <c:v>2.68555</c:v>
                </c:pt>
                <c:pt idx="427">
                  <c:v>1.7395</c:v>
                </c:pt>
                <c:pt idx="428">
                  <c:v>1.83105</c:v>
                </c:pt>
                <c:pt idx="429">
                  <c:v>2.04468</c:v>
                </c:pt>
                <c:pt idx="430">
                  <c:v>2.16675</c:v>
                </c:pt>
                <c:pt idx="431">
                  <c:v>1.80054</c:v>
                </c:pt>
                <c:pt idx="432">
                  <c:v>1.92261</c:v>
                </c:pt>
                <c:pt idx="433">
                  <c:v>2.53296</c:v>
                </c:pt>
                <c:pt idx="434">
                  <c:v>2.471919999999999</c:v>
                </c:pt>
                <c:pt idx="435">
                  <c:v>1.67847</c:v>
                </c:pt>
                <c:pt idx="436">
                  <c:v>1.92261</c:v>
                </c:pt>
                <c:pt idx="437">
                  <c:v>2.74658</c:v>
                </c:pt>
                <c:pt idx="438">
                  <c:v>3.57056</c:v>
                </c:pt>
                <c:pt idx="439">
                  <c:v>1.61743</c:v>
                </c:pt>
                <c:pt idx="440">
                  <c:v>2.2583</c:v>
                </c:pt>
                <c:pt idx="441">
                  <c:v>1.7395</c:v>
                </c:pt>
                <c:pt idx="442">
                  <c:v>1.83105</c:v>
                </c:pt>
                <c:pt idx="443">
                  <c:v>0.823975</c:v>
                </c:pt>
                <c:pt idx="444">
                  <c:v>2.2583</c:v>
                </c:pt>
                <c:pt idx="445">
                  <c:v>0.762939</c:v>
                </c:pt>
                <c:pt idx="446">
                  <c:v>1.95313</c:v>
                </c:pt>
                <c:pt idx="447">
                  <c:v>2.10571</c:v>
                </c:pt>
                <c:pt idx="448">
                  <c:v>2.74658</c:v>
                </c:pt>
                <c:pt idx="449">
                  <c:v>1.7395</c:v>
                </c:pt>
                <c:pt idx="450">
                  <c:v>2.2583</c:v>
                </c:pt>
                <c:pt idx="451">
                  <c:v>1.61743</c:v>
                </c:pt>
                <c:pt idx="452">
                  <c:v>0.946045</c:v>
                </c:pt>
                <c:pt idx="453">
                  <c:v>1.37329</c:v>
                </c:pt>
                <c:pt idx="454">
                  <c:v>2.349849999999992</c:v>
                </c:pt>
                <c:pt idx="455">
                  <c:v>0.823975</c:v>
                </c:pt>
                <c:pt idx="456">
                  <c:v>2.16675</c:v>
                </c:pt>
                <c:pt idx="457">
                  <c:v>3.57056</c:v>
                </c:pt>
                <c:pt idx="458">
                  <c:v>3.66211</c:v>
                </c:pt>
                <c:pt idx="459">
                  <c:v>1.61743</c:v>
                </c:pt>
                <c:pt idx="460">
                  <c:v>2.22778</c:v>
                </c:pt>
                <c:pt idx="461">
                  <c:v>1.92261</c:v>
                </c:pt>
                <c:pt idx="462">
                  <c:v>1.5564</c:v>
                </c:pt>
                <c:pt idx="463">
                  <c:v>1.61743</c:v>
                </c:pt>
                <c:pt idx="464">
                  <c:v>1.52588</c:v>
                </c:pt>
                <c:pt idx="465">
                  <c:v>2.16675</c:v>
                </c:pt>
                <c:pt idx="466">
                  <c:v>1.7395</c:v>
                </c:pt>
                <c:pt idx="467">
                  <c:v>1.83105</c:v>
                </c:pt>
                <c:pt idx="468">
                  <c:v>2.2583</c:v>
                </c:pt>
                <c:pt idx="469">
                  <c:v>1.61743</c:v>
                </c:pt>
                <c:pt idx="470">
                  <c:v>1.52588</c:v>
                </c:pt>
                <c:pt idx="471">
                  <c:v>1.7395</c:v>
                </c:pt>
                <c:pt idx="472">
                  <c:v>2.65503</c:v>
                </c:pt>
                <c:pt idx="473">
                  <c:v>0.915527</c:v>
                </c:pt>
                <c:pt idx="474">
                  <c:v>1.06812</c:v>
                </c:pt>
                <c:pt idx="475">
                  <c:v>1.83105</c:v>
                </c:pt>
                <c:pt idx="476">
                  <c:v>2.2583</c:v>
                </c:pt>
                <c:pt idx="477">
                  <c:v>1.2207</c:v>
                </c:pt>
                <c:pt idx="478">
                  <c:v>1.15967</c:v>
                </c:pt>
                <c:pt idx="479">
                  <c:v>1.83105</c:v>
                </c:pt>
                <c:pt idx="480">
                  <c:v>2.74658</c:v>
                </c:pt>
                <c:pt idx="481">
                  <c:v>2.53296</c:v>
                </c:pt>
                <c:pt idx="482">
                  <c:v>2.65503</c:v>
                </c:pt>
                <c:pt idx="483">
                  <c:v>1.52588</c:v>
                </c:pt>
                <c:pt idx="484">
                  <c:v>2.19727</c:v>
                </c:pt>
                <c:pt idx="485">
                  <c:v>1.61743</c:v>
                </c:pt>
                <c:pt idx="486">
                  <c:v>2.2583</c:v>
                </c:pt>
                <c:pt idx="487">
                  <c:v>3.35693</c:v>
                </c:pt>
                <c:pt idx="488">
                  <c:v>3.35693</c:v>
                </c:pt>
                <c:pt idx="489">
                  <c:v>3.57056</c:v>
                </c:pt>
                <c:pt idx="490">
                  <c:v>2.65503</c:v>
                </c:pt>
                <c:pt idx="491">
                  <c:v>1.61743</c:v>
                </c:pt>
                <c:pt idx="492">
                  <c:v>1.52588</c:v>
                </c:pt>
                <c:pt idx="493">
                  <c:v>2.04468</c:v>
                </c:pt>
                <c:pt idx="494">
                  <c:v>2.10571</c:v>
                </c:pt>
                <c:pt idx="495">
                  <c:v>1.52588</c:v>
                </c:pt>
                <c:pt idx="496">
                  <c:v>2.16675</c:v>
                </c:pt>
                <c:pt idx="497">
                  <c:v>1.83105</c:v>
                </c:pt>
                <c:pt idx="498">
                  <c:v>1.61743</c:v>
                </c:pt>
                <c:pt idx="499">
                  <c:v>1.52588</c:v>
                </c:pt>
                <c:pt idx="500">
                  <c:v>1.92261</c:v>
                </c:pt>
                <c:pt idx="501">
                  <c:v>2.53296</c:v>
                </c:pt>
                <c:pt idx="502">
                  <c:v>2.65503</c:v>
                </c:pt>
                <c:pt idx="503">
                  <c:v>2.16675</c:v>
                </c:pt>
                <c:pt idx="504">
                  <c:v>3.35693</c:v>
                </c:pt>
                <c:pt idx="505">
                  <c:v>1.7395</c:v>
                </c:pt>
                <c:pt idx="506">
                  <c:v>0.823975</c:v>
                </c:pt>
                <c:pt idx="507">
                  <c:v>1.06812</c:v>
                </c:pt>
                <c:pt idx="508">
                  <c:v>1.70898</c:v>
                </c:pt>
                <c:pt idx="509">
                  <c:v>1.92261</c:v>
                </c:pt>
                <c:pt idx="510">
                  <c:v>1.7395</c:v>
                </c:pt>
                <c:pt idx="511">
                  <c:v>2.2583</c:v>
                </c:pt>
                <c:pt idx="512">
                  <c:v>1.7395</c:v>
                </c:pt>
                <c:pt idx="513">
                  <c:v>1.61743</c:v>
                </c:pt>
                <c:pt idx="514">
                  <c:v>1.7395</c:v>
                </c:pt>
                <c:pt idx="515">
                  <c:v>1.61743</c:v>
                </c:pt>
                <c:pt idx="516">
                  <c:v>1.52588</c:v>
                </c:pt>
                <c:pt idx="517">
                  <c:v>1.83105</c:v>
                </c:pt>
                <c:pt idx="518">
                  <c:v>1.52588</c:v>
                </c:pt>
                <c:pt idx="519">
                  <c:v>2.471919999999999</c:v>
                </c:pt>
                <c:pt idx="520">
                  <c:v>2.74658</c:v>
                </c:pt>
                <c:pt idx="521">
                  <c:v>2.2583</c:v>
                </c:pt>
                <c:pt idx="522">
                  <c:v>2.19727</c:v>
                </c:pt>
                <c:pt idx="523">
                  <c:v>1.52588</c:v>
                </c:pt>
                <c:pt idx="524">
                  <c:v>2.7771</c:v>
                </c:pt>
                <c:pt idx="525">
                  <c:v>2.10571</c:v>
                </c:pt>
                <c:pt idx="526">
                  <c:v>2.53296</c:v>
                </c:pt>
                <c:pt idx="527">
                  <c:v>2.471919999999999</c:v>
                </c:pt>
                <c:pt idx="528">
                  <c:v>1.52588</c:v>
                </c:pt>
                <c:pt idx="529">
                  <c:v>1.83105</c:v>
                </c:pt>
                <c:pt idx="530">
                  <c:v>0.915527</c:v>
                </c:pt>
                <c:pt idx="531">
                  <c:v>1.61743</c:v>
                </c:pt>
                <c:pt idx="532">
                  <c:v>1.7395</c:v>
                </c:pt>
                <c:pt idx="533">
                  <c:v>1.92261</c:v>
                </c:pt>
                <c:pt idx="534">
                  <c:v>0.823975</c:v>
                </c:pt>
                <c:pt idx="535">
                  <c:v>2.0752</c:v>
                </c:pt>
                <c:pt idx="536">
                  <c:v>2.53296</c:v>
                </c:pt>
                <c:pt idx="537">
                  <c:v>2.65503</c:v>
                </c:pt>
                <c:pt idx="538">
                  <c:v>2.74658</c:v>
                </c:pt>
                <c:pt idx="539">
                  <c:v>2.16675</c:v>
                </c:pt>
                <c:pt idx="540">
                  <c:v>0.793457</c:v>
                </c:pt>
                <c:pt idx="541">
                  <c:v>1.92261</c:v>
                </c:pt>
                <c:pt idx="542">
                  <c:v>2.74658</c:v>
                </c:pt>
                <c:pt idx="543">
                  <c:v>2.53296</c:v>
                </c:pt>
                <c:pt idx="544">
                  <c:v>1.52588</c:v>
                </c:pt>
                <c:pt idx="545">
                  <c:v>1.83105</c:v>
                </c:pt>
                <c:pt idx="546">
                  <c:v>2.74658</c:v>
                </c:pt>
                <c:pt idx="547">
                  <c:v>2.38037</c:v>
                </c:pt>
                <c:pt idx="548">
                  <c:v>1.7395</c:v>
                </c:pt>
                <c:pt idx="549">
                  <c:v>2.2583</c:v>
                </c:pt>
                <c:pt idx="550">
                  <c:v>2.74658</c:v>
                </c:pt>
                <c:pt idx="551">
                  <c:v>2.74658</c:v>
                </c:pt>
                <c:pt idx="552">
                  <c:v>1.61743</c:v>
                </c:pt>
                <c:pt idx="553">
                  <c:v>2.349849999999992</c:v>
                </c:pt>
                <c:pt idx="554">
                  <c:v>1.61743</c:v>
                </c:pt>
                <c:pt idx="555">
                  <c:v>2.04468</c:v>
                </c:pt>
                <c:pt idx="556">
                  <c:v>3.479</c:v>
                </c:pt>
                <c:pt idx="557">
                  <c:v>1.09863</c:v>
                </c:pt>
                <c:pt idx="558">
                  <c:v>2.7771</c:v>
                </c:pt>
                <c:pt idx="559">
                  <c:v>1.40381</c:v>
                </c:pt>
                <c:pt idx="560">
                  <c:v>2.65503</c:v>
                </c:pt>
                <c:pt idx="561">
                  <c:v>1.12915</c:v>
                </c:pt>
                <c:pt idx="562">
                  <c:v>2.2583</c:v>
                </c:pt>
                <c:pt idx="563">
                  <c:v>3.14331</c:v>
                </c:pt>
                <c:pt idx="564">
                  <c:v>1.43433</c:v>
                </c:pt>
                <c:pt idx="565">
                  <c:v>2.471919999999999</c:v>
                </c:pt>
                <c:pt idx="566">
                  <c:v>3.875729999999999</c:v>
                </c:pt>
                <c:pt idx="567">
                  <c:v>3.54004</c:v>
                </c:pt>
                <c:pt idx="568">
                  <c:v>3.35693</c:v>
                </c:pt>
                <c:pt idx="569">
                  <c:v>3.78418</c:v>
                </c:pt>
                <c:pt idx="570">
                  <c:v>3.75366</c:v>
                </c:pt>
                <c:pt idx="571">
                  <c:v>3.234859999999998</c:v>
                </c:pt>
                <c:pt idx="572">
                  <c:v>3.051759999999998</c:v>
                </c:pt>
                <c:pt idx="573">
                  <c:v>1.31226</c:v>
                </c:pt>
                <c:pt idx="574">
                  <c:v>1.15967</c:v>
                </c:pt>
                <c:pt idx="575">
                  <c:v>2.2583</c:v>
                </c:pt>
                <c:pt idx="576">
                  <c:v>3.78418</c:v>
                </c:pt>
                <c:pt idx="577">
                  <c:v>3.96729</c:v>
                </c:pt>
                <c:pt idx="578">
                  <c:v>3.75366</c:v>
                </c:pt>
                <c:pt idx="579">
                  <c:v>3.66211</c:v>
                </c:pt>
                <c:pt idx="580">
                  <c:v>3.875729999999999</c:v>
                </c:pt>
                <c:pt idx="581">
                  <c:v>3.75366</c:v>
                </c:pt>
                <c:pt idx="582">
                  <c:v>1.09863</c:v>
                </c:pt>
                <c:pt idx="583">
                  <c:v>2.136229999999999</c:v>
                </c:pt>
                <c:pt idx="584">
                  <c:v>3.26538</c:v>
                </c:pt>
                <c:pt idx="585">
                  <c:v>1.00708</c:v>
                </c:pt>
                <c:pt idx="586">
                  <c:v>1.70898</c:v>
                </c:pt>
                <c:pt idx="587">
                  <c:v>2.59399</c:v>
                </c:pt>
                <c:pt idx="588">
                  <c:v>3.96729</c:v>
                </c:pt>
                <c:pt idx="589">
                  <c:v>3.96729</c:v>
                </c:pt>
                <c:pt idx="590">
                  <c:v>3.75366</c:v>
                </c:pt>
                <c:pt idx="591">
                  <c:v>3.875729999999999</c:v>
                </c:pt>
                <c:pt idx="592">
                  <c:v>1.19019</c:v>
                </c:pt>
                <c:pt idx="593">
                  <c:v>2.136229999999999</c:v>
                </c:pt>
                <c:pt idx="594">
                  <c:v>3.051759999999998</c:v>
                </c:pt>
                <c:pt idx="595">
                  <c:v>3.26538</c:v>
                </c:pt>
                <c:pt idx="596">
                  <c:v>1.2207</c:v>
                </c:pt>
                <c:pt idx="597">
                  <c:v>3.082279999999999</c:v>
                </c:pt>
                <c:pt idx="598">
                  <c:v>4.05884</c:v>
                </c:pt>
                <c:pt idx="599">
                  <c:v>3.75366</c:v>
                </c:pt>
                <c:pt idx="600">
                  <c:v>3.66211</c:v>
                </c:pt>
                <c:pt idx="601">
                  <c:v>3.66211</c:v>
                </c:pt>
                <c:pt idx="602">
                  <c:v>4.08936</c:v>
                </c:pt>
                <c:pt idx="603">
                  <c:v>3.41797</c:v>
                </c:pt>
                <c:pt idx="604">
                  <c:v>3.051759999999998</c:v>
                </c:pt>
                <c:pt idx="605">
                  <c:v>3.051759999999998</c:v>
                </c:pt>
                <c:pt idx="606">
                  <c:v>0.915527</c:v>
                </c:pt>
                <c:pt idx="607">
                  <c:v>1.12915</c:v>
                </c:pt>
                <c:pt idx="608">
                  <c:v>2.80762</c:v>
                </c:pt>
                <c:pt idx="609">
                  <c:v>3.845209999999998</c:v>
                </c:pt>
                <c:pt idx="610">
                  <c:v>3.875729999999999</c:v>
                </c:pt>
                <c:pt idx="611">
                  <c:v>3.54004</c:v>
                </c:pt>
                <c:pt idx="612">
                  <c:v>1.92261</c:v>
                </c:pt>
                <c:pt idx="613">
                  <c:v>1.34277</c:v>
                </c:pt>
                <c:pt idx="614">
                  <c:v>2.04468</c:v>
                </c:pt>
                <c:pt idx="615">
                  <c:v>3.051759999999998</c:v>
                </c:pt>
                <c:pt idx="616">
                  <c:v>3.26538</c:v>
                </c:pt>
                <c:pt idx="617">
                  <c:v>1.61743</c:v>
                </c:pt>
                <c:pt idx="618">
                  <c:v>2.68555</c:v>
                </c:pt>
                <c:pt idx="619">
                  <c:v>3.75366</c:v>
                </c:pt>
                <c:pt idx="620">
                  <c:v>3.66211</c:v>
                </c:pt>
                <c:pt idx="621">
                  <c:v>3.44849</c:v>
                </c:pt>
                <c:pt idx="622">
                  <c:v>3.78418</c:v>
                </c:pt>
                <c:pt idx="623">
                  <c:v>1.7395</c:v>
                </c:pt>
                <c:pt idx="624">
                  <c:v>2.04468</c:v>
                </c:pt>
                <c:pt idx="625">
                  <c:v>3.051759999999998</c:v>
                </c:pt>
                <c:pt idx="626">
                  <c:v>3.051759999999998</c:v>
                </c:pt>
                <c:pt idx="627">
                  <c:v>1.61743</c:v>
                </c:pt>
                <c:pt idx="628">
                  <c:v>0.915527</c:v>
                </c:pt>
                <c:pt idx="629">
                  <c:v>2.68555</c:v>
                </c:pt>
                <c:pt idx="630">
                  <c:v>3.75366</c:v>
                </c:pt>
                <c:pt idx="631">
                  <c:v>3.44849</c:v>
                </c:pt>
                <c:pt idx="632">
                  <c:v>3.57056</c:v>
                </c:pt>
                <c:pt idx="633">
                  <c:v>3.875729999999999</c:v>
                </c:pt>
                <c:pt idx="634">
                  <c:v>2.10571</c:v>
                </c:pt>
                <c:pt idx="635">
                  <c:v>1.34277</c:v>
                </c:pt>
                <c:pt idx="636">
                  <c:v>2.22778</c:v>
                </c:pt>
                <c:pt idx="637">
                  <c:v>3.051759999999998</c:v>
                </c:pt>
                <c:pt idx="638">
                  <c:v>1.31226</c:v>
                </c:pt>
                <c:pt idx="639">
                  <c:v>2.441409999999998</c:v>
                </c:pt>
                <c:pt idx="640">
                  <c:v>3.57056</c:v>
                </c:pt>
                <c:pt idx="641">
                  <c:v>3.44849</c:v>
                </c:pt>
                <c:pt idx="642">
                  <c:v>3.57056</c:v>
                </c:pt>
                <c:pt idx="643">
                  <c:v>3.875729999999999</c:v>
                </c:pt>
                <c:pt idx="644">
                  <c:v>3.75366</c:v>
                </c:pt>
                <c:pt idx="645">
                  <c:v>3.234859999999998</c:v>
                </c:pt>
                <c:pt idx="646">
                  <c:v>1.52588</c:v>
                </c:pt>
                <c:pt idx="647">
                  <c:v>2.349849999999992</c:v>
                </c:pt>
                <c:pt idx="648">
                  <c:v>3.35693</c:v>
                </c:pt>
                <c:pt idx="649">
                  <c:v>1.83105</c:v>
                </c:pt>
                <c:pt idx="650">
                  <c:v>2.65503</c:v>
                </c:pt>
                <c:pt idx="651">
                  <c:v>3.875729999999999</c:v>
                </c:pt>
                <c:pt idx="652">
                  <c:v>4.180909999999995</c:v>
                </c:pt>
                <c:pt idx="653">
                  <c:v>4.05884</c:v>
                </c:pt>
                <c:pt idx="654">
                  <c:v>3.96729</c:v>
                </c:pt>
                <c:pt idx="655">
                  <c:v>1.52588</c:v>
                </c:pt>
                <c:pt idx="656">
                  <c:v>0.823975</c:v>
                </c:pt>
                <c:pt idx="657">
                  <c:v>1.83105</c:v>
                </c:pt>
                <c:pt idx="658">
                  <c:v>1.06812</c:v>
                </c:pt>
                <c:pt idx="659">
                  <c:v>2.22778</c:v>
                </c:pt>
                <c:pt idx="660">
                  <c:v>1.37329</c:v>
                </c:pt>
                <c:pt idx="661">
                  <c:v>2.349849999999992</c:v>
                </c:pt>
                <c:pt idx="662">
                  <c:v>3.57056</c:v>
                </c:pt>
                <c:pt idx="663">
                  <c:v>3.66211</c:v>
                </c:pt>
                <c:pt idx="664">
                  <c:v>3.875729999999999</c:v>
                </c:pt>
                <c:pt idx="665">
                  <c:v>3.75366</c:v>
                </c:pt>
                <c:pt idx="666">
                  <c:v>2.01416</c:v>
                </c:pt>
                <c:pt idx="667">
                  <c:v>0.823975</c:v>
                </c:pt>
                <c:pt idx="668">
                  <c:v>2.349849999999992</c:v>
                </c:pt>
                <c:pt idx="669">
                  <c:v>1.7395</c:v>
                </c:pt>
                <c:pt idx="670">
                  <c:v>1.83105</c:v>
                </c:pt>
                <c:pt idx="671">
                  <c:v>2.2583</c:v>
                </c:pt>
                <c:pt idx="672">
                  <c:v>3.9978</c:v>
                </c:pt>
                <c:pt idx="673">
                  <c:v>4.05884</c:v>
                </c:pt>
                <c:pt idx="674">
                  <c:v>4.180909999999995</c:v>
                </c:pt>
                <c:pt idx="675">
                  <c:v>4.05884</c:v>
                </c:pt>
                <c:pt idx="676">
                  <c:v>1.7395</c:v>
                </c:pt>
                <c:pt idx="677">
                  <c:v>1.83105</c:v>
                </c:pt>
                <c:pt idx="678">
                  <c:v>1.15967</c:v>
                </c:pt>
                <c:pt idx="679">
                  <c:v>1.95313</c:v>
                </c:pt>
                <c:pt idx="680">
                  <c:v>0.915527</c:v>
                </c:pt>
                <c:pt idx="681">
                  <c:v>1.92261</c:v>
                </c:pt>
                <c:pt idx="682">
                  <c:v>2.59399</c:v>
                </c:pt>
                <c:pt idx="683">
                  <c:v>3.96729</c:v>
                </c:pt>
                <c:pt idx="684">
                  <c:v>4.180909999999995</c:v>
                </c:pt>
                <c:pt idx="685">
                  <c:v>3.845209999999998</c:v>
                </c:pt>
                <c:pt idx="686">
                  <c:v>3.44849</c:v>
                </c:pt>
                <c:pt idx="687">
                  <c:v>1.61743</c:v>
                </c:pt>
                <c:pt idx="688">
                  <c:v>0.732422</c:v>
                </c:pt>
                <c:pt idx="689">
                  <c:v>0.854492</c:v>
                </c:pt>
                <c:pt idx="690">
                  <c:v>1.64795</c:v>
                </c:pt>
                <c:pt idx="691">
                  <c:v>0.915527</c:v>
                </c:pt>
                <c:pt idx="692">
                  <c:v>1.83105</c:v>
                </c:pt>
                <c:pt idx="693">
                  <c:v>2.38037</c:v>
                </c:pt>
                <c:pt idx="694">
                  <c:v>3.44849</c:v>
                </c:pt>
                <c:pt idx="695">
                  <c:v>3.35693</c:v>
                </c:pt>
                <c:pt idx="696">
                  <c:v>3.35693</c:v>
                </c:pt>
                <c:pt idx="697">
                  <c:v>0.915527</c:v>
                </c:pt>
                <c:pt idx="698">
                  <c:v>0.823975</c:v>
                </c:pt>
                <c:pt idx="699">
                  <c:v>0.823975</c:v>
                </c:pt>
                <c:pt idx="700">
                  <c:v>0.823975</c:v>
                </c:pt>
                <c:pt idx="701">
                  <c:v>0.915527</c:v>
                </c:pt>
                <c:pt idx="702">
                  <c:v>1.37329</c:v>
                </c:pt>
                <c:pt idx="703">
                  <c:v>2.471919999999999</c:v>
                </c:pt>
                <c:pt idx="704">
                  <c:v>3.875729999999999</c:v>
                </c:pt>
                <c:pt idx="705">
                  <c:v>4.180909999999995</c:v>
                </c:pt>
                <c:pt idx="706">
                  <c:v>1.89209</c:v>
                </c:pt>
                <c:pt idx="707">
                  <c:v>2.2583</c:v>
                </c:pt>
                <c:pt idx="708">
                  <c:v>1.92261</c:v>
                </c:pt>
                <c:pt idx="709">
                  <c:v>1.0376</c:v>
                </c:pt>
                <c:pt idx="710">
                  <c:v>1.58691</c:v>
                </c:pt>
                <c:pt idx="711">
                  <c:v>1.83105</c:v>
                </c:pt>
                <c:pt idx="712">
                  <c:v>2.22778</c:v>
                </c:pt>
                <c:pt idx="713">
                  <c:v>2.471919999999999</c:v>
                </c:pt>
                <c:pt idx="714">
                  <c:v>3.66211</c:v>
                </c:pt>
                <c:pt idx="715">
                  <c:v>3.875729999999999</c:v>
                </c:pt>
                <c:pt idx="716">
                  <c:v>3.75366</c:v>
                </c:pt>
                <c:pt idx="717">
                  <c:v>3.66211</c:v>
                </c:pt>
                <c:pt idx="718">
                  <c:v>0.915527</c:v>
                </c:pt>
                <c:pt idx="719">
                  <c:v>0.518799</c:v>
                </c:pt>
                <c:pt idx="720">
                  <c:v>0.854492</c:v>
                </c:pt>
                <c:pt idx="721">
                  <c:v>0.823975</c:v>
                </c:pt>
                <c:pt idx="722">
                  <c:v>1.31226</c:v>
                </c:pt>
                <c:pt idx="723">
                  <c:v>1.37329</c:v>
                </c:pt>
                <c:pt idx="724">
                  <c:v>1.83105</c:v>
                </c:pt>
                <c:pt idx="725">
                  <c:v>2.59399</c:v>
                </c:pt>
                <c:pt idx="726">
                  <c:v>4.180909999999995</c:v>
                </c:pt>
                <c:pt idx="727">
                  <c:v>3.63159</c:v>
                </c:pt>
                <c:pt idx="728">
                  <c:v>1.61743</c:v>
                </c:pt>
                <c:pt idx="729">
                  <c:v>1.52588</c:v>
                </c:pt>
                <c:pt idx="730">
                  <c:v>1.70898</c:v>
                </c:pt>
                <c:pt idx="731">
                  <c:v>0.915527</c:v>
                </c:pt>
                <c:pt idx="732">
                  <c:v>0.915527</c:v>
                </c:pt>
                <c:pt idx="733">
                  <c:v>1.92261</c:v>
                </c:pt>
                <c:pt idx="734">
                  <c:v>0.915527</c:v>
                </c:pt>
                <c:pt idx="735">
                  <c:v>2.2583</c:v>
                </c:pt>
                <c:pt idx="736">
                  <c:v>3.57056</c:v>
                </c:pt>
                <c:pt idx="737">
                  <c:v>3.875729999999999</c:v>
                </c:pt>
                <c:pt idx="738">
                  <c:v>2.01416</c:v>
                </c:pt>
                <c:pt idx="739">
                  <c:v>2.74658</c:v>
                </c:pt>
                <c:pt idx="740">
                  <c:v>1.7395</c:v>
                </c:pt>
                <c:pt idx="741">
                  <c:v>1.83105</c:v>
                </c:pt>
                <c:pt idx="742">
                  <c:v>1.49536</c:v>
                </c:pt>
                <c:pt idx="743">
                  <c:v>1.28174</c:v>
                </c:pt>
                <c:pt idx="744">
                  <c:v>0.823975</c:v>
                </c:pt>
                <c:pt idx="745">
                  <c:v>2.441409999999998</c:v>
                </c:pt>
                <c:pt idx="746">
                  <c:v>1.00708</c:v>
                </c:pt>
                <c:pt idx="747">
                  <c:v>2.56348</c:v>
                </c:pt>
                <c:pt idx="748">
                  <c:v>1.09863</c:v>
                </c:pt>
                <c:pt idx="749">
                  <c:v>1.83105</c:v>
                </c:pt>
                <c:pt idx="750">
                  <c:v>0.823975</c:v>
                </c:pt>
                <c:pt idx="751">
                  <c:v>1.83105</c:v>
                </c:pt>
                <c:pt idx="752">
                  <c:v>1.40381</c:v>
                </c:pt>
                <c:pt idx="753">
                  <c:v>1.0376</c:v>
                </c:pt>
                <c:pt idx="754">
                  <c:v>1.00708</c:v>
                </c:pt>
                <c:pt idx="755">
                  <c:v>1.37329</c:v>
                </c:pt>
                <c:pt idx="756">
                  <c:v>0.762939</c:v>
                </c:pt>
                <c:pt idx="757">
                  <c:v>2.2583</c:v>
                </c:pt>
                <c:pt idx="758">
                  <c:v>1.7395</c:v>
                </c:pt>
                <c:pt idx="759">
                  <c:v>1.83105</c:v>
                </c:pt>
                <c:pt idx="760">
                  <c:v>1.49536</c:v>
                </c:pt>
                <c:pt idx="761">
                  <c:v>0.915527</c:v>
                </c:pt>
                <c:pt idx="762">
                  <c:v>1.06812</c:v>
                </c:pt>
                <c:pt idx="763">
                  <c:v>1.70898</c:v>
                </c:pt>
                <c:pt idx="764">
                  <c:v>2.441409999999998</c:v>
                </c:pt>
                <c:pt idx="765">
                  <c:v>0.732422</c:v>
                </c:pt>
                <c:pt idx="766">
                  <c:v>1.83105</c:v>
                </c:pt>
                <c:pt idx="767">
                  <c:v>2.74658</c:v>
                </c:pt>
                <c:pt idx="768">
                  <c:v>2.53296</c:v>
                </c:pt>
                <c:pt idx="769">
                  <c:v>2.86865</c:v>
                </c:pt>
                <c:pt idx="770">
                  <c:v>2.16675</c:v>
                </c:pt>
                <c:pt idx="771">
                  <c:v>1.80054</c:v>
                </c:pt>
                <c:pt idx="772">
                  <c:v>1.83105</c:v>
                </c:pt>
                <c:pt idx="773">
                  <c:v>0.823975</c:v>
                </c:pt>
                <c:pt idx="774">
                  <c:v>1.92261</c:v>
                </c:pt>
                <c:pt idx="775">
                  <c:v>1.83105</c:v>
                </c:pt>
                <c:pt idx="776">
                  <c:v>1.92261</c:v>
                </c:pt>
                <c:pt idx="777">
                  <c:v>2.74658</c:v>
                </c:pt>
                <c:pt idx="778">
                  <c:v>2.471919999999999</c:v>
                </c:pt>
                <c:pt idx="779">
                  <c:v>3.66211</c:v>
                </c:pt>
                <c:pt idx="780">
                  <c:v>2.10571</c:v>
                </c:pt>
                <c:pt idx="781">
                  <c:v>2.74658</c:v>
                </c:pt>
                <c:pt idx="782">
                  <c:v>2.74658</c:v>
                </c:pt>
                <c:pt idx="783">
                  <c:v>1.46484</c:v>
                </c:pt>
                <c:pt idx="784">
                  <c:v>2.04468</c:v>
                </c:pt>
                <c:pt idx="785">
                  <c:v>0.915527</c:v>
                </c:pt>
                <c:pt idx="786">
                  <c:v>1.83105</c:v>
                </c:pt>
                <c:pt idx="787">
                  <c:v>2.53296</c:v>
                </c:pt>
                <c:pt idx="788">
                  <c:v>2.441409999999998</c:v>
                </c:pt>
                <c:pt idx="789">
                  <c:v>2.38037</c:v>
                </c:pt>
                <c:pt idx="790">
                  <c:v>2.96021</c:v>
                </c:pt>
                <c:pt idx="791">
                  <c:v>1.52588</c:v>
                </c:pt>
                <c:pt idx="792">
                  <c:v>1.7395</c:v>
                </c:pt>
                <c:pt idx="793">
                  <c:v>0.762939</c:v>
                </c:pt>
                <c:pt idx="794">
                  <c:v>0.732422</c:v>
                </c:pt>
                <c:pt idx="795">
                  <c:v>0.732422</c:v>
                </c:pt>
                <c:pt idx="796">
                  <c:v>1.92261</c:v>
                </c:pt>
                <c:pt idx="797">
                  <c:v>2.53296</c:v>
                </c:pt>
                <c:pt idx="798">
                  <c:v>2.65503</c:v>
                </c:pt>
                <c:pt idx="799">
                  <c:v>3.35693</c:v>
                </c:pt>
                <c:pt idx="800">
                  <c:v>1.52588</c:v>
                </c:pt>
                <c:pt idx="801">
                  <c:v>1.83105</c:v>
                </c:pt>
                <c:pt idx="802">
                  <c:v>1.61743</c:v>
                </c:pt>
                <c:pt idx="803">
                  <c:v>1.77002</c:v>
                </c:pt>
                <c:pt idx="804">
                  <c:v>1.12915</c:v>
                </c:pt>
                <c:pt idx="805">
                  <c:v>1.58691</c:v>
                </c:pt>
                <c:pt idx="806">
                  <c:v>1.92261</c:v>
                </c:pt>
                <c:pt idx="807">
                  <c:v>1.61743</c:v>
                </c:pt>
                <c:pt idx="808">
                  <c:v>1.61743</c:v>
                </c:pt>
                <c:pt idx="809">
                  <c:v>2.65503</c:v>
                </c:pt>
                <c:pt idx="810">
                  <c:v>2.38037</c:v>
                </c:pt>
                <c:pt idx="811">
                  <c:v>1.83105</c:v>
                </c:pt>
                <c:pt idx="812">
                  <c:v>1.92261</c:v>
                </c:pt>
                <c:pt idx="813">
                  <c:v>0.732422</c:v>
                </c:pt>
                <c:pt idx="814">
                  <c:v>1.83105</c:v>
                </c:pt>
                <c:pt idx="815">
                  <c:v>0.762939</c:v>
                </c:pt>
                <c:pt idx="816">
                  <c:v>1.83105</c:v>
                </c:pt>
                <c:pt idx="817">
                  <c:v>2.74658</c:v>
                </c:pt>
                <c:pt idx="818">
                  <c:v>2.2583</c:v>
                </c:pt>
                <c:pt idx="819">
                  <c:v>1.7395</c:v>
                </c:pt>
                <c:pt idx="820">
                  <c:v>2.2583</c:v>
                </c:pt>
                <c:pt idx="821">
                  <c:v>1.52588</c:v>
                </c:pt>
                <c:pt idx="822">
                  <c:v>1.52588</c:v>
                </c:pt>
                <c:pt idx="823">
                  <c:v>1.12915</c:v>
                </c:pt>
                <c:pt idx="824">
                  <c:v>2.01416</c:v>
                </c:pt>
                <c:pt idx="825">
                  <c:v>1.12915</c:v>
                </c:pt>
                <c:pt idx="826">
                  <c:v>1.92261</c:v>
                </c:pt>
                <c:pt idx="827">
                  <c:v>1.61743</c:v>
                </c:pt>
                <c:pt idx="828">
                  <c:v>1.7395</c:v>
                </c:pt>
                <c:pt idx="829">
                  <c:v>2.65503</c:v>
                </c:pt>
                <c:pt idx="830">
                  <c:v>2.74658</c:v>
                </c:pt>
                <c:pt idx="831">
                  <c:v>1.7395</c:v>
                </c:pt>
                <c:pt idx="832">
                  <c:v>1.83105</c:v>
                </c:pt>
                <c:pt idx="833">
                  <c:v>1.5564</c:v>
                </c:pt>
                <c:pt idx="834">
                  <c:v>0.640869</c:v>
                </c:pt>
                <c:pt idx="835">
                  <c:v>1.70898</c:v>
                </c:pt>
                <c:pt idx="836">
                  <c:v>2.65503</c:v>
                </c:pt>
                <c:pt idx="837">
                  <c:v>1.70898</c:v>
                </c:pt>
                <c:pt idx="838">
                  <c:v>2.349849999999992</c:v>
                </c:pt>
                <c:pt idx="839">
                  <c:v>1.89209</c:v>
                </c:pt>
                <c:pt idx="840">
                  <c:v>2.65503</c:v>
                </c:pt>
                <c:pt idx="841">
                  <c:v>2.74658</c:v>
                </c:pt>
                <c:pt idx="842">
                  <c:v>2.136229999999999</c:v>
                </c:pt>
                <c:pt idx="843">
                  <c:v>1.46484</c:v>
                </c:pt>
                <c:pt idx="844">
                  <c:v>0.823975</c:v>
                </c:pt>
                <c:pt idx="845">
                  <c:v>0.518799</c:v>
                </c:pt>
                <c:pt idx="846">
                  <c:v>1.70898</c:v>
                </c:pt>
                <c:pt idx="847">
                  <c:v>1.5564</c:v>
                </c:pt>
                <c:pt idx="848">
                  <c:v>1.0376</c:v>
                </c:pt>
                <c:pt idx="849">
                  <c:v>0.732422</c:v>
                </c:pt>
                <c:pt idx="850">
                  <c:v>1.49536</c:v>
                </c:pt>
                <c:pt idx="851">
                  <c:v>1.5564</c:v>
                </c:pt>
                <c:pt idx="852">
                  <c:v>1.40381</c:v>
                </c:pt>
                <c:pt idx="853">
                  <c:v>0.946045</c:v>
                </c:pt>
                <c:pt idx="854">
                  <c:v>1.70898</c:v>
                </c:pt>
                <c:pt idx="855">
                  <c:v>0.640869</c:v>
                </c:pt>
                <c:pt idx="856">
                  <c:v>1.06812</c:v>
                </c:pt>
                <c:pt idx="857">
                  <c:v>2.04468</c:v>
                </c:pt>
                <c:pt idx="858">
                  <c:v>1.7395</c:v>
                </c:pt>
                <c:pt idx="859">
                  <c:v>0.610352</c:v>
                </c:pt>
                <c:pt idx="860">
                  <c:v>1.83105</c:v>
                </c:pt>
                <c:pt idx="861">
                  <c:v>1.92261</c:v>
                </c:pt>
                <c:pt idx="862">
                  <c:v>1.83105</c:v>
                </c:pt>
                <c:pt idx="863">
                  <c:v>0.823975</c:v>
                </c:pt>
                <c:pt idx="864">
                  <c:v>2.2583</c:v>
                </c:pt>
                <c:pt idx="865">
                  <c:v>1.61743</c:v>
                </c:pt>
                <c:pt idx="866">
                  <c:v>2.441409999999998</c:v>
                </c:pt>
                <c:pt idx="867">
                  <c:v>0.732422</c:v>
                </c:pt>
                <c:pt idx="868">
                  <c:v>1.83105</c:v>
                </c:pt>
                <c:pt idx="869">
                  <c:v>2.74658</c:v>
                </c:pt>
                <c:pt idx="870">
                  <c:v>0.946045</c:v>
                </c:pt>
                <c:pt idx="871">
                  <c:v>1.00708</c:v>
                </c:pt>
                <c:pt idx="872">
                  <c:v>1.83105</c:v>
                </c:pt>
                <c:pt idx="873">
                  <c:v>0.823975</c:v>
                </c:pt>
                <c:pt idx="874">
                  <c:v>0.640869</c:v>
                </c:pt>
                <c:pt idx="875">
                  <c:v>1.06812</c:v>
                </c:pt>
                <c:pt idx="876">
                  <c:v>2.349849999999992</c:v>
                </c:pt>
                <c:pt idx="877">
                  <c:v>1.83105</c:v>
                </c:pt>
                <c:pt idx="878">
                  <c:v>1.61743</c:v>
                </c:pt>
                <c:pt idx="879">
                  <c:v>0.732422</c:v>
                </c:pt>
                <c:pt idx="880">
                  <c:v>1.83105</c:v>
                </c:pt>
                <c:pt idx="881">
                  <c:v>1.61743</c:v>
                </c:pt>
                <c:pt idx="882">
                  <c:v>1.83105</c:v>
                </c:pt>
                <c:pt idx="883">
                  <c:v>2.53296</c:v>
                </c:pt>
                <c:pt idx="884">
                  <c:v>1.61743</c:v>
                </c:pt>
                <c:pt idx="885">
                  <c:v>1.83105</c:v>
                </c:pt>
                <c:pt idx="886">
                  <c:v>1.70898</c:v>
                </c:pt>
                <c:pt idx="887">
                  <c:v>1.92261</c:v>
                </c:pt>
                <c:pt idx="888">
                  <c:v>1.7395</c:v>
                </c:pt>
                <c:pt idx="889">
                  <c:v>0.732422</c:v>
                </c:pt>
                <c:pt idx="890">
                  <c:v>1.61743</c:v>
                </c:pt>
                <c:pt idx="891">
                  <c:v>1.40381</c:v>
                </c:pt>
                <c:pt idx="892">
                  <c:v>2.38037</c:v>
                </c:pt>
                <c:pt idx="893">
                  <c:v>0.88501</c:v>
                </c:pt>
                <c:pt idx="894">
                  <c:v>2.2583</c:v>
                </c:pt>
                <c:pt idx="895">
                  <c:v>2.96021</c:v>
                </c:pt>
                <c:pt idx="896">
                  <c:v>1.06812</c:v>
                </c:pt>
                <c:pt idx="897">
                  <c:v>1.83105</c:v>
                </c:pt>
                <c:pt idx="898">
                  <c:v>0.823975</c:v>
                </c:pt>
                <c:pt idx="899">
                  <c:v>1.92261</c:v>
                </c:pt>
                <c:pt idx="900">
                  <c:v>2.74658</c:v>
                </c:pt>
                <c:pt idx="901">
                  <c:v>1.52588</c:v>
                </c:pt>
                <c:pt idx="902">
                  <c:v>1.83105</c:v>
                </c:pt>
                <c:pt idx="903">
                  <c:v>2.74658</c:v>
                </c:pt>
                <c:pt idx="904">
                  <c:v>3.14331</c:v>
                </c:pt>
                <c:pt idx="905">
                  <c:v>2.74658</c:v>
                </c:pt>
                <c:pt idx="906">
                  <c:v>1.7395</c:v>
                </c:pt>
                <c:pt idx="907">
                  <c:v>1.83105</c:v>
                </c:pt>
                <c:pt idx="908">
                  <c:v>1.19019</c:v>
                </c:pt>
                <c:pt idx="909">
                  <c:v>1.92261</c:v>
                </c:pt>
                <c:pt idx="910">
                  <c:v>1.67847</c:v>
                </c:pt>
                <c:pt idx="911">
                  <c:v>1.15967</c:v>
                </c:pt>
                <c:pt idx="912">
                  <c:v>1.7395</c:v>
                </c:pt>
                <c:pt idx="913">
                  <c:v>1.92261</c:v>
                </c:pt>
                <c:pt idx="914">
                  <c:v>2.74658</c:v>
                </c:pt>
                <c:pt idx="915">
                  <c:v>2.83813</c:v>
                </c:pt>
                <c:pt idx="916">
                  <c:v>1.77002</c:v>
                </c:pt>
                <c:pt idx="917">
                  <c:v>1.83105</c:v>
                </c:pt>
                <c:pt idx="918">
                  <c:v>0.823975</c:v>
                </c:pt>
                <c:pt idx="919">
                  <c:v>1.70898</c:v>
                </c:pt>
                <c:pt idx="920">
                  <c:v>0.762939</c:v>
                </c:pt>
                <c:pt idx="921">
                  <c:v>2.2583</c:v>
                </c:pt>
                <c:pt idx="922">
                  <c:v>1.83105</c:v>
                </c:pt>
                <c:pt idx="923">
                  <c:v>2.471919999999999</c:v>
                </c:pt>
                <c:pt idx="924">
                  <c:v>1.83105</c:v>
                </c:pt>
                <c:pt idx="925">
                  <c:v>2.65503</c:v>
                </c:pt>
                <c:pt idx="926">
                  <c:v>0.823975</c:v>
                </c:pt>
                <c:pt idx="927">
                  <c:v>1.49536</c:v>
                </c:pt>
                <c:pt idx="928">
                  <c:v>0.854492</c:v>
                </c:pt>
                <c:pt idx="929">
                  <c:v>0.732422</c:v>
                </c:pt>
                <c:pt idx="930">
                  <c:v>1.61743</c:v>
                </c:pt>
                <c:pt idx="931">
                  <c:v>1.92261</c:v>
                </c:pt>
                <c:pt idx="932">
                  <c:v>2.74658</c:v>
                </c:pt>
                <c:pt idx="933">
                  <c:v>1.61743</c:v>
                </c:pt>
                <c:pt idx="934">
                  <c:v>1.7395</c:v>
                </c:pt>
                <c:pt idx="935">
                  <c:v>1.49536</c:v>
                </c:pt>
                <c:pt idx="936">
                  <c:v>1.06812</c:v>
                </c:pt>
                <c:pt idx="937">
                  <c:v>1.61743</c:v>
                </c:pt>
                <c:pt idx="938">
                  <c:v>0.732422</c:v>
                </c:pt>
                <c:pt idx="939">
                  <c:v>1.49536</c:v>
                </c:pt>
                <c:pt idx="940">
                  <c:v>1.83105</c:v>
                </c:pt>
                <c:pt idx="941">
                  <c:v>2.74658</c:v>
                </c:pt>
                <c:pt idx="942">
                  <c:v>1.52588</c:v>
                </c:pt>
                <c:pt idx="943">
                  <c:v>1.83105</c:v>
                </c:pt>
                <c:pt idx="944">
                  <c:v>0.915527</c:v>
                </c:pt>
                <c:pt idx="945">
                  <c:v>2.349849999999992</c:v>
                </c:pt>
                <c:pt idx="946">
                  <c:v>1.0376</c:v>
                </c:pt>
                <c:pt idx="947">
                  <c:v>1.61743</c:v>
                </c:pt>
                <c:pt idx="948">
                  <c:v>2.65503</c:v>
                </c:pt>
                <c:pt idx="949">
                  <c:v>1.52588</c:v>
                </c:pt>
                <c:pt idx="950">
                  <c:v>0.732422</c:v>
                </c:pt>
                <c:pt idx="951">
                  <c:v>2.68555</c:v>
                </c:pt>
                <c:pt idx="952">
                  <c:v>1.7395</c:v>
                </c:pt>
                <c:pt idx="953">
                  <c:v>1.61743</c:v>
                </c:pt>
                <c:pt idx="954">
                  <c:v>2.16675</c:v>
                </c:pt>
                <c:pt idx="955">
                  <c:v>3.57056</c:v>
                </c:pt>
                <c:pt idx="956">
                  <c:v>0.88501</c:v>
                </c:pt>
                <c:pt idx="957">
                  <c:v>1.28174</c:v>
                </c:pt>
                <c:pt idx="958">
                  <c:v>0.732422</c:v>
                </c:pt>
                <c:pt idx="959">
                  <c:v>1.28174</c:v>
                </c:pt>
                <c:pt idx="960">
                  <c:v>1.61743</c:v>
                </c:pt>
                <c:pt idx="961">
                  <c:v>1.52588</c:v>
                </c:pt>
                <c:pt idx="962">
                  <c:v>1.83105</c:v>
                </c:pt>
                <c:pt idx="963">
                  <c:v>2.471919999999999</c:v>
                </c:pt>
                <c:pt idx="964">
                  <c:v>2.19727</c:v>
                </c:pt>
                <c:pt idx="965">
                  <c:v>2.74658</c:v>
                </c:pt>
                <c:pt idx="966">
                  <c:v>1.12915</c:v>
                </c:pt>
                <c:pt idx="967">
                  <c:v>1.40381</c:v>
                </c:pt>
                <c:pt idx="968">
                  <c:v>1.49536</c:v>
                </c:pt>
                <c:pt idx="969">
                  <c:v>0.946045</c:v>
                </c:pt>
                <c:pt idx="970">
                  <c:v>1.06812</c:v>
                </c:pt>
                <c:pt idx="971">
                  <c:v>1.61743</c:v>
                </c:pt>
                <c:pt idx="972">
                  <c:v>2.441409999999998</c:v>
                </c:pt>
                <c:pt idx="973">
                  <c:v>2.86865</c:v>
                </c:pt>
                <c:pt idx="974">
                  <c:v>2.83813</c:v>
                </c:pt>
                <c:pt idx="975">
                  <c:v>2.74658</c:v>
                </c:pt>
                <c:pt idx="976">
                  <c:v>2.96021</c:v>
                </c:pt>
                <c:pt idx="977">
                  <c:v>1.83105</c:v>
                </c:pt>
                <c:pt idx="978">
                  <c:v>2.136229999999999</c:v>
                </c:pt>
                <c:pt idx="979">
                  <c:v>0.915527</c:v>
                </c:pt>
                <c:pt idx="980">
                  <c:v>2.56348</c:v>
                </c:pt>
                <c:pt idx="981">
                  <c:v>1.5564</c:v>
                </c:pt>
                <c:pt idx="982">
                  <c:v>2.349849999999992</c:v>
                </c:pt>
                <c:pt idx="983">
                  <c:v>1.83105</c:v>
                </c:pt>
                <c:pt idx="984">
                  <c:v>1.83105</c:v>
                </c:pt>
                <c:pt idx="985">
                  <c:v>2.74658</c:v>
                </c:pt>
                <c:pt idx="986">
                  <c:v>2.74658</c:v>
                </c:pt>
                <c:pt idx="987">
                  <c:v>1.7395</c:v>
                </c:pt>
                <c:pt idx="988">
                  <c:v>1.83105</c:v>
                </c:pt>
                <c:pt idx="989">
                  <c:v>0.823975</c:v>
                </c:pt>
                <c:pt idx="990">
                  <c:v>2.2583</c:v>
                </c:pt>
                <c:pt idx="991">
                  <c:v>0.976562</c:v>
                </c:pt>
                <c:pt idx="992">
                  <c:v>1.83105</c:v>
                </c:pt>
                <c:pt idx="993">
                  <c:v>2.74658</c:v>
                </c:pt>
                <c:pt idx="994">
                  <c:v>2.2583</c:v>
                </c:pt>
                <c:pt idx="995">
                  <c:v>1.83105</c:v>
                </c:pt>
                <c:pt idx="996">
                  <c:v>1.28174</c:v>
                </c:pt>
                <c:pt idx="997">
                  <c:v>1.19019</c:v>
                </c:pt>
                <c:pt idx="998">
                  <c:v>1.83105</c:v>
                </c:pt>
                <c:pt idx="999">
                  <c:v>0.823975</c:v>
                </c:pt>
                <c:pt idx="1000">
                  <c:v>2.2583</c:v>
                </c:pt>
                <c:pt idx="1001">
                  <c:v>1.70898</c:v>
                </c:pt>
                <c:pt idx="1002">
                  <c:v>2.349849999999992</c:v>
                </c:pt>
                <c:pt idx="1003">
                  <c:v>2.10571</c:v>
                </c:pt>
                <c:pt idx="1004">
                  <c:v>1.52588</c:v>
                </c:pt>
                <c:pt idx="1005">
                  <c:v>1.83105</c:v>
                </c:pt>
                <c:pt idx="1006">
                  <c:v>2.74658</c:v>
                </c:pt>
                <c:pt idx="1007">
                  <c:v>1.52588</c:v>
                </c:pt>
                <c:pt idx="1008">
                  <c:v>1.83105</c:v>
                </c:pt>
                <c:pt idx="1009">
                  <c:v>2.74658</c:v>
                </c:pt>
                <c:pt idx="1010">
                  <c:v>1.7395</c:v>
                </c:pt>
                <c:pt idx="1011">
                  <c:v>2.56348</c:v>
                </c:pt>
                <c:pt idx="1012">
                  <c:v>0.732422</c:v>
                </c:pt>
                <c:pt idx="1013">
                  <c:v>2.136229999999999</c:v>
                </c:pt>
                <c:pt idx="1014">
                  <c:v>2.62451</c:v>
                </c:pt>
                <c:pt idx="1015">
                  <c:v>1.70898</c:v>
                </c:pt>
                <c:pt idx="1016">
                  <c:v>1.83105</c:v>
                </c:pt>
                <c:pt idx="1017">
                  <c:v>1.49536</c:v>
                </c:pt>
                <c:pt idx="1018">
                  <c:v>2.136229999999999</c:v>
                </c:pt>
                <c:pt idx="1019">
                  <c:v>0.915527</c:v>
                </c:pt>
                <c:pt idx="1020">
                  <c:v>1.92261</c:v>
                </c:pt>
                <c:pt idx="1021">
                  <c:v>0.823975</c:v>
                </c:pt>
                <c:pt idx="1022">
                  <c:v>1.28174</c:v>
                </c:pt>
                <c:pt idx="1023">
                  <c:v>1.83105</c:v>
                </c:pt>
                <c:pt idx="1024">
                  <c:v>2.74658</c:v>
                </c:pt>
                <c:pt idx="1025">
                  <c:v>0.946045</c:v>
                </c:pt>
                <c:pt idx="1026">
                  <c:v>2.349849999999992</c:v>
                </c:pt>
                <c:pt idx="1027">
                  <c:v>1.40381</c:v>
                </c:pt>
                <c:pt idx="1028">
                  <c:v>2.349849999999992</c:v>
                </c:pt>
                <c:pt idx="1029">
                  <c:v>1.7395</c:v>
                </c:pt>
                <c:pt idx="1030">
                  <c:v>2.471919999999999</c:v>
                </c:pt>
                <c:pt idx="1031">
                  <c:v>1.7395</c:v>
                </c:pt>
                <c:pt idx="1032">
                  <c:v>1.61743</c:v>
                </c:pt>
                <c:pt idx="1033">
                  <c:v>1.40381</c:v>
                </c:pt>
                <c:pt idx="1034">
                  <c:v>2.349849999999992</c:v>
                </c:pt>
                <c:pt idx="1035">
                  <c:v>1.00708</c:v>
                </c:pt>
                <c:pt idx="1036">
                  <c:v>1.28174</c:v>
                </c:pt>
                <c:pt idx="1037">
                  <c:v>1.92261</c:v>
                </c:pt>
                <c:pt idx="1038">
                  <c:v>1.83105</c:v>
                </c:pt>
                <c:pt idx="1039">
                  <c:v>1.28174</c:v>
                </c:pt>
                <c:pt idx="1040">
                  <c:v>2.01416</c:v>
                </c:pt>
                <c:pt idx="1041">
                  <c:v>1.70898</c:v>
                </c:pt>
                <c:pt idx="1042">
                  <c:v>2.441409999999998</c:v>
                </c:pt>
                <c:pt idx="1043">
                  <c:v>2.441409999999998</c:v>
                </c:pt>
                <c:pt idx="1044">
                  <c:v>1.92261</c:v>
                </c:pt>
                <c:pt idx="1045">
                  <c:v>1.40381</c:v>
                </c:pt>
                <c:pt idx="1046">
                  <c:v>2.04468</c:v>
                </c:pt>
                <c:pt idx="1047">
                  <c:v>1.92261</c:v>
                </c:pt>
                <c:pt idx="1048">
                  <c:v>1.61743</c:v>
                </c:pt>
                <c:pt idx="1049">
                  <c:v>0.732422</c:v>
                </c:pt>
                <c:pt idx="1050">
                  <c:v>1.37329</c:v>
                </c:pt>
                <c:pt idx="1051">
                  <c:v>1.92261</c:v>
                </c:pt>
                <c:pt idx="1052">
                  <c:v>2.53296</c:v>
                </c:pt>
                <c:pt idx="1053">
                  <c:v>0.732422</c:v>
                </c:pt>
                <c:pt idx="1054">
                  <c:v>1.49536</c:v>
                </c:pt>
                <c:pt idx="1055">
                  <c:v>1.83105</c:v>
                </c:pt>
                <c:pt idx="1056">
                  <c:v>2.441409999999998</c:v>
                </c:pt>
                <c:pt idx="1057">
                  <c:v>1.83105</c:v>
                </c:pt>
                <c:pt idx="1058">
                  <c:v>1.83105</c:v>
                </c:pt>
                <c:pt idx="1059">
                  <c:v>0.823975</c:v>
                </c:pt>
                <c:pt idx="1060">
                  <c:v>1.70898</c:v>
                </c:pt>
                <c:pt idx="1061">
                  <c:v>0.762939</c:v>
                </c:pt>
                <c:pt idx="1062">
                  <c:v>1.83105</c:v>
                </c:pt>
                <c:pt idx="1063">
                  <c:v>2.74658</c:v>
                </c:pt>
                <c:pt idx="1064">
                  <c:v>1.70898</c:v>
                </c:pt>
                <c:pt idx="1065">
                  <c:v>2.441409999999998</c:v>
                </c:pt>
                <c:pt idx="1066">
                  <c:v>2.471919999999999</c:v>
                </c:pt>
                <c:pt idx="1067">
                  <c:v>1.77002</c:v>
                </c:pt>
                <c:pt idx="1068">
                  <c:v>2.65503</c:v>
                </c:pt>
                <c:pt idx="1069">
                  <c:v>1.09863</c:v>
                </c:pt>
                <c:pt idx="1070">
                  <c:v>1.83105</c:v>
                </c:pt>
                <c:pt idx="1071">
                  <c:v>2.74658</c:v>
                </c:pt>
                <c:pt idx="1072">
                  <c:v>0.823975</c:v>
                </c:pt>
                <c:pt idx="1073">
                  <c:v>1.28174</c:v>
                </c:pt>
                <c:pt idx="1074">
                  <c:v>2.04468</c:v>
                </c:pt>
                <c:pt idx="1075">
                  <c:v>1.70898</c:v>
                </c:pt>
                <c:pt idx="1076">
                  <c:v>1.83105</c:v>
                </c:pt>
                <c:pt idx="1077">
                  <c:v>0.915527</c:v>
                </c:pt>
                <c:pt idx="1078">
                  <c:v>2.136229999999999</c:v>
                </c:pt>
                <c:pt idx="1079">
                  <c:v>1.0376</c:v>
                </c:pt>
                <c:pt idx="1080">
                  <c:v>1.40381</c:v>
                </c:pt>
                <c:pt idx="1081">
                  <c:v>1.92261</c:v>
                </c:pt>
                <c:pt idx="1082">
                  <c:v>0.915527</c:v>
                </c:pt>
                <c:pt idx="1083">
                  <c:v>1.37329</c:v>
                </c:pt>
                <c:pt idx="1084">
                  <c:v>0.732422</c:v>
                </c:pt>
                <c:pt idx="1085">
                  <c:v>1.92261</c:v>
                </c:pt>
                <c:pt idx="1086">
                  <c:v>0.854492</c:v>
                </c:pt>
                <c:pt idx="1087">
                  <c:v>2.441409999999998</c:v>
                </c:pt>
                <c:pt idx="1088">
                  <c:v>1.83105</c:v>
                </c:pt>
                <c:pt idx="1089">
                  <c:v>1.61743</c:v>
                </c:pt>
                <c:pt idx="1090">
                  <c:v>1.52588</c:v>
                </c:pt>
                <c:pt idx="1091">
                  <c:v>1.83105</c:v>
                </c:pt>
                <c:pt idx="1092">
                  <c:v>1.52588</c:v>
                </c:pt>
                <c:pt idx="1093">
                  <c:v>2.65503</c:v>
                </c:pt>
                <c:pt idx="1094">
                  <c:v>0.88501</c:v>
                </c:pt>
                <c:pt idx="1095">
                  <c:v>1.92261</c:v>
                </c:pt>
                <c:pt idx="1096">
                  <c:v>1.40381</c:v>
                </c:pt>
                <c:pt idx="1097">
                  <c:v>2.136229999999999</c:v>
                </c:pt>
                <c:pt idx="1098">
                  <c:v>1.83105</c:v>
                </c:pt>
                <c:pt idx="1099">
                  <c:v>1.0376</c:v>
                </c:pt>
                <c:pt idx="1100">
                  <c:v>1.15967</c:v>
                </c:pt>
                <c:pt idx="1101">
                  <c:v>0.823975</c:v>
                </c:pt>
                <c:pt idx="1102">
                  <c:v>1.06812</c:v>
                </c:pt>
                <c:pt idx="1103">
                  <c:v>0.823975</c:v>
                </c:pt>
                <c:pt idx="1104">
                  <c:v>0.915527</c:v>
                </c:pt>
                <c:pt idx="1105">
                  <c:v>1.92261</c:v>
                </c:pt>
                <c:pt idx="1106">
                  <c:v>0.732422</c:v>
                </c:pt>
                <c:pt idx="1107">
                  <c:v>1.06812</c:v>
                </c:pt>
                <c:pt idx="1108">
                  <c:v>1.49536</c:v>
                </c:pt>
                <c:pt idx="1109">
                  <c:v>1.15967</c:v>
                </c:pt>
                <c:pt idx="1110">
                  <c:v>1.7395</c:v>
                </c:pt>
                <c:pt idx="1111">
                  <c:v>1.12915</c:v>
                </c:pt>
                <c:pt idx="1112">
                  <c:v>1.92261</c:v>
                </c:pt>
                <c:pt idx="1113">
                  <c:v>0.823975</c:v>
                </c:pt>
                <c:pt idx="1114">
                  <c:v>1.92261</c:v>
                </c:pt>
                <c:pt idx="1115">
                  <c:v>2.74658</c:v>
                </c:pt>
                <c:pt idx="1116">
                  <c:v>1.70898</c:v>
                </c:pt>
                <c:pt idx="1117">
                  <c:v>1.92261</c:v>
                </c:pt>
                <c:pt idx="1118">
                  <c:v>2.74658</c:v>
                </c:pt>
                <c:pt idx="1119">
                  <c:v>1.7395</c:v>
                </c:pt>
                <c:pt idx="1120">
                  <c:v>1.61743</c:v>
                </c:pt>
                <c:pt idx="1121">
                  <c:v>1.83105</c:v>
                </c:pt>
                <c:pt idx="1122">
                  <c:v>1.12915</c:v>
                </c:pt>
                <c:pt idx="1123">
                  <c:v>0.823975</c:v>
                </c:pt>
                <c:pt idx="1124">
                  <c:v>1.61743</c:v>
                </c:pt>
                <c:pt idx="1125">
                  <c:v>1.49536</c:v>
                </c:pt>
                <c:pt idx="1126">
                  <c:v>1.31226</c:v>
                </c:pt>
                <c:pt idx="1127">
                  <c:v>1.92261</c:v>
                </c:pt>
                <c:pt idx="1128">
                  <c:v>0.823975</c:v>
                </c:pt>
                <c:pt idx="1129">
                  <c:v>1.06812</c:v>
                </c:pt>
                <c:pt idx="1130">
                  <c:v>1.92261</c:v>
                </c:pt>
                <c:pt idx="1131">
                  <c:v>2.74658</c:v>
                </c:pt>
                <c:pt idx="1132">
                  <c:v>0.823975</c:v>
                </c:pt>
                <c:pt idx="1133">
                  <c:v>0.732422</c:v>
                </c:pt>
                <c:pt idx="1134">
                  <c:v>1.49536</c:v>
                </c:pt>
                <c:pt idx="1135">
                  <c:v>1.92261</c:v>
                </c:pt>
                <c:pt idx="1136">
                  <c:v>0.823975</c:v>
                </c:pt>
                <c:pt idx="1137">
                  <c:v>2.349849999999992</c:v>
                </c:pt>
                <c:pt idx="1138">
                  <c:v>1.83105</c:v>
                </c:pt>
                <c:pt idx="1139">
                  <c:v>2.74658</c:v>
                </c:pt>
                <c:pt idx="1140">
                  <c:v>0.946045</c:v>
                </c:pt>
                <c:pt idx="1141">
                  <c:v>1.92261</c:v>
                </c:pt>
                <c:pt idx="1142">
                  <c:v>0.915527</c:v>
                </c:pt>
                <c:pt idx="1143">
                  <c:v>0.732422</c:v>
                </c:pt>
                <c:pt idx="1144">
                  <c:v>1.31226</c:v>
                </c:pt>
                <c:pt idx="1145">
                  <c:v>1.61743</c:v>
                </c:pt>
                <c:pt idx="1146">
                  <c:v>1.64795</c:v>
                </c:pt>
                <c:pt idx="1147">
                  <c:v>2.04468</c:v>
                </c:pt>
                <c:pt idx="1148">
                  <c:v>1.70898</c:v>
                </c:pt>
                <c:pt idx="1149">
                  <c:v>1.70898</c:v>
                </c:pt>
                <c:pt idx="1150">
                  <c:v>0.762939</c:v>
                </c:pt>
                <c:pt idx="1151">
                  <c:v>1.37329</c:v>
                </c:pt>
                <c:pt idx="1152">
                  <c:v>0.823975</c:v>
                </c:pt>
                <c:pt idx="1153">
                  <c:v>0.915527</c:v>
                </c:pt>
                <c:pt idx="1154">
                  <c:v>0.915527</c:v>
                </c:pt>
                <c:pt idx="1155">
                  <c:v>1.70898</c:v>
                </c:pt>
                <c:pt idx="1156">
                  <c:v>2.441409999999998</c:v>
                </c:pt>
                <c:pt idx="1157">
                  <c:v>2.441409999999998</c:v>
                </c:pt>
                <c:pt idx="1158">
                  <c:v>2.441409999999998</c:v>
                </c:pt>
                <c:pt idx="1159">
                  <c:v>2.56348</c:v>
                </c:pt>
                <c:pt idx="1160">
                  <c:v>1.70898</c:v>
                </c:pt>
                <c:pt idx="1161">
                  <c:v>2.349849999999992</c:v>
                </c:pt>
                <c:pt idx="1162">
                  <c:v>1.61743</c:v>
                </c:pt>
                <c:pt idx="1163">
                  <c:v>2.349849999999992</c:v>
                </c:pt>
                <c:pt idx="1164">
                  <c:v>1.00708</c:v>
                </c:pt>
                <c:pt idx="1165">
                  <c:v>1.61743</c:v>
                </c:pt>
                <c:pt idx="1166">
                  <c:v>0.732422</c:v>
                </c:pt>
                <c:pt idx="1167">
                  <c:v>1.0376</c:v>
                </c:pt>
                <c:pt idx="1168">
                  <c:v>0.793457</c:v>
                </c:pt>
                <c:pt idx="1169">
                  <c:v>0.823975</c:v>
                </c:pt>
                <c:pt idx="1170">
                  <c:v>0.823975</c:v>
                </c:pt>
                <c:pt idx="1171">
                  <c:v>0.915527</c:v>
                </c:pt>
                <c:pt idx="1172">
                  <c:v>1.19019</c:v>
                </c:pt>
                <c:pt idx="1173">
                  <c:v>1.0376</c:v>
                </c:pt>
                <c:pt idx="1174">
                  <c:v>1.92261</c:v>
                </c:pt>
                <c:pt idx="1175">
                  <c:v>1.92261</c:v>
                </c:pt>
                <c:pt idx="1176">
                  <c:v>2.74658</c:v>
                </c:pt>
                <c:pt idx="1177">
                  <c:v>2.74658</c:v>
                </c:pt>
                <c:pt idx="1178">
                  <c:v>0.915527</c:v>
                </c:pt>
                <c:pt idx="1179">
                  <c:v>1.12915</c:v>
                </c:pt>
                <c:pt idx="1180">
                  <c:v>1.83105</c:v>
                </c:pt>
                <c:pt idx="1181">
                  <c:v>0.823975</c:v>
                </c:pt>
                <c:pt idx="1182">
                  <c:v>1.0376</c:v>
                </c:pt>
                <c:pt idx="1183">
                  <c:v>1.40381</c:v>
                </c:pt>
                <c:pt idx="1184">
                  <c:v>2.349849999999992</c:v>
                </c:pt>
                <c:pt idx="1185">
                  <c:v>1.40381</c:v>
                </c:pt>
                <c:pt idx="1186">
                  <c:v>1.61743</c:v>
                </c:pt>
                <c:pt idx="1187">
                  <c:v>1.34277</c:v>
                </c:pt>
                <c:pt idx="1188">
                  <c:v>1.61743</c:v>
                </c:pt>
                <c:pt idx="1189">
                  <c:v>0.793457</c:v>
                </c:pt>
                <c:pt idx="1190">
                  <c:v>2.441409999999998</c:v>
                </c:pt>
                <c:pt idx="1191">
                  <c:v>1.00708</c:v>
                </c:pt>
                <c:pt idx="1192">
                  <c:v>0.732422</c:v>
                </c:pt>
                <c:pt idx="1193">
                  <c:v>1.92261</c:v>
                </c:pt>
                <c:pt idx="1194">
                  <c:v>1.0376</c:v>
                </c:pt>
                <c:pt idx="1195">
                  <c:v>1.06812</c:v>
                </c:pt>
                <c:pt idx="1196">
                  <c:v>0.732422</c:v>
                </c:pt>
                <c:pt idx="1197">
                  <c:v>1.92261</c:v>
                </c:pt>
                <c:pt idx="1198">
                  <c:v>1.52588</c:v>
                </c:pt>
                <c:pt idx="1199">
                  <c:v>0.793457</c:v>
                </c:pt>
                <c:pt idx="1200">
                  <c:v>1.83105</c:v>
                </c:pt>
                <c:pt idx="1201">
                  <c:v>1.52588</c:v>
                </c:pt>
                <c:pt idx="1202">
                  <c:v>1.49536</c:v>
                </c:pt>
                <c:pt idx="1203">
                  <c:v>2.349849999999992</c:v>
                </c:pt>
                <c:pt idx="1204">
                  <c:v>1.28174</c:v>
                </c:pt>
                <c:pt idx="1205">
                  <c:v>1.61743</c:v>
                </c:pt>
                <c:pt idx="1206">
                  <c:v>1.83105</c:v>
                </c:pt>
                <c:pt idx="1207">
                  <c:v>1.28174</c:v>
                </c:pt>
                <c:pt idx="1208">
                  <c:v>1.19019</c:v>
                </c:pt>
                <c:pt idx="1209">
                  <c:v>0.732422</c:v>
                </c:pt>
                <c:pt idx="1210">
                  <c:v>1.61743</c:v>
                </c:pt>
                <c:pt idx="1211">
                  <c:v>2.22778</c:v>
                </c:pt>
                <c:pt idx="1212">
                  <c:v>0.732422</c:v>
                </c:pt>
                <c:pt idx="1213">
                  <c:v>1.06812</c:v>
                </c:pt>
                <c:pt idx="1214">
                  <c:v>1.83105</c:v>
                </c:pt>
                <c:pt idx="1215">
                  <c:v>1.61743</c:v>
                </c:pt>
                <c:pt idx="1216">
                  <c:v>1.0376</c:v>
                </c:pt>
                <c:pt idx="1217">
                  <c:v>2.04468</c:v>
                </c:pt>
                <c:pt idx="1218">
                  <c:v>1.92261</c:v>
                </c:pt>
                <c:pt idx="1219">
                  <c:v>1.70898</c:v>
                </c:pt>
                <c:pt idx="1220">
                  <c:v>1.92261</c:v>
                </c:pt>
                <c:pt idx="1221">
                  <c:v>1.80054</c:v>
                </c:pt>
                <c:pt idx="1222">
                  <c:v>1.61743</c:v>
                </c:pt>
                <c:pt idx="1223">
                  <c:v>1.5564</c:v>
                </c:pt>
                <c:pt idx="1224">
                  <c:v>1.92261</c:v>
                </c:pt>
                <c:pt idx="1225">
                  <c:v>2.74658</c:v>
                </c:pt>
                <c:pt idx="1226">
                  <c:v>1.83105</c:v>
                </c:pt>
                <c:pt idx="1227">
                  <c:v>0.915527</c:v>
                </c:pt>
                <c:pt idx="1228">
                  <c:v>1.83105</c:v>
                </c:pt>
                <c:pt idx="1229">
                  <c:v>2.53296</c:v>
                </c:pt>
                <c:pt idx="1230">
                  <c:v>2.38037</c:v>
                </c:pt>
                <c:pt idx="1231">
                  <c:v>1.09863</c:v>
                </c:pt>
                <c:pt idx="1232">
                  <c:v>0.823975</c:v>
                </c:pt>
                <c:pt idx="1233">
                  <c:v>1.28174</c:v>
                </c:pt>
                <c:pt idx="1234">
                  <c:v>0.701904</c:v>
                </c:pt>
                <c:pt idx="1235">
                  <c:v>1.28174</c:v>
                </c:pt>
                <c:pt idx="1236">
                  <c:v>0.823975</c:v>
                </c:pt>
                <c:pt idx="1237">
                  <c:v>2.10571</c:v>
                </c:pt>
                <c:pt idx="1238">
                  <c:v>1.83105</c:v>
                </c:pt>
                <c:pt idx="1239">
                  <c:v>1.77002</c:v>
                </c:pt>
                <c:pt idx="1240">
                  <c:v>1.49536</c:v>
                </c:pt>
                <c:pt idx="1241">
                  <c:v>1.86157</c:v>
                </c:pt>
                <c:pt idx="1242">
                  <c:v>2.56348</c:v>
                </c:pt>
                <c:pt idx="1243">
                  <c:v>2.53296</c:v>
                </c:pt>
                <c:pt idx="1244">
                  <c:v>2.65503</c:v>
                </c:pt>
                <c:pt idx="1245">
                  <c:v>1.61743</c:v>
                </c:pt>
                <c:pt idx="1246">
                  <c:v>0.732422</c:v>
                </c:pt>
                <c:pt idx="1247">
                  <c:v>1.92261</c:v>
                </c:pt>
                <c:pt idx="1248">
                  <c:v>2.56348</c:v>
                </c:pt>
                <c:pt idx="1249">
                  <c:v>2.53296</c:v>
                </c:pt>
                <c:pt idx="1250">
                  <c:v>0.762939</c:v>
                </c:pt>
                <c:pt idx="1251">
                  <c:v>1.61743</c:v>
                </c:pt>
                <c:pt idx="1252">
                  <c:v>1.83105</c:v>
                </c:pt>
                <c:pt idx="1253">
                  <c:v>1.83105</c:v>
                </c:pt>
                <c:pt idx="1254">
                  <c:v>0.701904</c:v>
                </c:pt>
                <c:pt idx="1255">
                  <c:v>1.28174</c:v>
                </c:pt>
                <c:pt idx="1256">
                  <c:v>1.5564</c:v>
                </c:pt>
                <c:pt idx="1257">
                  <c:v>1.83105</c:v>
                </c:pt>
                <c:pt idx="1258">
                  <c:v>1.70898</c:v>
                </c:pt>
                <c:pt idx="1259">
                  <c:v>2.441409999999998</c:v>
                </c:pt>
                <c:pt idx="1260">
                  <c:v>1.92261</c:v>
                </c:pt>
                <c:pt idx="1261">
                  <c:v>0.823975</c:v>
                </c:pt>
                <c:pt idx="1262">
                  <c:v>1.28174</c:v>
                </c:pt>
                <c:pt idx="1263">
                  <c:v>1.83105</c:v>
                </c:pt>
                <c:pt idx="1264">
                  <c:v>1.83105</c:v>
                </c:pt>
                <c:pt idx="1265">
                  <c:v>0.823975</c:v>
                </c:pt>
                <c:pt idx="1266">
                  <c:v>1.15967</c:v>
                </c:pt>
                <c:pt idx="1267">
                  <c:v>0.823975</c:v>
                </c:pt>
                <c:pt idx="1268">
                  <c:v>0.823975</c:v>
                </c:pt>
                <c:pt idx="1269">
                  <c:v>1.92261</c:v>
                </c:pt>
                <c:pt idx="1270">
                  <c:v>0.732422</c:v>
                </c:pt>
                <c:pt idx="1271">
                  <c:v>0.823975</c:v>
                </c:pt>
                <c:pt idx="1272">
                  <c:v>1.92261</c:v>
                </c:pt>
                <c:pt idx="1273">
                  <c:v>0.823975</c:v>
                </c:pt>
                <c:pt idx="1274">
                  <c:v>2.349849999999992</c:v>
                </c:pt>
                <c:pt idx="1275">
                  <c:v>1.83105</c:v>
                </c:pt>
                <c:pt idx="1276">
                  <c:v>2.441409999999998</c:v>
                </c:pt>
                <c:pt idx="1277">
                  <c:v>0.823975</c:v>
                </c:pt>
                <c:pt idx="1278">
                  <c:v>1.28174</c:v>
                </c:pt>
                <c:pt idx="1279">
                  <c:v>1.06812</c:v>
                </c:pt>
                <c:pt idx="1280">
                  <c:v>1.52588</c:v>
                </c:pt>
                <c:pt idx="1281">
                  <c:v>0.732422</c:v>
                </c:pt>
                <c:pt idx="1282">
                  <c:v>1.70898</c:v>
                </c:pt>
                <c:pt idx="1283">
                  <c:v>0.701904</c:v>
                </c:pt>
                <c:pt idx="1284">
                  <c:v>1.83105</c:v>
                </c:pt>
                <c:pt idx="1285">
                  <c:v>1.83105</c:v>
                </c:pt>
                <c:pt idx="1286">
                  <c:v>0.762939</c:v>
                </c:pt>
                <c:pt idx="1287">
                  <c:v>1.49536</c:v>
                </c:pt>
                <c:pt idx="1288">
                  <c:v>0.915527</c:v>
                </c:pt>
                <c:pt idx="1289">
                  <c:v>2.22778</c:v>
                </c:pt>
                <c:pt idx="1290">
                  <c:v>0.732422</c:v>
                </c:pt>
                <c:pt idx="1291">
                  <c:v>0.823975</c:v>
                </c:pt>
                <c:pt idx="1292">
                  <c:v>1.92261</c:v>
                </c:pt>
                <c:pt idx="1293">
                  <c:v>2.74658</c:v>
                </c:pt>
                <c:pt idx="1294">
                  <c:v>0.823975</c:v>
                </c:pt>
                <c:pt idx="1295">
                  <c:v>1.92261</c:v>
                </c:pt>
                <c:pt idx="1296">
                  <c:v>2.136229999999999</c:v>
                </c:pt>
                <c:pt idx="1297">
                  <c:v>1.83105</c:v>
                </c:pt>
                <c:pt idx="1298">
                  <c:v>0.823975</c:v>
                </c:pt>
                <c:pt idx="1299">
                  <c:v>2.04468</c:v>
                </c:pt>
                <c:pt idx="1300">
                  <c:v>0.915527</c:v>
                </c:pt>
                <c:pt idx="1301">
                  <c:v>0.701904</c:v>
                </c:pt>
                <c:pt idx="1302">
                  <c:v>0.915527</c:v>
                </c:pt>
                <c:pt idx="1303">
                  <c:v>1.92261</c:v>
                </c:pt>
                <c:pt idx="1304">
                  <c:v>2.74658</c:v>
                </c:pt>
                <c:pt idx="1305">
                  <c:v>2.74658</c:v>
                </c:pt>
                <c:pt idx="1306">
                  <c:v>0.823975</c:v>
                </c:pt>
                <c:pt idx="1307">
                  <c:v>1.06812</c:v>
                </c:pt>
                <c:pt idx="1308">
                  <c:v>1.70898</c:v>
                </c:pt>
                <c:pt idx="1309">
                  <c:v>1.7395</c:v>
                </c:pt>
                <c:pt idx="1310">
                  <c:v>0.793457</c:v>
                </c:pt>
                <c:pt idx="1311">
                  <c:v>1.28174</c:v>
                </c:pt>
                <c:pt idx="1312">
                  <c:v>1.70898</c:v>
                </c:pt>
                <c:pt idx="1313">
                  <c:v>1.06812</c:v>
                </c:pt>
                <c:pt idx="1314">
                  <c:v>1.83105</c:v>
                </c:pt>
                <c:pt idx="1315">
                  <c:v>1.52588</c:v>
                </c:pt>
                <c:pt idx="1316">
                  <c:v>1.83105</c:v>
                </c:pt>
                <c:pt idx="1317">
                  <c:v>0.915527</c:v>
                </c:pt>
                <c:pt idx="1318">
                  <c:v>1.28174</c:v>
                </c:pt>
                <c:pt idx="1319">
                  <c:v>1.92261</c:v>
                </c:pt>
                <c:pt idx="1320">
                  <c:v>2.136229999999999</c:v>
                </c:pt>
                <c:pt idx="1321">
                  <c:v>1.12915</c:v>
                </c:pt>
                <c:pt idx="1322">
                  <c:v>1.2207</c:v>
                </c:pt>
                <c:pt idx="1323">
                  <c:v>1.70898</c:v>
                </c:pt>
                <c:pt idx="1324">
                  <c:v>0.823975</c:v>
                </c:pt>
                <c:pt idx="1325">
                  <c:v>0.732422</c:v>
                </c:pt>
                <c:pt idx="1326">
                  <c:v>1.19019</c:v>
                </c:pt>
                <c:pt idx="1327">
                  <c:v>1.92261</c:v>
                </c:pt>
                <c:pt idx="1328">
                  <c:v>2.74658</c:v>
                </c:pt>
                <c:pt idx="1329">
                  <c:v>0.732422</c:v>
                </c:pt>
                <c:pt idx="1330">
                  <c:v>0.915527</c:v>
                </c:pt>
                <c:pt idx="1331">
                  <c:v>2.65503</c:v>
                </c:pt>
                <c:pt idx="1332">
                  <c:v>1.09863</c:v>
                </c:pt>
                <c:pt idx="1333">
                  <c:v>1.70898</c:v>
                </c:pt>
                <c:pt idx="1334">
                  <c:v>0.732422</c:v>
                </c:pt>
                <c:pt idx="1335">
                  <c:v>1.83105</c:v>
                </c:pt>
                <c:pt idx="1336">
                  <c:v>0.732422</c:v>
                </c:pt>
                <c:pt idx="1337">
                  <c:v>1.28174</c:v>
                </c:pt>
                <c:pt idx="1338">
                  <c:v>1.61743</c:v>
                </c:pt>
                <c:pt idx="1339">
                  <c:v>1.92261</c:v>
                </c:pt>
                <c:pt idx="1340">
                  <c:v>1.61743</c:v>
                </c:pt>
                <c:pt idx="1341">
                  <c:v>1.83105</c:v>
                </c:pt>
                <c:pt idx="1342">
                  <c:v>1.61743</c:v>
                </c:pt>
                <c:pt idx="1343">
                  <c:v>1.83105</c:v>
                </c:pt>
                <c:pt idx="1344">
                  <c:v>0.823975</c:v>
                </c:pt>
                <c:pt idx="1345">
                  <c:v>1.83105</c:v>
                </c:pt>
                <c:pt idx="1346">
                  <c:v>0.823975</c:v>
                </c:pt>
                <c:pt idx="1347">
                  <c:v>1.92261</c:v>
                </c:pt>
                <c:pt idx="1348">
                  <c:v>1.92261</c:v>
                </c:pt>
                <c:pt idx="1349">
                  <c:v>1.92261</c:v>
                </c:pt>
                <c:pt idx="1350">
                  <c:v>1.52588</c:v>
                </c:pt>
                <c:pt idx="1351">
                  <c:v>1.00708</c:v>
                </c:pt>
                <c:pt idx="1352">
                  <c:v>1.92261</c:v>
                </c:pt>
                <c:pt idx="1353">
                  <c:v>1.92261</c:v>
                </c:pt>
                <c:pt idx="1354">
                  <c:v>0.732422</c:v>
                </c:pt>
                <c:pt idx="1355">
                  <c:v>2.04468</c:v>
                </c:pt>
                <c:pt idx="1356">
                  <c:v>2.441409999999998</c:v>
                </c:pt>
                <c:pt idx="1357">
                  <c:v>1.92261</c:v>
                </c:pt>
                <c:pt idx="1358">
                  <c:v>1.7395</c:v>
                </c:pt>
                <c:pt idx="1359">
                  <c:v>1.83105</c:v>
                </c:pt>
                <c:pt idx="1360">
                  <c:v>2.74658</c:v>
                </c:pt>
                <c:pt idx="1361">
                  <c:v>0.915527</c:v>
                </c:pt>
                <c:pt idx="1362">
                  <c:v>1.70898</c:v>
                </c:pt>
                <c:pt idx="1363">
                  <c:v>1.83105</c:v>
                </c:pt>
                <c:pt idx="1364">
                  <c:v>0.793457</c:v>
                </c:pt>
                <c:pt idx="1365">
                  <c:v>1.0376</c:v>
                </c:pt>
                <c:pt idx="1366">
                  <c:v>1.19019</c:v>
                </c:pt>
                <c:pt idx="1367">
                  <c:v>1.37329</c:v>
                </c:pt>
                <c:pt idx="1368">
                  <c:v>0.732422</c:v>
                </c:pt>
                <c:pt idx="1369">
                  <c:v>1.61743</c:v>
                </c:pt>
                <c:pt idx="1370">
                  <c:v>0.732422</c:v>
                </c:pt>
                <c:pt idx="1371">
                  <c:v>2.349849999999992</c:v>
                </c:pt>
                <c:pt idx="1372">
                  <c:v>1.00708</c:v>
                </c:pt>
                <c:pt idx="1373">
                  <c:v>2.10571</c:v>
                </c:pt>
                <c:pt idx="1374">
                  <c:v>0.823975</c:v>
                </c:pt>
                <c:pt idx="1375">
                  <c:v>1.06812</c:v>
                </c:pt>
                <c:pt idx="1376">
                  <c:v>1.28174</c:v>
                </c:pt>
                <c:pt idx="1377">
                  <c:v>1.92261</c:v>
                </c:pt>
                <c:pt idx="1378">
                  <c:v>2.74658</c:v>
                </c:pt>
                <c:pt idx="1379">
                  <c:v>2.74658</c:v>
                </c:pt>
                <c:pt idx="1380">
                  <c:v>1.95313</c:v>
                </c:pt>
                <c:pt idx="1381">
                  <c:v>1.83105</c:v>
                </c:pt>
                <c:pt idx="1382">
                  <c:v>1.28174</c:v>
                </c:pt>
                <c:pt idx="1383">
                  <c:v>1.40381</c:v>
                </c:pt>
                <c:pt idx="1384">
                  <c:v>1.09863</c:v>
                </c:pt>
                <c:pt idx="1385">
                  <c:v>0.823975</c:v>
                </c:pt>
                <c:pt idx="1386">
                  <c:v>0.915527</c:v>
                </c:pt>
                <c:pt idx="1387">
                  <c:v>1.92261</c:v>
                </c:pt>
                <c:pt idx="1388">
                  <c:v>1.83105</c:v>
                </c:pt>
                <c:pt idx="1389">
                  <c:v>1.83105</c:v>
                </c:pt>
                <c:pt idx="1390">
                  <c:v>0.915527</c:v>
                </c:pt>
                <c:pt idx="1391">
                  <c:v>0.640869</c:v>
                </c:pt>
                <c:pt idx="1392">
                  <c:v>1.28174</c:v>
                </c:pt>
                <c:pt idx="1393">
                  <c:v>1.83105</c:v>
                </c:pt>
                <c:pt idx="1394">
                  <c:v>0.823975</c:v>
                </c:pt>
                <c:pt idx="1395">
                  <c:v>1.28174</c:v>
                </c:pt>
                <c:pt idx="1396">
                  <c:v>0.732422</c:v>
                </c:pt>
                <c:pt idx="1397">
                  <c:v>0.701904</c:v>
                </c:pt>
                <c:pt idx="1398">
                  <c:v>2.2583</c:v>
                </c:pt>
                <c:pt idx="1399">
                  <c:v>1.61743</c:v>
                </c:pt>
                <c:pt idx="1400">
                  <c:v>2.349849999999992</c:v>
                </c:pt>
                <c:pt idx="1401">
                  <c:v>0.732422</c:v>
                </c:pt>
                <c:pt idx="1402">
                  <c:v>0.640869</c:v>
                </c:pt>
                <c:pt idx="1403">
                  <c:v>1.70898</c:v>
                </c:pt>
                <c:pt idx="1404">
                  <c:v>0.946045</c:v>
                </c:pt>
                <c:pt idx="1405">
                  <c:v>1.28174</c:v>
                </c:pt>
                <c:pt idx="1406">
                  <c:v>1.70898</c:v>
                </c:pt>
                <c:pt idx="1407">
                  <c:v>1.92261</c:v>
                </c:pt>
                <c:pt idx="1408">
                  <c:v>1.61743</c:v>
                </c:pt>
                <c:pt idx="1409">
                  <c:v>2.22778</c:v>
                </c:pt>
                <c:pt idx="1410">
                  <c:v>1.83105</c:v>
                </c:pt>
                <c:pt idx="1411">
                  <c:v>0.823975</c:v>
                </c:pt>
                <c:pt idx="1412">
                  <c:v>0.915527</c:v>
                </c:pt>
                <c:pt idx="1413">
                  <c:v>1.40381</c:v>
                </c:pt>
                <c:pt idx="1414">
                  <c:v>0.915527</c:v>
                </c:pt>
                <c:pt idx="1415">
                  <c:v>1.49536</c:v>
                </c:pt>
                <c:pt idx="1416">
                  <c:v>0.854492</c:v>
                </c:pt>
                <c:pt idx="1417">
                  <c:v>1.92261</c:v>
                </c:pt>
                <c:pt idx="1418">
                  <c:v>2.74658</c:v>
                </c:pt>
                <c:pt idx="1419">
                  <c:v>1.83105</c:v>
                </c:pt>
                <c:pt idx="1420">
                  <c:v>0.732422</c:v>
                </c:pt>
                <c:pt idx="1421">
                  <c:v>1.61743</c:v>
                </c:pt>
                <c:pt idx="1422">
                  <c:v>0.823975</c:v>
                </c:pt>
                <c:pt idx="1423">
                  <c:v>1.49536</c:v>
                </c:pt>
                <c:pt idx="1424">
                  <c:v>0.915527</c:v>
                </c:pt>
                <c:pt idx="1425">
                  <c:v>1.61743</c:v>
                </c:pt>
                <c:pt idx="1426">
                  <c:v>0.732422</c:v>
                </c:pt>
                <c:pt idx="1427">
                  <c:v>1.83105</c:v>
                </c:pt>
                <c:pt idx="1428">
                  <c:v>2.136229999999999</c:v>
                </c:pt>
                <c:pt idx="1429">
                  <c:v>1.92261</c:v>
                </c:pt>
                <c:pt idx="1430">
                  <c:v>1.77002</c:v>
                </c:pt>
                <c:pt idx="1431">
                  <c:v>1.70898</c:v>
                </c:pt>
                <c:pt idx="1432">
                  <c:v>0.640869</c:v>
                </c:pt>
                <c:pt idx="1433">
                  <c:v>1.37329</c:v>
                </c:pt>
                <c:pt idx="1434">
                  <c:v>1.83105</c:v>
                </c:pt>
                <c:pt idx="1435">
                  <c:v>1.92261</c:v>
                </c:pt>
                <c:pt idx="1436">
                  <c:v>1.06812</c:v>
                </c:pt>
                <c:pt idx="1437">
                  <c:v>0.915527</c:v>
                </c:pt>
                <c:pt idx="1438">
                  <c:v>1.83105</c:v>
                </c:pt>
                <c:pt idx="1439">
                  <c:v>1.19019</c:v>
                </c:pt>
                <c:pt idx="1440">
                  <c:v>2.04468</c:v>
                </c:pt>
                <c:pt idx="1441">
                  <c:v>1.49536</c:v>
                </c:pt>
                <c:pt idx="1442">
                  <c:v>1.61743</c:v>
                </c:pt>
                <c:pt idx="1443">
                  <c:v>2.22778</c:v>
                </c:pt>
                <c:pt idx="1444">
                  <c:v>0.823975</c:v>
                </c:pt>
                <c:pt idx="1445">
                  <c:v>1.70898</c:v>
                </c:pt>
                <c:pt idx="1446">
                  <c:v>2.136229999999999</c:v>
                </c:pt>
                <c:pt idx="1447">
                  <c:v>0.732422</c:v>
                </c:pt>
                <c:pt idx="1448">
                  <c:v>1.49536</c:v>
                </c:pt>
                <c:pt idx="1449">
                  <c:v>1.70898</c:v>
                </c:pt>
                <c:pt idx="1450">
                  <c:v>1.61743</c:v>
                </c:pt>
                <c:pt idx="1451">
                  <c:v>1.28174</c:v>
                </c:pt>
                <c:pt idx="1452">
                  <c:v>1.61743</c:v>
                </c:pt>
                <c:pt idx="1453">
                  <c:v>1.83105</c:v>
                </c:pt>
                <c:pt idx="1454">
                  <c:v>0.823975</c:v>
                </c:pt>
                <c:pt idx="1455">
                  <c:v>1.61743</c:v>
                </c:pt>
                <c:pt idx="1456">
                  <c:v>2.441409999999998</c:v>
                </c:pt>
                <c:pt idx="1457">
                  <c:v>1.83105</c:v>
                </c:pt>
                <c:pt idx="1458">
                  <c:v>0.762939</c:v>
                </c:pt>
                <c:pt idx="1459">
                  <c:v>0.915527</c:v>
                </c:pt>
                <c:pt idx="1460">
                  <c:v>0.823975</c:v>
                </c:pt>
                <c:pt idx="1461">
                  <c:v>1.49536</c:v>
                </c:pt>
                <c:pt idx="1462">
                  <c:v>2.136229999999999</c:v>
                </c:pt>
                <c:pt idx="1463">
                  <c:v>1.83105</c:v>
                </c:pt>
                <c:pt idx="1464">
                  <c:v>1.83105</c:v>
                </c:pt>
                <c:pt idx="1465">
                  <c:v>0.915527</c:v>
                </c:pt>
                <c:pt idx="1466">
                  <c:v>0.732422</c:v>
                </c:pt>
                <c:pt idx="1467">
                  <c:v>0.915527</c:v>
                </c:pt>
                <c:pt idx="1468">
                  <c:v>1.49536</c:v>
                </c:pt>
                <c:pt idx="1469">
                  <c:v>0.915527</c:v>
                </c:pt>
                <c:pt idx="1470">
                  <c:v>1.61743</c:v>
                </c:pt>
                <c:pt idx="1471">
                  <c:v>2.441409999999998</c:v>
                </c:pt>
                <c:pt idx="1472">
                  <c:v>2.471919999999999</c:v>
                </c:pt>
                <c:pt idx="1473">
                  <c:v>1.61743</c:v>
                </c:pt>
                <c:pt idx="1474">
                  <c:v>1.7395</c:v>
                </c:pt>
                <c:pt idx="1475">
                  <c:v>1.83105</c:v>
                </c:pt>
                <c:pt idx="1476">
                  <c:v>1.49536</c:v>
                </c:pt>
                <c:pt idx="1477">
                  <c:v>1.83105</c:v>
                </c:pt>
                <c:pt idx="1478">
                  <c:v>2.04468</c:v>
                </c:pt>
                <c:pt idx="1479">
                  <c:v>1.0376</c:v>
                </c:pt>
                <c:pt idx="1480">
                  <c:v>0.610352</c:v>
                </c:pt>
                <c:pt idx="1481">
                  <c:v>0.732422</c:v>
                </c:pt>
                <c:pt idx="1482">
                  <c:v>0.823975</c:v>
                </c:pt>
                <c:pt idx="1483">
                  <c:v>1.92261</c:v>
                </c:pt>
                <c:pt idx="1484">
                  <c:v>0.701904</c:v>
                </c:pt>
                <c:pt idx="1485">
                  <c:v>1.49536</c:v>
                </c:pt>
                <c:pt idx="1486">
                  <c:v>1.61743</c:v>
                </c:pt>
                <c:pt idx="1487">
                  <c:v>1.5564</c:v>
                </c:pt>
                <c:pt idx="1488">
                  <c:v>1.92261</c:v>
                </c:pt>
                <c:pt idx="1489">
                  <c:v>1.49536</c:v>
                </c:pt>
                <c:pt idx="1490">
                  <c:v>1.49536</c:v>
                </c:pt>
                <c:pt idx="1491">
                  <c:v>1.40381</c:v>
                </c:pt>
                <c:pt idx="1492">
                  <c:v>1.06812</c:v>
                </c:pt>
                <c:pt idx="1493">
                  <c:v>0.732422</c:v>
                </c:pt>
                <c:pt idx="1494">
                  <c:v>2.04468</c:v>
                </c:pt>
                <c:pt idx="1495">
                  <c:v>1.37329</c:v>
                </c:pt>
                <c:pt idx="1496">
                  <c:v>0.823975</c:v>
                </c:pt>
                <c:pt idx="1497">
                  <c:v>0.823975</c:v>
                </c:pt>
                <c:pt idx="1498">
                  <c:v>1.19019</c:v>
                </c:pt>
                <c:pt idx="1499">
                  <c:v>0.915527</c:v>
                </c:pt>
                <c:pt idx="1500">
                  <c:v>1.70898</c:v>
                </c:pt>
                <c:pt idx="1501">
                  <c:v>1.19019</c:v>
                </c:pt>
                <c:pt idx="1502">
                  <c:v>1.61743</c:v>
                </c:pt>
                <c:pt idx="1503">
                  <c:v>1.52588</c:v>
                </c:pt>
                <c:pt idx="1504">
                  <c:v>0.732422</c:v>
                </c:pt>
                <c:pt idx="1505">
                  <c:v>1.70898</c:v>
                </c:pt>
                <c:pt idx="1506">
                  <c:v>1.49536</c:v>
                </c:pt>
                <c:pt idx="1507">
                  <c:v>0.823975</c:v>
                </c:pt>
                <c:pt idx="1508">
                  <c:v>0.732422</c:v>
                </c:pt>
                <c:pt idx="1509">
                  <c:v>1.28174</c:v>
                </c:pt>
                <c:pt idx="1510">
                  <c:v>1.0376</c:v>
                </c:pt>
                <c:pt idx="1511">
                  <c:v>1.61743</c:v>
                </c:pt>
                <c:pt idx="1512">
                  <c:v>1.61743</c:v>
                </c:pt>
                <c:pt idx="1513">
                  <c:v>0.732422</c:v>
                </c:pt>
                <c:pt idx="1514">
                  <c:v>1.70898</c:v>
                </c:pt>
                <c:pt idx="1515">
                  <c:v>1.52588</c:v>
                </c:pt>
                <c:pt idx="1516">
                  <c:v>2.04468</c:v>
                </c:pt>
                <c:pt idx="1517">
                  <c:v>1.92261</c:v>
                </c:pt>
                <c:pt idx="1518">
                  <c:v>2.441409999999998</c:v>
                </c:pt>
                <c:pt idx="1519">
                  <c:v>1.49536</c:v>
                </c:pt>
                <c:pt idx="1520">
                  <c:v>0.854492</c:v>
                </c:pt>
                <c:pt idx="1521">
                  <c:v>0.915527</c:v>
                </c:pt>
                <c:pt idx="1522">
                  <c:v>1.40381</c:v>
                </c:pt>
                <c:pt idx="1523">
                  <c:v>1.86157</c:v>
                </c:pt>
                <c:pt idx="1524">
                  <c:v>1.92261</c:v>
                </c:pt>
                <c:pt idx="1525">
                  <c:v>1.7395</c:v>
                </c:pt>
                <c:pt idx="1526">
                  <c:v>2.04468</c:v>
                </c:pt>
                <c:pt idx="1527">
                  <c:v>1.77002</c:v>
                </c:pt>
                <c:pt idx="1528">
                  <c:v>1.83105</c:v>
                </c:pt>
                <c:pt idx="1529">
                  <c:v>1.64795</c:v>
                </c:pt>
                <c:pt idx="1530">
                  <c:v>2.04468</c:v>
                </c:pt>
                <c:pt idx="1531">
                  <c:v>1.0376</c:v>
                </c:pt>
                <c:pt idx="1532">
                  <c:v>1.83105</c:v>
                </c:pt>
                <c:pt idx="1533">
                  <c:v>1.5564</c:v>
                </c:pt>
                <c:pt idx="1534">
                  <c:v>0.823975</c:v>
                </c:pt>
                <c:pt idx="1535">
                  <c:v>0.946045</c:v>
                </c:pt>
                <c:pt idx="1536">
                  <c:v>1.83105</c:v>
                </c:pt>
                <c:pt idx="1537">
                  <c:v>1.77002</c:v>
                </c:pt>
                <c:pt idx="1538">
                  <c:v>1.61743</c:v>
                </c:pt>
                <c:pt idx="1539">
                  <c:v>2.441409999999998</c:v>
                </c:pt>
                <c:pt idx="1540">
                  <c:v>0.793457</c:v>
                </c:pt>
                <c:pt idx="1541">
                  <c:v>1.12915</c:v>
                </c:pt>
                <c:pt idx="1542">
                  <c:v>1.92261</c:v>
                </c:pt>
                <c:pt idx="1543">
                  <c:v>2.74658</c:v>
                </c:pt>
                <c:pt idx="1544">
                  <c:v>0.732422</c:v>
                </c:pt>
                <c:pt idx="1545">
                  <c:v>0.701904</c:v>
                </c:pt>
                <c:pt idx="1546">
                  <c:v>1.83105</c:v>
                </c:pt>
                <c:pt idx="1547">
                  <c:v>0.915527</c:v>
                </c:pt>
                <c:pt idx="1548">
                  <c:v>0.854492</c:v>
                </c:pt>
                <c:pt idx="1549">
                  <c:v>0.915527</c:v>
                </c:pt>
                <c:pt idx="1550">
                  <c:v>1.40381</c:v>
                </c:pt>
                <c:pt idx="1551">
                  <c:v>0.762939</c:v>
                </c:pt>
                <c:pt idx="1552">
                  <c:v>1.28174</c:v>
                </c:pt>
                <c:pt idx="1553">
                  <c:v>1.83105</c:v>
                </c:pt>
                <c:pt idx="1554">
                  <c:v>2.74658</c:v>
                </c:pt>
                <c:pt idx="1555">
                  <c:v>0.823975</c:v>
                </c:pt>
                <c:pt idx="1556">
                  <c:v>1.06812</c:v>
                </c:pt>
                <c:pt idx="1557">
                  <c:v>0.732422</c:v>
                </c:pt>
                <c:pt idx="1558">
                  <c:v>1.70898</c:v>
                </c:pt>
                <c:pt idx="1559">
                  <c:v>0.732422</c:v>
                </c:pt>
                <c:pt idx="1560">
                  <c:v>0.823975</c:v>
                </c:pt>
                <c:pt idx="1561">
                  <c:v>0.823975</c:v>
                </c:pt>
                <c:pt idx="1562">
                  <c:v>1.61743</c:v>
                </c:pt>
                <c:pt idx="1563">
                  <c:v>2.441409999999998</c:v>
                </c:pt>
                <c:pt idx="1564">
                  <c:v>2.74658</c:v>
                </c:pt>
                <c:pt idx="1565">
                  <c:v>0.762939</c:v>
                </c:pt>
                <c:pt idx="1566">
                  <c:v>1.61743</c:v>
                </c:pt>
                <c:pt idx="1567">
                  <c:v>0.915527</c:v>
                </c:pt>
                <c:pt idx="1568">
                  <c:v>1.28174</c:v>
                </c:pt>
                <c:pt idx="1569">
                  <c:v>0.915527</c:v>
                </c:pt>
                <c:pt idx="1570">
                  <c:v>1.28174</c:v>
                </c:pt>
                <c:pt idx="1571">
                  <c:v>0.762939</c:v>
                </c:pt>
                <c:pt idx="1572">
                  <c:v>1.67847</c:v>
                </c:pt>
                <c:pt idx="1573">
                  <c:v>0.732422</c:v>
                </c:pt>
                <c:pt idx="1574">
                  <c:v>1.61743</c:v>
                </c:pt>
                <c:pt idx="1575">
                  <c:v>1.40381</c:v>
                </c:pt>
                <c:pt idx="1576">
                  <c:v>1.37329</c:v>
                </c:pt>
                <c:pt idx="1577">
                  <c:v>1.0376</c:v>
                </c:pt>
                <c:pt idx="1578">
                  <c:v>0.732422</c:v>
                </c:pt>
                <c:pt idx="1579">
                  <c:v>0.823975</c:v>
                </c:pt>
                <c:pt idx="1580">
                  <c:v>0.701904</c:v>
                </c:pt>
                <c:pt idx="1581">
                  <c:v>1.61743</c:v>
                </c:pt>
                <c:pt idx="1582">
                  <c:v>1.28174</c:v>
                </c:pt>
                <c:pt idx="1583">
                  <c:v>0.915527</c:v>
                </c:pt>
                <c:pt idx="1584">
                  <c:v>1.49536</c:v>
                </c:pt>
                <c:pt idx="1585">
                  <c:v>1.06812</c:v>
                </c:pt>
                <c:pt idx="1586">
                  <c:v>0.732422</c:v>
                </c:pt>
                <c:pt idx="1587">
                  <c:v>2.136229999999999</c:v>
                </c:pt>
                <c:pt idx="1588">
                  <c:v>3.051759999999998</c:v>
                </c:pt>
                <c:pt idx="1589">
                  <c:v>0.915527</c:v>
                </c:pt>
                <c:pt idx="1590">
                  <c:v>1.58691</c:v>
                </c:pt>
                <c:pt idx="1591">
                  <c:v>0.701904</c:v>
                </c:pt>
                <c:pt idx="1592">
                  <c:v>0.823975</c:v>
                </c:pt>
                <c:pt idx="1593">
                  <c:v>1.40381</c:v>
                </c:pt>
                <c:pt idx="1594">
                  <c:v>1.49536</c:v>
                </c:pt>
                <c:pt idx="1595">
                  <c:v>2.136229999999999</c:v>
                </c:pt>
                <c:pt idx="1596">
                  <c:v>1.28174</c:v>
                </c:pt>
                <c:pt idx="1597">
                  <c:v>0.762939</c:v>
                </c:pt>
                <c:pt idx="1598">
                  <c:v>0.640869</c:v>
                </c:pt>
                <c:pt idx="1599">
                  <c:v>1.61743</c:v>
                </c:pt>
                <c:pt idx="1600">
                  <c:v>0.701904</c:v>
                </c:pt>
                <c:pt idx="1601">
                  <c:v>1.70898</c:v>
                </c:pt>
                <c:pt idx="1602">
                  <c:v>0.823975</c:v>
                </c:pt>
                <c:pt idx="1603">
                  <c:v>0.915527</c:v>
                </c:pt>
                <c:pt idx="1604">
                  <c:v>0.915527</c:v>
                </c:pt>
                <c:pt idx="1605">
                  <c:v>1.49536</c:v>
                </c:pt>
                <c:pt idx="1606">
                  <c:v>1.49536</c:v>
                </c:pt>
                <c:pt idx="1607">
                  <c:v>1.92261</c:v>
                </c:pt>
                <c:pt idx="1608">
                  <c:v>0.823975</c:v>
                </c:pt>
                <c:pt idx="1609">
                  <c:v>0.701904</c:v>
                </c:pt>
                <c:pt idx="1610">
                  <c:v>1.0376</c:v>
                </c:pt>
                <c:pt idx="1611">
                  <c:v>1.00708</c:v>
                </c:pt>
                <c:pt idx="1612">
                  <c:v>0.915527</c:v>
                </c:pt>
                <c:pt idx="1613">
                  <c:v>2.04468</c:v>
                </c:pt>
                <c:pt idx="1614">
                  <c:v>1.28174</c:v>
                </c:pt>
                <c:pt idx="1615">
                  <c:v>0.549316</c:v>
                </c:pt>
                <c:pt idx="1616">
                  <c:v>0.732422</c:v>
                </c:pt>
                <c:pt idx="1617">
                  <c:v>0.915527</c:v>
                </c:pt>
                <c:pt idx="1618">
                  <c:v>0.732422</c:v>
                </c:pt>
                <c:pt idx="1619">
                  <c:v>0.915527</c:v>
                </c:pt>
                <c:pt idx="1620">
                  <c:v>1.49536</c:v>
                </c:pt>
                <c:pt idx="1621">
                  <c:v>1.12915</c:v>
                </c:pt>
                <c:pt idx="1622">
                  <c:v>1.49536</c:v>
                </c:pt>
                <c:pt idx="1623">
                  <c:v>1.92261</c:v>
                </c:pt>
                <c:pt idx="1624">
                  <c:v>1.83105</c:v>
                </c:pt>
                <c:pt idx="1625">
                  <c:v>1.61743</c:v>
                </c:pt>
                <c:pt idx="1626">
                  <c:v>0.854492</c:v>
                </c:pt>
                <c:pt idx="1627">
                  <c:v>1.64795</c:v>
                </c:pt>
                <c:pt idx="1628">
                  <c:v>1.52588</c:v>
                </c:pt>
                <c:pt idx="1629">
                  <c:v>0.732422</c:v>
                </c:pt>
                <c:pt idx="1630">
                  <c:v>1.58691</c:v>
                </c:pt>
                <c:pt idx="1631">
                  <c:v>0.610352</c:v>
                </c:pt>
                <c:pt idx="1632">
                  <c:v>1.49536</c:v>
                </c:pt>
                <c:pt idx="1633">
                  <c:v>1.28174</c:v>
                </c:pt>
                <c:pt idx="1634">
                  <c:v>1.40381</c:v>
                </c:pt>
                <c:pt idx="1635">
                  <c:v>0.823975</c:v>
                </c:pt>
                <c:pt idx="1636">
                  <c:v>0.915527</c:v>
                </c:pt>
                <c:pt idx="1637">
                  <c:v>1.61743</c:v>
                </c:pt>
                <c:pt idx="1638">
                  <c:v>0.732422</c:v>
                </c:pt>
                <c:pt idx="1639">
                  <c:v>0.915527</c:v>
                </c:pt>
                <c:pt idx="1640">
                  <c:v>1.61743</c:v>
                </c:pt>
                <c:pt idx="1641">
                  <c:v>0.732422</c:v>
                </c:pt>
                <c:pt idx="1642">
                  <c:v>1.0376</c:v>
                </c:pt>
                <c:pt idx="1643">
                  <c:v>0.823975</c:v>
                </c:pt>
                <c:pt idx="1644">
                  <c:v>0.823975</c:v>
                </c:pt>
                <c:pt idx="1645">
                  <c:v>0.823975</c:v>
                </c:pt>
                <c:pt idx="1646">
                  <c:v>0.915527</c:v>
                </c:pt>
                <c:pt idx="1647">
                  <c:v>1.70898</c:v>
                </c:pt>
                <c:pt idx="1648">
                  <c:v>1.00708</c:v>
                </c:pt>
                <c:pt idx="1649">
                  <c:v>0.946045</c:v>
                </c:pt>
                <c:pt idx="1650">
                  <c:v>1.37329</c:v>
                </c:pt>
                <c:pt idx="1651">
                  <c:v>1.49536</c:v>
                </c:pt>
                <c:pt idx="1652">
                  <c:v>0.854492</c:v>
                </c:pt>
                <c:pt idx="1653">
                  <c:v>0.610352</c:v>
                </c:pt>
                <c:pt idx="1654">
                  <c:v>0.823975</c:v>
                </c:pt>
                <c:pt idx="1655">
                  <c:v>1.61743</c:v>
                </c:pt>
                <c:pt idx="1656">
                  <c:v>1.40381</c:v>
                </c:pt>
                <c:pt idx="1657">
                  <c:v>1.28174</c:v>
                </c:pt>
                <c:pt idx="1658">
                  <c:v>1.83105</c:v>
                </c:pt>
                <c:pt idx="1659">
                  <c:v>2.74658</c:v>
                </c:pt>
                <c:pt idx="1660">
                  <c:v>1.40381</c:v>
                </c:pt>
                <c:pt idx="1661">
                  <c:v>1.92261</c:v>
                </c:pt>
                <c:pt idx="1662">
                  <c:v>0.640869</c:v>
                </c:pt>
                <c:pt idx="1663">
                  <c:v>1.28174</c:v>
                </c:pt>
                <c:pt idx="1664">
                  <c:v>0.823975</c:v>
                </c:pt>
                <c:pt idx="1665">
                  <c:v>1.00708</c:v>
                </c:pt>
                <c:pt idx="1666">
                  <c:v>0.915527</c:v>
                </c:pt>
                <c:pt idx="1667">
                  <c:v>0.915527</c:v>
                </c:pt>
                <c:pt idx="1668">
                  <c:v>0.915527</c:v>
                </c:pt>
                <c:pt idx="1669">
                  <c:v>1.61743</c:v>
                </c:pt>
                <c:pt idx="1670">
                  <c:v>1.61743</c:v>
                </c:pt>
                <c:pt idx="1671">
                  <c:v>0.915527</c:v>
                </c:pt>
                <c:pt idx="1672">
                  <c:v>2.01416</c:v>
                </c:pt>
                <c:pt idx="1673">
                  <c:v>0.823975</c:v>
                </c:pt>
                <c:pt idx="1674">
                  <c:v>1.40381</c:v>
                </c:pt>
                <c:pt idx="1675">
                  <c:v>1.92261</c:v>
                </c:pt>
                <c:pt idx="1676">
                  <c:v>0.946045</c:v>
                </c:pt>
                <c:pt idx="1677">
                  <c:v>0.793457</c:v>
                </c:pt>
                <c:pt idx="1678">
                  <c:v>0.823975</c:v>
                </c:pt>
                <c:pt idx="1679">
                  <c:v>0.854492</c:v>
                </c:pt>
                <c:pt idx="1680">
                  <c:v>1.25122</c:v>
                </c:pt>
                <c:pt idx="1681">
                  <c:v>0.823975</c:v>
                </c:pt>
                <c:pt idx="1682">
                  <c:v>0.823975</c:v>
                </c:pt>
                <c:pt idx="1683">
                  <c:v>0.732422</c:v>
                </c:pt>
                <c:pt idx="1684">
                  <c:v>1.92261</c:v>
                </c:pt>
                <c:pt idx="1685">
                  <c:v>2.2583</c:v>
                </c:pt>
                <c:pt idx="1686">
                  <c:v>1.95313</c:v>
                </c:pt>
                <c:pt idx="1687">
                  <c:v>0.915527</c:v>
                </c:pt>
                <c:pt idx="1688">
                  <c:v>0.915527</c:v>
                </c:pt>
                <c:pt idx="1689">
                  <c:v>1.49536</c:v>
                </c:pt>
                <c:pt idx="1690">
                  <c:v>1.83105</c:v>
                </c:pt>
                <c:pt idx="1691">
                  <c:v>0.640869</c:v>
                </c:pt>
                <c:pt idx="1692">
                  <c:v>1.28174</c:v>
                </c:pt>
                <c:pt idx="1693">
                  <c:v>0.762939</c:v>
                </c:pt>
                <c:pt idx="1694">
                  <c:v>1.0376</c:v>
                </c:pt>
                <c:pt idx="1695">
                  <c:v>1.28174</c:v>
                </c:pt>
                <c:pt idx="1696">
                  <c:v>0.823975</c:v>
                </c:pt>
                <c:pt idx="1697">
                  <c:v>2.04468</c:v>
                </c:pt>
                <c:pt idx="1698">
                  <c:v>1.70898</c:v>
                </c:pt>
                <c:pt idx="1699">
                  <c:v>2.441409999999998</c:v>
                </c:pt>
                <c:pt idx="1700">
                  <c:v>2.441409999999998</c:v>
                </c:pt>
                <c:pt idx="1701">
                  <c:v>0.915527</c:v>
                </c:pt>
                <c:pt idx="1702">
                  <c:v>1.37329</c:v>
                </c:pt>
                <c:pt idx="1703">
                  <c:v>1.77002</c:v>
                </c:pt>
                <c:pt idx="1704">
                  <c:v>1.0376</c:v>
                </c:pt>
                <c:pt idx="1705">
                  <c:v>0.793457</c:v>
                </c:pt>
                <c:pt idx="1706">
                  <c:v>2.04468</c:v>
                </c:pt>
                <c:pt idx="1707">
                  <c:v>2.04468</c:v>
                </c:pt>
                <c:pt idx="1708">
                  <c:v>0.915527</c:v>
                </c:pt>
                <c:pt idx="1709">
                  <c:v>0.732422</c:v>
                </c:pt>
                <c:pt idx="1710">
                  <c:v>1.49536</c:v>
                </c:pt>
                <c:pt idx="1711">
                  <c:v>0.427246</c:v>
                </c:pt>
                <c:pt idx="1712">
                  <c:v>1.40381</c:v>
                </c:pt>
                <c:pt idx="1713">
                  <c:v>0.701904</c:v>
                </c:pt>
                <c:pt idx="1714">
                  <c:v>0.823975</c:v>
                </c:pt>
                <c:pt idx="1715">
                  <c:v>1.58691</c:v>
                </c:pt>
                <c:pt idx="1716">
                  <c:v>2.136229999999999</c:v>
                </c:pt>
                <c:pt idx="1717">
                  <c:v>1.49536</c:v>
                </c:pt>
                <c:pt idx="1718">
                  <c:v>0.823975</c:v>
                </c:pt>
                <c:pt idx="1719">
                  <c:v>0.701904</c:v>
                </c:pt>
                <c:pt idx="1720">
                  <c:v>0.610352</c:v>
                </c:pt>
                <c:pt idx="1721">
                  <c:v>1.92261</c:v>
                </c:pt>
                <c:pt idx="1722">
                  <c:v>1.19019</c:v>
                </c:pt>
                <c:pt idx="1723">
                  <c:v>2.136229999999999</c:v>
                </c:pt>
                <c:pt idx="1724">
                  <c:v>1.61743</c:v>
                </c:pt>
                <c:pt idx="1725">
                  <c:v>0.701904</c:v>
                </c:pt>
                <c:pt idx="1726">
                  <c:v>1.40381</c:v>
                </c:pt>
                <c:pt idx="1727">
                  <c:v>0.915527</c:v>
                </c:pt>
                <c:pt idx="1728">
                  <c:v>0.915527</c:v>
                </c:pt>
                <c:pt idx="1729">
                  <c:v>1.58691</c:v>
                </c:pt>
                <c:pt idx="1730">
                  <c:v>0.915527</c:v>
                </c:pt>
                <c:pt idx="1731">
                  <c:v>1.58691</c:v>
                </c:pt>
                <c:pt idx="1732">
                  <c:v>0.640869</c:v>
                </c:pt>
                <c:pt idx="1733">
                  <c:v>1.49536</c:v>
                </c:pt>
                <c:pt idx="1734">
                  <c:v>1.37329</c:v>
                </c:pt>
                <c:pt idx="1735">
                  <c:v>1.40381</c:v>
                </c:pt>
                <c:pt idx="1736">
                  <c:v>0.732422</c:v>
                </c:pt>
                <c:pt idx="1737">
                  <c:v>0.823975</c:v>
                </c:pt>
                <c:pt idx="1738">
                  <c:v>0.915527</c:v>
                </c:pt>
                <c:pt idx="1739">
                  <c:v>0.915527</c:v>
                </c:pt>
                <c:pt idx="1740">
                  <c:v>0.823975</c:v>
                </c:pt>
                <c:pt idx="1741">
                  <c:v>1.58691</c:v>
                </c:pt>
                <c:pt idx="1742">
                  <c:v>0.640869</c:v>
                </c:pt>
                <c:pt idx="1743">
                  <c:v>0.946045</c:v>
                </c:pt>
                <c:pt idx="1744">
                  <c:v>1.49536</c:v>
                </c:pt>
                <c:pt idx="1745">
                  <c:v>0.823975</c:v>
                </c:pt>
                <c:pt idx="1746">
                  <c:v>1.92261</c:v>
                </c:pt>
                <c:pt idx="1747">
                  <c:v>0.823975</c:v>
                </c:pt>
                <c:pt idx="1748">
                  <c:v>2.04468</c:v>
                </c:pt>
                <c:pt idx="1749">
                  <c:v>0.762939</c:v>
                </c:pt>
                <c:pt idx="1750">
                  <c:v>0.579834</c:v>
                </c:pt>
                <c:pt idx="1751">
                  <c:v>1.70898</c:v>
                </c:pt>
                <c:pt idx="1752">
                  <c:v>0.732422</c:v>
                </c:pt>
                <c:pt idx="1753">
                  <c:v>1.28174</c:v>
                </c:pt>
                <c:pt idx="1754">
                  <c:v>0.915527</c:v>
                </c:pt>
                <c:pt idx="1755">
                  <c:v>1.70898</c:v>
                </c:pt>
                <c:pt idx="1756">
                  <c:v>0.732422</c:v>
                </c:pt>
                <c:pt idx="1757">
                  <c:v>0.823975</c:v>
                </c:pt>
                <c:pt idx="1758">
                  <c:v>1.0376</c:v>
                </c:pt>
                <c:pt idx="1759">
                  <c:v>1.28174</c:v>
                </c:pt>
                <c:pt idx="1760">
                  <c:v>1.31226</c:v>
                </c:pt>
                <c:pt idx="1761">
                  <c:v>1.46484</c:v>
                </c:pt>
                <c:pt idx="1762">
                  <c:v>2.349849999999992</c:v>
                </c:pt>
                <c:pt idx="1763">
                  <c:v>1.00708</c:v>
                </c:pt>
                <c:pt idx="1764">
                  <c:v>0.915527</c:v>
                </c:pt>
                <c:pt idx="1765">
                  <c:v>1.15967</c:v>
                </c:pt>
                <c:pt idx="1766">
                  <c:v>0.732422</c:v>
                </c:pt>
                <c:pt idx="1767">
                  <c:v>1.40381</c:v>
                </c:pt>
                <c:pt idx="1768">
                  <c:v>1.49536</c:v>
                </c:pt>
                <c:pt idx="1769">
                  <c:v>1.92261</c:v>
                </c:pt>
                <c:pt idx="1770">
                  <c:v>0.915527</c:v>
                </c:pt>
                <c:pt idx="1771">
                  <c:v>1.70898</c:v>
                </c:pt>
                <c:pt idx="1772">
                  <c:v>0.732422</c:v>
                </c:pt>
                <c:pt idx="1773">
                  <c:v>1.28174</c:v>
                </c:pt>
                <c:pt idx="1774">
                  <c:v>1.28174</c:v>
                </c:pt>
                <c:pt idx="1775">
                  <c:v>0.915527</c:v>
                </c:pt>
                <c:pt idx="1776">
                  <c:v>0.823975</c:v>
                </c:pt>
                <c:pt idx="1777">
                  <c:v>0.915527</c:v>
                </c:pt>
                <c:pt idx="1778">
                  <c:v>0.610352</c:v>
                </c:pt>
                <c:pt idx="1779">
                  <c:v>0.732422</c:v>
                </c:pt>
                <c:pt idx="1780">
                  <c:v>2.136229999999999</c:v>
                </c:pt>
                <c:pt idx="1781">
                  <c:v>2.136229999999999</c:v>
                </c:pt>
                <c:pt idx="1782">
                  <c:v>0.823975</c:v>
                </c:pt>
                <c:pt idx="1783">
                  <c:v>0.915527</c:v>
                </c:pt>
                <c:pt idx="1784">
                  <c:v>0.915527</c:v>
                </c:pt>
                <c:pt idx="1785">
                  <c:v>0.915527</c:v>
                </c:pt>
                <c:pt idx="1786">
                  <c:v>1.83105</c:v>
                </c:pt>
                <c:pt idx="1787">
                  <c:v>0.915527</c:v>
                </c:pt>
                <c:pt idx="1788">
                  <c:v>0.610352</c:v>
                </c:pt>
                <c:pt idx="1789">
                  <c:v>0.732422</c:v>
                </c:pt>
                <c:pt idx="1790">
                  <c:v>1.31226</c:v>
                </c:pt>
                <c:pt idx="1791">
                  <c:v>1.83105</c:v>
                </c:pt>
                <c:pt idx="1792">
                  <c:v>1.61743</c:v>
                </c:pt>
                <c:pt idx="1793">
                  <c:v>1.49536</c:v>
                </c:pt>
                <c:pt idx="1794">
                  <c:v>0.976562</c:v>
                </c:pt>
                <c:pt idx="1795">
                  <c:v>1.0376</c:v>
                </c:pt>
                <c:pt idx="1796">
                  <c:v>0.732422</c:v>
                </c:pt>
                <c:pt idx="1797">
                  <c:v>1.92261</c:v>
                </c:pt>
                <c:pt idx="1798">
                  <c:v>1.40381</c:v>
                </c:pt>
                <c:pt idx="1799">
                  <c:v>0.915527</c:v>
                </c:pt>
                <c:pt idx="1800">
                  <c:v>1.28174</c:v>
                </c:pt>
                <c:pt idx="1801">
                  <c:v>0.946045</c:v>
                </c:pt>
                <c:pt idx="1802">
                  <c:v>2.136229999999999</c:v>
                </c:pt>
                <c:pt idx="1803">
                  <c:v>1.7395</c:v>
                </c:pt>
                <c:pt idx="1804">
                  <c:v>1.61743</c:v>
                </c:pt>
                <c:pt idx="1805">
                  <c:v>0.701904</c:v>
                </c:pt>
                <c:pt idx="1806">
                  <c:v>1.49536</c:v>
                </c:pt>
                <c:pt idx="1807">
                  <c:v>0.915527</c:v>
                </c:pt>
                <c:pt idx="1808">
                  <c:v>0.732422</c:v>
                </c:pt>
                <c:pt idx="1809">
                  <c:v>1.37329</c:v>
                </c:pt>
                <c:pt idx="1810">
                  <c:v>1.0376</c:v>
                </c:pt>
                <c:pt idx="1811">
                  <c:v>0.915527</c:v>
                </c:pt>
                <c:pt idx="1812">
                  <c:v>1.06812</c:v>
                </c:pt>
                <c:pt idx="1813">
                  <c:v>1.95313</c:v>
                </c:pt>
                <c:pt idx="1814">
                  <c:v>0.915527</c:v>
                </c:pt>
                <c:pt idx="1815">
                  <c:v>1.09863</c:v>
                </c:pt>
                <c:pt idx="1816">
                  <c:v>0.823975</c:v>
                </c:pt>
                <c:pt idx="1817">
                  <c:v>0.640869</c:v>
                </c:pt>
                <c:pt idx="1818">
                  <c:v>0.488281</c:v>
                </c:pt>
                <c:pt idx="1819">
                  <c:v>1.06812</c:v>
                </c:pt>
                <c:pt idx="1820">
                  <c:v>0.823975</c:v>
                </c:pt>
                <c:pt idx="1821">
                  <c:v>0.732422</c:v>
                </c:pt>
                <c:pt idx="1822">
                  <c:v>1.49536</c:v>
                </c:pt>
                <c:pt idx="1823">
                  <c:v>2.136229999999999</c:v>
                </c:pt>
                <c:pt idx="1824">
                  <c:v>1.49536</c:v>
                </c:pt>
                <c:pt idx="1825">
                  <c:v>0.823975</c:v>
                </c:pt>
                <c:pt idx="1826">
                  <c:v>0.915527</c:v>
                </c:pt>
                <c:pt idx="1827">
                  <c:v>1.49536</c:v>
                </c:pt>
                <c:pt idx="1828">
                  <c:v>0.640869</c:v>
                </c:pt>
                <c:pt idx="1829">
                  <c:v>1.28174</c:v>
                </c:pt>
                <c:pt idx="1830">
                  <c:v>0.823975</c:v>
                </c:pt>
                <c:pt idx="1831">
                  <c:v>1.49536</c:v>
                </c:pt>
                <c:pt idx="1832">
                  <c:v>0.915527</c:v>
                </c:pt>
                <c:pt idx="1833">
                  <c:v>1.40381</c:v>
                </c:pt>
                <c:pt idx="1834">
                  <c:v>0.915527</c:v>
                </c:pt>
                <c:pt idx="1835">
                  <c:v>1.92261</c:v>
                </c:pt>
                <c:pt idx="1836">
                  <c:v>1.40381</c:v>
                </c:pt>
                <c:pt idx="1837">
                  <c:v>2.136229999999999</c:v>
                </c:pt>
                <c:pt idx="1838">
                  <c:v>0.946045</c:v>
                </c:pt>
                <c:pt idx="1839">
                  <c:v>1.61743</c:v>
                </c:pt>
                <c:pt idx="1840">
                  <c:v>1.40381</c:v>
                </c:pt>
                <c:pt idx="1841">
                  <c:v>1.0376</c:v>
                </c:pt>
                <c:pt idx="1842">
                  <c:v>1.58691</c:v>
                </c:pt>
                <c:pt idx="1843">
                  <c:v>1.12915</c:v>
                </c:pt>
                <c:pt idx="1844">
                  <c:v>1.49536</c:v>
                </c:pt>
                <c:pt idx="1845">
                  <c:v>1.92261</c:v>
                </c:pt>
                <c:pt idx="1846">
                  <c:v>1.86157</c:v>
                </c:pt>
                <c:pt idx="1847">
                  <c:v>0.823975</c:v>
                </c:pt>
                <c:pt idx="1848">
                  <c:v>1.61743</c:v>
                </c:pt>
                <c:pt idx="1849">
                  <c:v>1.28174</c:v>
                </c:pt>
                <c:pt idx="1850">
                  <c:v>1.40381</c:v>
                </c:pt>
                <c:pt idx="1851">
                  <c:v>0.823975</c:v>
                </c:pt>
                <c:pt idx="1852">
                  <c:v>1.49536</c:v>
                </c:pt>
                <c:pt idx="1853">
                  <c:v>1.83105</c:v>
                </c:pt>
                <c:pt idx="1854">
                  <c:v>1.19019</c:v>
                </c:pt>
                <c:pt idx="1855">
                  <c:v>1.28174</c:v>
                </c:pt>
                <c:pt idx="1856">
                  <c:v>1.61743</c:v>
                </c:pt>
                <c:pt idx="1857">
                  <c:v>1.40381</c:v>
                </c:pt>
                <c:pt idx="1858">
                  <c:v>0.915527</c:v>
                </c:pt>
                <c:pt idx="1859">
                  <c:v>0.915527</c:v>
                </c:pt>
                <c:pt idx="1860">
                  <c:v>1.89209</c:v>
                </c:pt>
                <c:pt idx="1861">
                  <c:v>0.946045</c:v>
                </c:pt>
                <c:pt idx="1862">
                  <c:v>0.732422</c:v>
                </c:pt>
                <c:pt idx="1863">
                  <c:v>0.518799</c:v>
                </c:pt>
                <c:pt idx="1864">
                  <c:v>0.640869</c:v>
                </c:pt>
                <c:pt idx="1865">
                  <c:v>1.06812</c:v>
                </c:pt>
                <c:pt idx="1866">
                  <c:v>1.61743</c:v>
                </c:pt>
                <c:pt idx="1867">
                  <c:v>2.22778</c:v>
                </c:pt>
                <c:pt idx="1868">
                  <c:v>2.349849999999992</c:v>
                </c:pt>
                <c:pt idx="1869">
                  <c:v>1.06812</c:v>
                </c:pt>
                <c:pt idx="1870">
                  <c:v>1.40381</c:v>
                </c:pt>
                <c:pt idx="1871">
                  <c:v>1.19019</c:v>
                </c:pt>
                <c:pt idx="1872">
                  <c:v>1.83105</c:v>
                </c:pt>
                <c:pt idx="1873">
                  <c:v>0.915527</c:v>
                </c:pt>
                <c:pt idx="1874">
                  <c:v>1.83105</c:v>
                </c:pt>
                <c:pt idx="1875">
                  <c:v>1.40381</c:v>
                </c:pt>
                <c:pt idx="1876">
                  <c:v>2.349849999999992</c:v>
                </c:pt>
                <c:pt idx="1877">
                  <c:v>0.701904</c:v>
                </c:pt>
                <c:pt idx="1878">
                  <c:v>1.49536</c:v>
                </c:pt>
                <c:pt idx="1879">
                  <c:v>1.92261</c:v>
                </c:pt>
                <c:pt idx="1880">
                  <c:v>1.83105</c:v>
                </c:pt>
                <c:pt idx="1881">
                  <c:v>1.83105</c:v>
                </c:pt>
                <c:pt idx="1882">
                  <c:v>0.671387</c:v>
                </c:pt>
                <c:pt idx="1883">
                  <c:v>0.915527</c:v>
                </c:pt>
                <c:pt idx="1884">
                  <c:v>0.915527</c:v>
                </c:pt>
                <c:pt idx="1885">
                  <c:v>0.518799</c:v>
                </c:pt>
                <c:pt idx="1886">
                  <c:v>0.823975</c:v>
                </c:pt>
                <c:pt idx="1887">
                  <c:v>0.823975</c:v>
                </c:pt>
                <c:pt idx="1888">
                  <c:v>1.28174</c:v>
                </c:pt>
                <c:pt idx="1889">
                  <c:v>2.04468</c:v>
                </c:pt>
                <c:pt idx="1890">
                  <c:v>0.762939</c:v>
                </c:pt>
                <c:pt idx="1891">
                  <c:v>2.136229999999999</c:v>
                </c:pt>
                <c:pt idx="1892">
                  <c:v>1.61743</c:v>
                </c:pt>
                <c:pt idx="1893">
                  <c:v>0.671387</c:v>
                </c:pt>
                <c:pt idx="1894">
                  <c:v>0.732422</c:v>
                </c:pt>
                <c:pt idx="1895">
                  <c:v>0.823975</c:v>
                </c:pt>
                <c:pt idx="1896">
                  <c:v>1.49536</c:v>
                </c:pt>
                <c:pt idx="1897">
                  <c:v>1.70898</c:v>
                </c:pt>
                <c:pt idx="1898">
                  <c:v>1.61743</c:v>
                </c:pt>
                <c:pt idx="1899">
                  <c:v>1.28174</c:v>
                </c:pt>
                <c:pt idx="1900">
                  <c:v>0.823975</c:v>
                </c:pt>
                <c:pt idx="1901">
                  <c:v>0.823975</c:v>
                </c:pt>
                <c:pt idx="1902">
                  <c:v>1.40381</c:v>
                </c:pt>
                <c:pt idx="1903">
                  <c:v>0.701904</c:v>
                </c:pt>
                <c:pt idx="1904">
                  <c:v>1.31226</c:v>
                </c:pt>
                <c:pt idx="1905">
                  <c:v>2.22778</c:v>
                </c:pt>
                <c:pt idx="1906">
                  <c:v>1.12915</c:v>
                </c:pt>
                <c:pt idx="1907">
                  <c:v>2.136229999999999</c:v>
                </c:pt>
                <c:pt idx="1908">
                  <c:v>0.915527</c:v>
                </c:pt>
                <c:pt idx="1909">
                  <c:v>0.915527</c:v>
                </c:pt>
                <c:pt idx="1910">
                  <c:v>1.28174</c:v>
                </c:pt>
                <c:pt idx="1911">
                  <c:v>0.762939</c:v>
                </c:pt>
                <c:pt idx="1912">
                  <c:v>0.732422</c:v>
                </c:pt>
                <c:pt idx="1913">
                  <c:v>0.823975</c:v>
                </c:pt>
                <c:pt idx="1914">
                  <c:v>1.19019</c:v>
                </c:pt>
                <c:pt idx="1915">
                  <c:v>0.823975</c:v>
                </c:pt>
                <c:pt idx="1916">
                  <c:v>0.823975</c:v>
                </c:pt>
                <c:pt idx="1917">
                  <c:v>1.15967</c:v>
                </c:pt>
                <c:pt idx="1918">
                  <c:v>0.823975</c:v>
                </c:pt>
                <c:pt idx="1919">
                  <c:v>1.37329</c:v>
                </c:pt>
                <c:pt idx="1920">
                  <c:v>2.04468</c:v>
                </c:pt>
                <c:pt idx="1921">
                  <c:v>0.701904</c:v>
                </c:pt>
                <c:pt idx="1922">
                  <c:v>0.732422</c:v>
                </c:pt>
                <c:pt idx="1923">
                  <c:v>1.5564</c:v>
                </c:pt>
                <c:pt idx="1924">
                  <c:v>1.40381</c:v>
                </c:pt>
                <c:pt idx="1925">
                  <c:v>1.67847</c:v>
                </c:pt>
                <c:pt idx="1926">
                  <c:v>1.06812</c:v>
                </c:pt>
                <c:pt idx="1927">
                  <c:v>1.09863</c:v>
                </c:pt>
                <c:pt idx="1928">
                  <c:v>1.83105</c:v>
                </c:pt>
                <c:pt idx="1929">
                  <c:v>0.823975</c:v>
                </c:pt>
                <c:pt idx="1930">
                  <c:v>1.83105</c:v>
                </c:pt>
                <c:pt idx="1931">
                  <c:v>1.77002</c:v>
                </c:pt>
                <c:pt idx="1932">
                  <c:v>0.701904</c:v>
                </c:pt>
                <c:pt idx="1933">
                  <c:v>1.31226</c:v>
                </c:pt>
                <c:pt idx="1934">
                  <c:v>2.136229999999999</c:v>
                </c:pt>
                <c:pt idx="1935">
                  <c:v>1.70898</c:v>
                </c:pt>
                <c:pt idx="1936">
                  <c:v>1.52588</c:v>
                </c:pt>
                <c:pt idx="1937">
                  <c:v>1.7395</c:v>
                </c:pt>
                <c:pt idx="1938">
                  <c:v>0.915527</c:v>
                </c:pt>
                <c:pt idx="1939">
                  <c:v>1.61743</c:v>
                </c:pt>
                <c:pt idx="1940">
                  <c:v>0.762939</c:v>
                </c:pt>
                <c:pt idx="1941">
                  <c:v>0.823975</c:v>
                </c:pt>
                <c:pt idx="1942">
                  <c:v>1.37329</c:v>
                </c:pt>
                <c:pt idx="1943">
                  <c:v>2.136229999999999</c:v>
                </c:pt>
                <c:pt idx="1944">
                  <c:v>1.95313</c:v>
                </c:pt>
                <c:pt idx="1945">
                  <c:v>0.823975</c:v>
                </c:pt>
                <c:pt idx="1946">
                  <c:v>0.915527</c:v>
                </c:pt>
                <c:pt idx="1947">
                  <c:v>1.09863</c:v>
                </c:pt>
                <c:pt idx="1948">
                  <c:v>0.640869</c:v>
                </c:pt>
                <c:pt idx="1949">
                  <c:v>1.06812</c:v>
                </c:pt>
                <c:pt idx="1950">
                  <c:v>1.7395</c:v>
                </c:pt>
                <c:pt idx="1951">
                  <c:v>0.915527</c:v>
                </c:pt>
                <c:pt idx="1952">
                  <c:v>0.915527</c:v>
                </c:pt>
                <c:pt idx="1953">
                  <c:v>0.823975</c:v>
                </c:pt>
                <c:pt idx="1954">
                  <c:v>0.732422</c:v>
                </c:pt>
                <c:pt idx="1955">
                  <c:v>0.732422</c:v>
                </c:pt>
                <c:pt idx="1956">
                  <c:v>1.83105</c:v>
                </c:pt>
                <c:pt idx="1957">
                  <c:v>1.28174</c:v>
                </c:pt>
                <c:pt idx="1958">
                  <c:v>0.915527</c:v>
                </c:pt>
                <c:pt idx="1959">
                  <c:v>0.915527</c:v>
                </c:pt>
                <c:pt idx="1960">
                  <c:v>1.49536</c:v>
                </c:pt>
                <c:pt idx="1961">
                  <c:v>1.06812</c:v>
                </c:pt>
                <c:pt idx="1962">
                  <c:v>1.7395</c:v>
                </c:pt>
                <c:pt idx="1963">
                  <c:v>1.40381</c:v>
                </c:pt>
                <c:pt idx="1964">
                  <c:v>0.823975</c:v>
                </c:pt>
                <c:pt idx="1965">
                  <c:v>1.86157</c:v>
                </c:pt>
                <c:pt idx="1966">
                  <c:v>1.92261</c:v>
                </c:pt>
                <c:pt idx="1967">
                  <c:v>2.04468</c:v>
                </c:pt>
                <c:pt idx="1968">
                  <c:v>1.06812</c:v>
                </c:pt>
                <c:pt idx="1969">
                  <c:v>1.61743</c:v>
                </c:pt>
                <c:pt idx="1970">
                  <c:v>1.28174</c:v>
                </c:pt>
                <c:pt idx="1971">
                  <c:v>0.823975</c:v>
                </c:pt>
                <c:pt idx="1972">
                  <c:v>0.701904</c:v>
                </c:pt>
                <c:pt idx="1973">
                  <c:v>1.31226</c:v>
                </c:pt>
                <c:pt idx="1974">
                  <c:v>0.732422</c:v>
                </c:pt>
                <c:pt idx="1975">
                  <c:v>1.61743</c:v>
                </c:pt>
                <c:pt idx="1976">
                  <c:v>0.915527</c:v>
                </c:pt>
                <c:pt idx="1977">
                  <c:v>2.04468</c:v>
                </c:pt>
                <c:pt idx="1978">
                  <c:v>0.762939</c:v>
                </c:pt>
                <c:pt idx="1979">
                  <c:v>1.49536</c:v>
                </c:pt>
                <c:pt idx="1980">
                  <c:v>0.915527</c:v>
                </c:pt>
                <c:pt idx="1981">
                  <c:v>1.49536</c:v>
                </c:pt>
                <c:pt idx="1982">
                  <c:v>2.136229999999999</c:v>
                </c:pt>
                <c:pt idx="1983">
                  <c:v>0.823975</c:v>
                </c:pt>
                <c:pt idx="1984">
                  <c:v>0.823975</c:v>
                </c:pt>
                <c:pt idx="1985">
                  <c:v>0.915527</c:v>
                </c:pt>
                <c:pt idx="1986">
                  <c:v>0.915527</c:v>
                </c:pt>
                <c:pt idx="1987">
                  <c:v>1.28174</c:v>
                </c:pt>
                <c:pt idx="1988">
                  <c:v>2.04468</c:v>
                </c:pt>
                <c:pt idx="1989">
                  <c:v>1.49536</c:v>
                </c:pt>
                <c:pt idx="1990">
                  <c:v>2.136229999999999</c:v>
                </c:pt>
                <c:pt idx="1991">
                  <c:v>2.04468</c:v>
                </c:pt>
                <c:pt idx="1992">
                  <c:v>1.49536</c:v>
                </c:pt>
                <c:pt idx="1993">
                  <c:v>1.0376</c:v>
                </c:pt>
                <c:pt idx="1994">
                  <c:v>0.823975</c:v>
                </c:pt>
                <c:pt idx="1995">
                  <c:v>1.31226</c:v>
                </c:pt>
                <c:pt idx="1996">
                  <c:v>1.92261</c:v>
                </c:pt>
                <c:pt idx="1997">
                  <c:v>2.04468</c:v>
                </c:pt>
                <c:pt idx="1998">
                  <c:v>1.49536</c:v>
                </c:pt>
                <c:pt idx="1999">
                  <c:v>1.0376</c:v>
                </c:pt>
                <c:pt idx="2000">
                  <c:v>1.49536</c:v>
                </c:pt>
                <c:pt idx="2001">
                  <c:v>2.136229999999999</c:v>
                </c:pt>
                <c:pt idx="2002">
                  <c:v>2.136229999999999</c:v>
                </c:pt>
                <c:pt idx="2003">
                  <c:v>1.12915</c:v>
                </c:pt>
                <c:pt idx="2004">
                  <c:v>1.70898</c:v>
                </c:pt>
                <c:pt idx="2005">
                  <c:v>0.946045</c:v>
                </c:pt>
                <c:pt idx="2006">
                  <c:v>0.915527</c:v>
                </c:pt>
                <c:pt idx="2007">
                  <c:v>1.49536</c:v>
                </c:pt>
                <c:pt idx="2008">
                  <c:v>2.136229999999999</c:v>
                </c:pt>
                <c:pt idx="2009">
                  <c:v>1.92261</c:v>
                </c:pt>
                <c:pt idx="2010">
                  <c:v>1.61743</c:v>
                </c:pt>
                <c:pt idx="2011">
                  <c:v>0.823975</c:v>
                </c:pt>
                <c:pt idx="2012">
                  <c:v>1.15967</c:v>
                </c:pt>
                <c:pt idx="2013">
                  <c:v>1.95313</c:v>
                </c:pt>
                <c:pt idx="2014">
                  <c:v>1.49536</c:v>
                </c:pt>
                <c:pt idx="2015">
                  <c:v>2.04468</c:v>
                </c:pt>
                <c:pt idx="2016">
                  <c:v>1.49536</c:v>
                </c:pt>
                <c:pt idx="2017">
                  <c:v>1.12915</c:v>
                </c:pt>
                <c:pt idx="2018">
                  <c:v>1.40381</c:v>
                </c:pt>
                <c:pt idx="2019">
                  <c:v>1.0376</c:v>
                </c:pt>
                <c:pt idx="2020">
                  <c:v>1.58691</c:v>
                </c:pt>
                <c:pt idx="2021">
                  <c:v>0.640869</c:v>
                </c:pt>
                <c:pt idx="2022">
                  <c:v>1.06812</c:v>
                </c:pt>
                <c:pt idx="2023">
                  <c:v>2.04468</c:v>
                </c:pt>
                <c:pt idx="2024">
                  <c:v>0.915527</c:v>
                </c:pt>
                <c:pt idx="2025">
                  <c:v>0.915527</c:v>
                </c:pt>
                <c:pt idx="2026">
                  <c:v>1.31226</c:v>
                </c:pt>
                <c:pt idx="2027">
                  <c:v>2.136229999999999</c:v>
                </c:pt>
                <c:pt idx="2028">
                  <c:v>0.732422</c:v>
                </c:pt>
                <c:pt idx="2029">
                  <c:v>0.610352</c:v>
                </c:pt>
                <c:pt idx="2030">
                  <c:v>0.823975</c:v>
                </c:pt>
                <c:pt idx="2031">
                  <c:v>1.61743</c:v>
                </c:pt>
                <c:pt idx="2032">
                  <c:v>1.06812</c:v>
                </c:pt>
                <c:pt idx="2033">
                  <c:v>0.823975</c:v>
                </c:pt>
                <c:pt idx="2034">
                  <c:v>1.09863</c:v>
                </c:pt>
                <c:pt idx="2035">
                  <c:v>1.0376</c:v>
                </c:pt>
                <c:pt idx="2036">
                  <c:v>1.15967</c:v>
                </c:pt>
                <c:pt idx="2037">
                  <c:v>0.946045</c:v>
                </c:pt>
                <c:pt idx="2038">
                  <c:v>1.58691</c:v>
                </c:pt>
                <c:pt idx="2039">
                  <c:v>0.762939</c:v>
                </c:pt>
                <c:pt idx="2040">
                  <c:v>0.854492</c:v>
                </c:pt>
                <c:pt idx="2041">
                  <c:v>0.823975</c:v>
                </c:pt>
                <c:pt idx="2042">
                  <c:v>1.06812</c:v>
                </c:pt>
                <c:pt idx="2043">
                  <c:v>0.915527</c:v>
                </c:pt>
                <c:pt idx="2044">
                  <c:v>0.915527</c:v>
                </c:pt>
                <c:pt idx="2045">
                  <c:v>0.823975</c:v>
                </c:pt>
                <c:pt idx="2046">
                  <c:v>0.915527</c:v>
                </c:pt>
                <c:pt idx="2047">
                  <c:v>0.915527</c:v>
                </c:pt>
                <c:pt idx="2048">
                  <c:v>0.823975</c:v>
                </c:pt>
                <c:pt idx="2049">
                  <c:v>1.58691</c:v>
                </c:pt>
                <c:pt idx="2050">
                  <c:v>0.915527</c:v>
                </c:pt>
                <c:pt idx="2051">
                  <c:v>1.40381</c:v>
                </c:pt>
                <c:pt idx="2052">
                  <c:v>1.15967</c:v>
                </c:pt>
                <c:pt idx="2053">
                  <c:v>0.671387</c:v>
                </c:pt>
                <c:pt idx="2054">
                  <c:v>1.15967</c:v>
                </c:pt>
                <c:pt idx="2055">
                  <c:v>1.7395</c:v>
                </c:pt>
                <c:pt idx="2056">
                  <c:v>0.793457</c:v>
                </c:pt>
                <c:pt idx="2057">
                  <c:v>0.640869</c:v>
                </c:pt>
                <c:pt idx="2058">
                  <c:v>1.19019</c:v>
                </c:pt>
                <c:pt idx="2059">
                  <c:v>1.7395</c:v>
                </c:pt>
                <c:pt idx="2060">
                  <c:v>0.915527</c:v>
                </c:pt>
                <c:pt idx="2061">
                  <c:v>0.915527</c:v>
                </c:pt>
                <c:pt idx="2062">
                  <c:v>0.915527</c:v>
                </c:pt>
                <c:pt idx="2063">
                  <c:v>1.70898</c:v>
                </c:pt>
                <c:pt idx="2064">
                  <c:v>0.976562</c:v>
                </c:pt>
                <c:pt idx="2065">
                  <c:v>1.40381</c:v>
                </c:pt>
                <c:pt idx="2066">
                  <c:v>1.49536</c:v>
                </c:pt>
                <c:pt idx="2067">
                  <c:v>0.640869</c:v>
                </c:pt>
                <c:pt idx="2068">
                  <c:v>0.732422</c:v>
                </c:pt>
                <c:pt idx="2069">
                  <c:v>0.946045</c:v>
                </c:pt>
                <c:pt idx="2070">
                  <c:v>0.823975</c:v>
                </c:pt>
                <c:pt idx="2071">
                  <c:v>0.915527</c:v>
                </c:pt>
                <c:pt idx="2072">
                  <c:v>2.349849999999992</c:v>
                </c:pt>
                <c:pt idx="2073">
                  <c:v>1.95313</c:v>
                </c:pt>
                <c:pt idx="2074">
                  <c:v>1.28174</c:v>
                </c:pt>
                <c:pt idx="2075">
                  <c:v>0.915527</c:v>
                </c:pt>
                <c:pt idx="2076">
                  <c:v>1.49536</c:v>
                </c:pt>
                <c:pt idx="2077">
                  <c:v>1.92261</c:v>
                </c:pt>
                <c:pt idx="2078">
                  <c:v>2.04468</c:v>
                </c:pt>
                <c:pt idx="2079">
                  <c:v>2.04468</c:v>
                </c:pt>
                <c:pt idx="2080">
                  <c:v>0.732422</c:v>
                </c:pt>
                <c:pt idx="2081">
                  <c:v>0.823975</c:v>
                </c:pt>
                <c:pt idx="2082">
                  <c:v>0.946045</c:v>
                </c:pt>
                <c:pt idx="2083">
                  <c:v>0.823975</c:v>
                </c:pt>
                <c:pt idx="2084">
                  <c:v>1.15967</c:v>
                </c:pt>
                <c:pt idx="2085">
                  <c:v>2.136229999999999</c:v>
                </c:pt>
                <c:pt idx="2086">
                  <c:v>0.915527</c:v>
                </c:pt>
                <c:pt idx="2087">
                  <c:v>0.823975</c:v>
                </c:pt>
                <c:pt idx="2088">
                  <c:v>0.823975</c:v>
                </c:pt>
                <c:pt idx="2089">
                  <c:v>0.823975</c:v>
                </c:pt>
                <c:pt idx="2090">
                  <c:v>1.64795</c:v>
                </c:pt>
                <c:pt idx="2091">
                  <c:v>1.40381</c:v>
                </c:pt>
                <c:pt idx="2092">
                  <c:v>0.915527</c:v>
                </c:pt>
                <c:pt idx="2093">
                  <c:v>1.92261</c:v>
                </c:pt>
                <c:pt idx="2094">
                  <c:v>1.58691</c:v>
                </c:pt>
                <c:pt idx="2095">
                  <c:v>1.0376</c:v>
                </c:pt>
                <c:pt idx="2096">
                  <c:v>1.28174</c:v>
                </c:pt>
                <c:pt idx="2097">
                  <c:v>2.04468</c:v>
                </c:pt>
                <c:pt idx="2098">
                  <c:v>0.915527</c:v>
                </c:pt>
                <c:pt idx="2099">
                  <c:v>1.06812</c:v>
                </c:pt>
                <c:pt idx="2100">
                  <c:v>0.823975</c:v>
                </c:pt>
                <c:pt idx="2101">
                  <c:v>0.946045</c:v>
                </c:pt>
                <c:pt idx="2102">
                  <c:v>0.823975</c:v>
                </c:pt>
                <c:pt idx="2103">
                  <c:v>0.701904</c:v>
                </c:pt>
                <c:pt idx="2104">
                  <c:v>1.40381</c:v>
                </c:pt>
                <c:pt idx="2105">
                  <c:v>1.92261</c:v>
                </c:pt>
                <c:pt idx="2106">
                  <c:v>0.823975</c:v>
                </c:pt>
                <c:pt idx="2107">
                  <c:v>1.92261</c:v>
                </c:pt>
                <c:pt idx="2108">
                  <c:v>0.701904</c:v>
                </c:pt>
                <c:pt idx="2109">
                  <c:v>0.88501</c:v>
                </c:pt>
                <c:pt idx="2110">
                  <c:v>0.823975</c:v>
                </c:pt>
                <c:pt idx="2111">
                  <c:v>0.732422</c:v>
                </c:pt>
                <c:pt idx="2112">
                  <c:v>1.83105</c:v>
                </c:pt>
                <c:pt idx="2113">
                  <c:v>1.95313</c:v>
                </c:pt>
                <c:pt idx="2114">
                  <c:v>2.136229999999999</c:v>
                </c:pt>
                <c:pt idx="2115">
                  <c:v>0.823975</c:v>
                </c:pt>
                <c:pt idx="2116">
                  <c:v>0.823975</c:v>
                </c:pt>
                <c:pt idx="2117">
                  <c:v>1.37329</c:v>
                </c:pt>
                <c:pt idx="2118">
                  <c:v>2.04468</c:v>
                </c:pt>
                <c:pt idx="2119">
                  <c:v>0.701904</c:v>
                </c:pt>
                <c:pt idx="2120">
                  <c:v>0.823975</c:v>
                </c:pt>
                <c:pt idx="2121">
                  <c:v>0.701904</c:v>
                </c:pt>
                <c:pt idx="2122">
                  <c:v>1.15967</c:v>
                </c:pt>
                <c:pt idx="2123">
                  <c:v>0.823975</c:v>
                </c:pt>
                <c:pt idx="2124">
                  <c:v>2.04468</c:v>
                </c:pt>
                <c:pt idx="2125">
                  <c:v>1.70898</c:v>
                </c:pt>
                <c:pt idx="2126">
                  <c:v>1.77002</c:v>
                </c:pt>
                <c:pt idx="2127">
                  <c:v>2.136229999999999</c:v>
                </c:pt>
                <c:pt idx="2128">
                  <c:v>1.06812</c:v>
                </c:pt>
                <c:pt idx="2129">
                  <c:v>1.06812</c:v>
                </c:pt>
                <c:pt idx="2130">
                  <c:v>0.610352</c:v>
                </c:pt>
                <c:pt idx="2131">
                  <c:v>2.04468</c:v>
                </c:pt>
                <c:pt idx="2132">
                  <c:v>1.70898</c:v>
                </c:pt>
                <c:pt idx="2133">
                  <c:v>1.49536</c:v>
                </c:pt>
                <c:pt idx="2134">
                  <c:v>1.70898</c:v>
                </c:pt>
                <c:pt idx="2135">
                  <c:v>0.823975</c:v>
                </c:pt>
                <c:pt idx="2136">
                  <c:v>1.58691</c:v>
                </c:pt>
                <c:pt idx="2137">
                  <c:v>0.823975</c:v>
                </c:pt>
                <c:pt idx="2138">
                  <c:v>0.88501</c:v>
                </c:pt>
                <c:pt idx="2139">
                  <c:v>0.823975</c:v>
                </c:pt>
                <c:pt idx="2140">
                  <c:v>0.915527</c:v>
                </c:pt>
                <c:pt idx="2141">
                  <c:v>1.31226</c:v>
                </c:pt>
                <c:pt idx="2142">
                  <c:v>2.136229999999999</c:v>
                </c:pt>
                <c:pt idx="2143">
                  <c:v>0.915527</c:v>
                </c:pt>
                <c:pt idx="2144">
                  <c:v>0.915527</c:v>
                </c:pt>
                <c:pt idx="2145">
                  <c:v>0.915527</c:v>
                </c:pt>
                <c:pt idx="2146">
                  <c:v>1.19019</c:v>
                </c:pt>
                <c:pt idx="2147">
                  <c:v>1.61743</c:v>
                </c:pt>
                <c:pt idx="2148">
                  <c:v>1.15967</c:v>
                </c:pt>
                <c:pt idx="2149">
                  <c:v>2.136229999999999</c:v>
                </c:pt>
                <c:pt idx="2150">
                  <c:v>1.92261</c:v>
                </c:pt>
                <c:pt idx="2151">
                  <c:v>2.04468</c:v>
                </c:pt>
                <c:pt idx="2152">
                  <c:v>1.95313</c:v>
                </c:pt>
                <c:pt idx="2153">
                  <c:v>2.136229999999999</c:v>
                </c:pt>
                <c:pt idx="2154">
                  <c:v>1.49536</c:v>
                </c:pt>
                <c:pt idx="2155">
                  <c:v>2.136229999999999</c:v>
                </c:pt>
                <c:pt idx="2156">
                  <c:v>0.915527</c:v>
                </c:pt>
                <c:pt idx="2157">
                  <c:v>2.136229999999999</c:v>
                </c:pt>
                <c:pt idx="2158">
                  <c:v>0.915527</c:v>
                </c:pt>
                <c:pt idx="2159">
                  <c:v>0.823975</c:v>
                </c:pt>
                <c:pt idx="2160">
                  <c:v>1.09863</c:v>
                </c:pt>
                <c:pt idx="2161">
                  <c:v>1.61743</c:v>
                </c:pt>
                <c:pt idx="2162">
                  <c:v>1.0376</c:v>
                </c:pt>
                <c:pt idx="2163">
                  <c:v>1.49536</c:v>
                </c:pt>
                <c:pt idx="2164">
                  <c:v>1.61743</c:v>
                </c:pt>
                <c:pt idx="2165">
                  <c:v>0.732422</c:v>
                </c:pt>
                <c:pt idx="2166">
                  <c:v>1.49536</c:v>
                </c:pt>
                <c:pt idx="2167">
                  <c:v>0.915527</c:v>
                </c:pt>
                <c:pt idx="2168">
                  <c:v>1.31226</c:v>
                </c:pt>
                <c:pt idx="2169">
                  <c:v>1.92261</c:v>
                </c:pt>
                <c:pt idx="2170">
                  <c:v>0.915527</c:v>
                </c:pt>
                <c:pt idx="2171">
                  <c:v>1.09863</c:v>
                </c:pt>
                <c:pt idx="2172">
                  <c:v>0.701904</c:v>
                </c:pt>
                <c:pt idx="2173">
                  <c:v>1.49536</c:v>
                </c:pt>
                <c:pt idx="2174">
                  <c:v>1.58691</c:v>
                </c:pt>
                <c:pt idx="2175">
                  <c:v>1.49536</c:v>
                </c:pt>
                <c:pt idx="2176">
                  <c:v>0.915527</c:v>
                </c:pt>
                <c:pt idx="2177">
                  <c:v>1.28174</c:v>
                </c:pt>
                <c:pt idx="2178">
                  <c:v>1.83105</c:v>
                </c:pt>
                <c:pt idx="2179">
                  <c:v>0.915527</c:v>
                </c:pt>
                <c:pt idx="2180">
                  <c:v>0.915527</c:v>
                </c:pt>
                <c:pt idx="2181">
                  <c:v>1.58691</c:v>
                </c:pt>
                <c:pt idx="2182">
                  <c:v>1.28174</c:v>
                </c:pt>
                <c:pt idx="2183">
                  <c:v>1.0376</c:v>
                </c:pt>
                <c:pt idx="2184">
                  <c:v>0.793457</c:v>
                </c:pt>
                <c:pt idx="2185">
                  <c:v>0.823975</c:v>
                </c:pt>
                <c:pt idx="2186">
                  <c:v>1.06812</c:v>
                </c:pt>
                <c:pt idx="2187">
                  <c:v>0.610352</c:v>
                </c:pt>
                <c:pt idx="2188">
                  <c:v>1.31226</c:v>
                </c:pt>
                <c:pt idx="2189">
                  <c:v>2.136229999999999</c:v>
                </c:pt>
                <c:pt idx="2190">
                  <c:v>2.136229999999999</c:v>
                </c:pt>
                <c:pt idx="2191">
                  <c:v>0.915527</c:v>
                </c:pt>
                <c:pt idx="2192">
                  <c:v>1.40381</c:v>
                </c:pt>
                <c:pt idx="2193">
                  <c:v>1.31226</c:v>
                </c:pt>
                <c:pt idx="2194">
                  <c:v>2.136229999999999</c:v>
                </c:pt>
                <c:pt idx="2195">
                  <c:v>2.136229999999999</c:v>
                </c:pt>
                <c:pt idx="2196">
                  <c:v>2.136229999999999</c:v>
                </c:pt>
                <c:pt idx="2197">
                  <c:v>1.70898</c:v>
                </c:pt>
                <c:pt idx="2198">
                  <c:v>1.7395</c:v>
                </c:pt>
                <c:pt idx="2199">
                  <c:v>2.04468</c:v>
                </c:pt>
                <c:pt idx="2200">
                  <c:v>1.2207</c:v>
                </c:pt>
                <c:pt idx="2201">
                  <c:v>1.49536</c:v>
                </c:pt>
                <c:pt idx="2202">
                  <c:v>0.915527</c:v>
                </c:pt>
                <c:pt idx="2203">
                  <c:v>1.58691</c:v>
                </c:pt>
                <c:pt idx="2204">
                  <c:v>0.915527</c:v>
                </c:pt>
                <c:pt idx="2205">
                  <c:v>0.823975</c:v>
                </c:pt>
                <c:pt idx="2206">
                  <c:v>0.823975</c:v>
                </c:pt>
                <c:pt idx="2207">
                  <c:v>1.31226</c:v>
                </c:pt>
                <c:pt idx="2208">
                  <c:v>2.136229999999999</c:v>
                </c:pt>
                <c:pt idx="2209">
                  <c:v>0.823975</c:v>
                </c:pt>
                <c:pt idx="2210">
                  <c:v>0.732422</c:v>
                </c:pt>
                <c:pt idx="2211">
                  <c:v>1.19019</c:v>
                </c:pt>
                <c:pt idx="2212">
                  <c:v>1.12915</c:v>
                </c:pt>
                <c:pt idx="2213">
                  <c:v>1.80054</c:v>
                </c:pt>
                <c:pt idx="2214">
                  <c:v>1.00708</c:v>
                </c:pt>
                <c:pt idx="2215">
                  <c:v>1.49536</c:v>
                </c:pt>
                <c:pt idx="2216">
                  <c:v>2.136229999999999</c:v>
                </c:pt>
                <c:pt idx="2217">
                  <c:v>0.915527</c:v>
                </c:pt>
                <c:pt idx="2218">
                  <c:v>1.49536</c:v>
                </c:pt>
                <c:pt idx="2219">
                  <c:v>0.823975</c:v>
                </c:pt>
                <c:pt idx="2220">
                  <c:v>0.854492</c:v>
                </c:pt>
                <c:pt idx="2221">
                  <c:v>1.70898</c:v>
                </c:pt>
                <c:pt idx="2222">
                  <c:v>1.61743</c:v>
                </c:pt>
                <c:pt idx="2223">
                  <c:v>0.823975</c:v>
                </c:pt>
                <c:pt idx="2224">
                  <c:v>1.06812</c:v>
                </c:pt>
                <c:pt idx="2225">
                  <c:v>1.40381</c:v>
                </c:pt>
                <c:pt idx="2226">
                  <c:v>0.915527</c:v>
                </c:pt>
                <c:pt idx="2227">
                  <c:v>0.823975</c:v>
                </c:pt>
                <c:pt idx="2228">
                  <c:v>1.28174</c:v>
                </c:pt>
                <c:pt idx="2229">
                  <c:v>1.83105</c:v>
                </c:pt>
                <c:pt idx="2230">
                  <c:v>1.83105</c:v>
                </c:pt>
                <c:pt idx="2231">
                  <c:v>1.28174</c:v>
                </c:pt>
                <c:pt idx="2232">
                  <c:v>0.976562</c:v>
                </c:pt>
                <c:pt idx="2233">
                  <c:v>0.823975</c:v>
                </c:pt>
                <c:pt idx="2234">
                  <c:v>1.49536</c:v>
                </c:pt>
                <c:pt idx="2235">
                  <c:v>1.92261</c:v>
                </c:pt>
                <c:pt idx="2236">
                  <c:v>2.04468</c:v>
                </c:pt>
                <c:pt idx="2237">
                  <c:v>1.70898</c:v>
                </c:pt>
                <c:pt idx="2238">
                  <c:v>1.95313</c:v>
                </c:pt>
                <c:pt idx="2239">
                  <c:v>2.136229999999999</c:v>
                </c:pt>
                <c:pt idx="2240">
                  <c:v>1.70898</c:v>
                </c:pt>
                <c:pt idx="2241">
                  <c:v>1.95313</c:v>
                </c:pt>
                <c:pt idx="2242">
                  <c:v>1.92261</c:v>
                </c:pt>
                <c:pt idx="2243">
                  <c:v>0.915527</c:v>
                </c:pt>
                <c:pt idx="2244">
                  <c:v>1.49536</c:v>
                </c:pt>
                <c:pt idx="2245">
                  <c:v>2.136229999999999</c:v>
                </c:pt>
                <c:pt idx="2246">
                  <c:v>1.70898</c:v>
                </c:pt>
                <c:pt idx="2247">
                  <c:v>1.7395</c:v>
                </c:pt>
                <c:pt idx="2248">
                  <c:v>0.915527</c:v>
                </c:pt>
                <c:pt idx="2249">
                  <c:v>1.19019</c:v>
                </c:pt>
                <c:pt idx="2250">
                  <c:v>0.915527</c:v>
                </c:pt>
                <c:pt idx="2251">
                  <c:v>1.86157</c:v>
                </c:pt>
                <c:pt idx="2252">
                  <c:v>2.136229999999999</c:v>
                </c:pt>
                <c:pt idx="2253">
                  <c:v>1.52588</c:v>
                </c:pt>
                <c:pt idx="2254">
                  <c:v>1.52588</c:v>
                </c:pt>
                <c:pt idx="2255">
                  <c:v>0.823975</c:v>
                </c:pt>
                <c:pt idx="2256">
                  <c:v>0.946045</c:v>
                </c:pt>
                <c:pt idx="2257">
                  <c:v>0.823975</c:v>
                </c:pt>
                <c:pt idx="2258">
                  <c:v>1.70898</c:v>
                </c:pt>
                <c:pt idx="2259">
                  <c:v>0.823975</c:v>
                </c:pt>
                <c:pt idx="2260">
                  <c:v>0.976562</c:v>
                </c:pt>
                <c:pt idx="2261">
                  <c:v>1.0376</c:v>
                </c:pt>
                <c:pt idx="2262">
                  <c:v>1.06812</c:v>
                </c:pt>
                <c:pt idx="2263">
                  <c:v>1.95313</c:v>
                </c:pt>
                <c:pt idx="2264">
                  <c:v>1.70898</c:v>
                </c:pt>
                <c:pt idx="2265">
                  <c:v>0.701904</c:v>
                </c:pt>
                <c:pt idx="2266">
                  <c:v>0.823975</c:v>
                </c:pt>
                <c:pt idx="2267">
                  <c:v>1.86157</c:v>
                </c:pt>
                <c:pt idx="2268">
                  <c:v>1.12915</c:v>
                </c:pt>
                <c:pt idx="2269">
                  <c:v>0.915527</c:v>
                </c:pt>
                <c:pt idx="2270">
                  <c:v>1.49536</c:v>
                </c:pt>
                <c:pt idx="2271">
                  <c:v>0.915527</c:v>
                </c:pt>
                <c:pt idx="2272">
                  <c:v>1.06812</c:v>
                </c:pt>
                <c:pt idx="2273">
                  <c:v>0.915527</c:v>
                </c:pt>
                <c:pt idx="2274">
                  <c:v>2.136229999999999</c:v>
                </c:pt>
                <c:pt idx="2275">
                  <c:v>0.854492</c:v>
                </c:pt>
                <c:pt idx="2276">
                  <c:v>0.946045</c:v>
                </c:pt>
                <c:pt idx="2277">
                  <c:v>1.2207</c:v>
                </c:pt>
                <c:pt idx="2278">
                  <c:v>0.823975</c:v>
                </c:pt>
                <c:pt idx="2279">
                  <c:v>0.946045</c:v>
                </c:pt>
                <c:pt idx="2280">
                  <c:v>0.823975</c:v>
                </c:pt>
                <c:pt idx="2281">
                  <c:v>1.49536</c:v>
                </c:pt>
                <c:pt idx="2282">
                  <c:v>0.915527</c:v>
                </c:pt>
                <c:pt idx="2283">
                  <c:v>1.31226</c:v>
                </c:pt>
                <c:pt idx="2284">
                  <c:v>1.49536</c:v>
                </c:pt>
                <c:pt idx="2285">
                  <c:v>0.823975</c:v>
                </c:pt>
                <c:pt idx="2286">
                  <c:v>1.09863</c:v>
                </c:pt>
                <c:pt idx="2287">
                  <c:v>1.61743</c:v>
                </c:pt>
                <c:pt idx="2288">
                  <c:v>0.915527</c:v>
                </c:pt>
                <c:pt idx="2289">
                  <c:v>1.09863</c:v>
                </c:pt>
                <c:pt idx="2290">
                  <c:v>1.61743</c:v>
                </c:pt>
                <c:pt idx="2291">
                  <c:v>0.793457</c:v>
                </c:pt>
                <c:pt idx="2292">
                  <c:v>0.823975</c:v>
                </c:pt>
                <c:pt idx="2293">
                  <c:v>0.610352</c:v>
                </c:pt>
                <c:pt idx="2294">
                  <c:v>0.823975</c:v>
                </c:pt>
                <c:pt idx="2295">
                  <c:v>1.09863</c:v>
                </c:pt>
                <c:pt idx="2296">
                  <c:v>1.83105</c:v>
                </c:pt>
                <c:pt idx="2297">
                  <c:v>2.04468</c:v>
                </c:pt>
                <c:pt idx="2298">
                  <c:v>0.823975</c:v>
                </c:pt>
                <c:pt idx="2299">
                  <c:v>1.06812</c:v>
                </c:pt>
                <c:pt idx="2300">
                  <c:v>1.31226</c:v>
                </c:pt>
                <c:pt idx="2301">
                  <c:v>1.2207</c:v>
                </c:pt>
                <c:pt idx="2302">
                  <c:v>1.43433</c:v>
                </c:pt>
                <c:pt idx="2303">
                  <c:v>1.31226</c:v>
                </c:pt>
                <c:pt idx="2304">
                  <c:v>1.43433</c:v>
                </c:pt>
                <c:pt idx="2305">
                  <c:v>1.7395</c:v>
                </c:pt>
                <c:pt idx="2306">
                  <c:v>2.04468</c:v>
                </c:pt>
                <c:pt idx="2307">
                  <c:v>0.915527</c:v>
                </c:pt>
                <c:pt idx="2308">
                  <c:v>1.15967</c:v>
                </c:pt>
                <c:pt idx="2309">
                  <c:v>1.28174</c:v>
                </c:pt>
                <c:pt idx="2310">
                  <c:v>0.915527</c:v>
                </c:pt>
                <c:pt idx="2311">
                  <c:v>0.946045</c:v>
                </c:pt>
                <c:pt idx="2312">
                  <c:v>0.915527</c:v>
                </c:pt>
                <c:pt idx="2313">
                  <c:v>0.854492</c:v>
                </c:pt>
                <c:pt idx="2314">
                  <c:v>1.86157</c:v>
                </c:pt>
                <c:pt idx="2315">
                  <c:v>1.70898</c:v>
                </c:pt>
                <c:pt idx="2316">
                  <c:v>1.95313</c:v>
                </c:pt>
                <c:pt idx="2317">
                  <c:v>2.136229999999999</c:v>
                </c:pt>
                <c:pt idx="2318">
                  <c:v>0.854492</c:v>
                </c:pt>
                <c:pt idx="2319">
                  <c:v>0.823975</c:v>
                </c:pt>
                <c:pt idx="2320">
                  <c:v>1.70898</c:v>
                </c:pt>
                <c:pt idx="2321">
                  <c:v>2.04468</c:v>
                </c:pt>
                <c:pt idx="2322">
                  <c:v>1.7395</c:v>
                </c:pt>
                <c:pt idx="2323">
                  <c:v>1.61743</c:v>
                </c:pt>
                <c:pt idx="2324">
                  <c:v>0.823975</c:v>
                </c:pt>
                <c:pt idx="2325">
                  <c:v>0.701904</c:v>
                </c:pt>
                <c:pt idx="2326">
                  <c:v>1.09863</c:v>
                </c:pt>
                <c:pt idx="2327">
                  <c:v>0.915527</c:v>
                </c:pt>
                <c:pt idx="2328">
                  <c:v>0.915527</c:v>
                </c:pt>
                <c:pt idx="2329">
                  <c:v>1.83105</c:v>
                </c:pt>
                <c:pt idx="2330">
                  <c:v>1.19019</c:v>
                </c:pt>
                <c:pt idx="2331">
                  <c:v>1.09863</c:v>
                </c:pt>
                <c:pt idx="2332">
                  <c:v>1.83105</c:v>
                </c:pt>
                <c:pt idx="2333">
                  <c:v>0.701904</c:v>
                </c:pt>
                <c:pt idx="2334">
                  <c:v>1.28174</c:v>
                </c:pt>
                <c:pt idx="2335">
                  <c:v>1.58691</c:v>
                </c:pt>
                <c:pt idx="2336">
                  <c:v>0.823975</c:v>
                </c:pt>
                <c:pt idx="2337">
                  <c:v>1.06812</c:v>
                </c:pt>
                <c:pt idx="2338">
                  <c:v>1.61743</c:v>
                </c:pt>
                <c:pt idx="2339">
                  <c:v>1.49536</c:v>
                </c:pt>
                <c:pt idx="2340">
                  <c:v>1.49536</c:v>
                </c:pt>
                <c:pt idx="2341">
                  <c:v>1.86157</c:v>
                </c:pt>
                <c:pt idx="2342">
                  <c:v>0.732422</c:v>
                </c:pt>
                <c:pt idx="2343">
                  <c:v>0.88501</c:v>
                </c:pt>
                <c:pt idx="2344">
                  <c:v>1.7395</c:v>
                </c:pt>
                <c:pt idx="2345">
                  <c:v>1.40381</c:v>
                </c:pt>
                <c:pt idx="2346">
                  <c:v>1.86157</c:v>
                </c:pt>
                <c:pt idx="2347">
                  <c:v>0.915527</c:v>
                </c:pt>
                <c:pt idx="2348">
                  <c:v>1.31226</c:v>
                </c:pt>
                <c:pt idx="2349">
                  <c:v>1.61743</c:v>
                </c:pt>
                <c:pt idx="2350">
                  <c:v>0.823975</c:v>
                </c:pt>
                <c:pt idx="2351">
                  <c:v>1.06812</c:v>
                </c:pt>
                <c:pt idx="2352">
                  <c:v>1.31226</c:v>
                </c:pt>
                <c:pt idx="2353">
                  <c:v>1.43433</c:v>
                </c:pt>
                <c:pt idx="2354">
                  <c:v>0.823975</c:v>
                </c:pt>
                <c:pt idx="2355">
                  <c:v>0.823975</c:v>
                </c:pt>
                <c:pt idx="2356">
                  <c:v>0.915527</c:v>
                </c:pt>
                <c:pt idx="2357">
                  <c:v>1.06812</c:v>
                </c:pt>
                <c:pt idx="2358">
                  <c:v>0.610352</c:v>
                </c:pt>
                <c:pt idx="2359">
                  <c:v>2.16675</c:v>
                </c:pt>
                <c:pt idx="2360">
                  <c:v>1.31226</c:v>
                </c:pt>
                <c:pt idx="2361">
                  <c:v>0.915527</c:v>
                </c:pt>
                <c:pt idx="2362">
                  <c:v>0.88501</c:v>
                </c:pt>
                <c:pt idx="2363">
                  <c:v>1.31226</c:v>
                </c:pt>
                <c:pt idx="2364">
                  <c:v>1.0376</c:v>
                </c:pt>
                <c:pt idx="2365">
                  <c:v>0.88501</c:v>
                </c:pt>
                <c:pt idx="2366">
                  <c:v>0.823975</c:v>
                </c:pt>
                <c:pt idx="2367">
                  <c:v>2.136229999999999</c:v>
                </c:pt>
                <c:pt idx="2368">
                  <c:v>0.915527</c:v>
                </c:pt>
                <c:pt idx="2369">
                  <c:v>2.136229999999999</c:v>
                </c:pt>
                <c:pt idx="2370">
                  <c:v>1.12915</c:v>
                </c:pt>
                <c:pt idx="2371">
                  <c:v>2.441409999999998</c:v>
                </c:pt>
                <c:pt idx="2372">
                  <c:v>1.92261</c:v>
                </c:pt>
                <c:pt idx="2373">
                  <c:v>1.06812</c:v>
                </c:pt>
                <c:pt idx="2374">
                  <c:v>1.7395</c:v>
                </c:pt>
                <c:pt idx="2375">
                  <c:v>0.915527</c:v>
                </c:pt>
                <c:pt idx="2376">
                  <c:v>1.09863</c:v>
                </c:pt>
                <c:pt idx="2377">
                  <c:v>1.40381</c:v>
                </c:pt>
                <c:pt idx="2378">
                  <c:v>0.732422</c:v>
                </c:pt>
                <c:pt idx="2379">
                  <c:v>1.06812</c:v>
                </c:pt>
                <c:pt idx="2380">
                  <c:v>1.31226</c:v>
                </c:pt>
                <c:pt idx="2381">
                  <c:v>1.2207</c:v>
                </c:pt>
                <c:pt idx="2382">
                  <c:v>1.43433</c:v>
                </c:pt>
                <c:pt idx="2383">
                  <c:v>0.915527</c:v>
                </c:pt>
                <c:pt idx="2384">
                  <c:v>0.823975</c:v>
                </c:pt>
                <c:pt idx="2385">
                  <c:v>0.976562</c:v>
                </c:pt>
                <c:pt idx="2386">
                  <c:v>1.95313</c:v>
                </c:pt>
                <c:pt idx="2387">
                  <c:v>1.70898</c:v>
                </c:pt>
                <c:pt idx="2388">
                  <c:v>0.823975</c:v>
                </c:pt>
                <c:pt idx="2389">
                  <c:v>2.136229999999999</c:v>
                </c:pt>
                <c:pt idx="2390">
                  <c:v>1.95313</c:v>
                </c:pt>
                <c:pt idx="2391">
                  <c:v>0.915527</c:v>
                </c:pt>
                <c:pt idx="2392">
                  <c:v>1.31226</c:v>
                </c:pt>
                <c:pt idx="2393">
                  <c:v>1.09863</c:v>
                </c:pt>
                <c:pt idx="2394">
                  <c:v>0.823975</c:v>
                </c:pt>
                <c:pt idx="2395">
                  <c:v>1.09863</c:v>
                </c:pt>
                <c:pt idx="2396">
                  <c:v>1.40381</c:v>
                </c:pt>
                <c:pt idx="2397">
                  <c:v>2.349849999999992</c:v>
                </c:pt>
                <c:pt idx="2398">
                  <c:v>1.52588</c:v>
                </c:pt>
                <c:pt idx="2399">
                  <c:v>2.441409999999998</c:v>
                </c:pt>
                <c:pt idx="2400">
                  <c:v>1.7395</c:v>
                </c:pt>
                <c:pt idx="2401">
                  <c:v>1.61743</c:v>
                </c:pt>
                <c:pt idx="2402">
                  <c:v>0.823975</c:v>
                </c:pt>
                <c:pt idx="2403">
                  <c:v>1.40381</c:v>
                </c:pt>
                <c:pt idx="2404">
                  <c:v>1.37329</c:v>
                </c:pt>
                <c:pt idx="2405">
                  <c:v>1.31226</c:v>
                </c:pt>
                <c:pt idx="2406">
                  <c:v>0.915527</c:v>
                </c:pt>
                <c:pt idx="2407">
                  <c:v>0.88501</c:v>
                </c:pt>
                <c:pt idx="2408">
                  <c:v>1.52588</c:v>
                </c:pt>
                <c:pt idx="2409">
                  <c:v>2.22778</c:v>
                </c:pt>
                <c:pt idx="2410">
                  <c:v>0.915527</c:v>
                </c:pt>
                <c:pt idx="2411">
                  <c:v>1.15967</c:v>
                </c:pt>
                <c:pt idx="2412">
                  <c:v>1.95313</c:v>
                </c:pt>
                <c:pt idx="2413">
                  <c:v>0.915527</c:v>
                </c:pt>
                <c:pt idx="2414">
                  <c:v>0.946045</c:v>
                </c:pt>
                <c:pt idx="2415">
                  <c:v>1.43433</c:v>
                </c:pt>
                <c:pt idx="2416">
                  <c:v>1.95313</c:v>
                </c:pt>
                <c:pt idx="2417">
                  <c:v>1.70898</c:v>
                </c:pt>
                <c:pt idx="2418">
                  <c:v>2.319339999999999</c:v>
                </c:pt>
                <c:pt idx="2419">
                  <c:v>0.823975</c:v>
                </c:pt>
                <c:pt idx="2420">
                  <c:v>1.31226</c:v>
                </c:pt>
                <c:pt idx="2421">
                  <c:v>1.49536</c:v>
                </c:pt>
                <c:pt idx="2422">
                  <c:v>0.823975</c:v>
                </c:pt>
                <c:pt idx="2423">
                  <c:v>0.610352</c:v>
                </c:pt>
                <c:pt idx="2424">
                  <c:v>1.49536</c:v>
                </c:pt>
                <c:pt idx="2425">
                  <c:v>1.70898</c:v>
                </c:pt>
                <c:pt idx="2426">
                  <c:v>1.52588</c:v>
                </c:pt>
                <c:pt idx="2427">
                  <c:v>1.95313</c:v>
                </c:pt>
                <c:pt idx="2428">
                  <c:v>1.61743</c:v>
                </c:pt>
                <c:pt idx="2429">
                  <c:v>1.43433</c:v>
                </c:pt>
                <c:pt idx="2430">
                  <c:v>0.915527</c:v>
                </c:pt>
                <c:pt idx="2431">
                  <c:v>1.58691</c:v>
                </c:pt>
                <c:pt idx="2432">
                  <c:v>2.136229999999999</c:v>
                </c:pt>
                <c:pt idx="2433">
                  <c:v>1.92261</c:v>
                </c:pt>
                <c:pt idx="2434">
                  <c:v>0.915527</c:v>
                </c:pt>
                <c:pt idx="2435">
                  <c:v>1.61743</c:v>
                </c:pt>
                <c:pt idx="2436">
                  <c:v>1.52588</c:v>
                </c:pt>
                <c:pt idx="2437">
                  <c:v>1.31226</c:v>
                </c:pt>
                <c:pt idx="2438">
                  <c:v>0.701904</c:v>
                </c:pt>
                <c:pt idx="2439">
                  <c:v>0.823975</c:v>
                </c:pt>
                <c:pt idx="2440">
                  <c:v>0.823975</c:v>
                </c:pt>
                <c:pt idx="2441">
                  <c:v>1.58691</c:v>
                </c:pt>
                <c:pt idx="2442">
                  <c:v>1.92261</c:v>
                </c:pt>
                <c:pt idx="2443">
                  <c:v>0.915527</c:v>
                </c:pt>
                <c:pt idx="2444">
                  <c:v>1.28174</c:v>
                </c:pt>
                <c:pt idx="2445">
                  <c:v>1.61743</c:v>
                </c:pt>
                <c:pt idx="2446">
                  <c:v>1.92261</c:v>
                </c:pt>
                <c:pt idx="2447">
                  <c:v>2.04468</c:v>
                </c:pt>
                <c:pt idx="2448">
                  <c:v>2.136229999999999</c:v>
                </c:pt>
                <c:pt idx="2449">
                  <c:v>1.49536</c:v>
                </c:pt>
                <c:pt idx="2450">
                  <c:v>1.86157</c:v>
                </c:pt>
                <c:pt idx="2451">
                  <c:v>0.823975</c:v>
                </c:pt>
                <c:pt idx="2452">
                  <c:v>1.31226</c:v>
                </c:pt>
                <c:pt idx="2453">
                  <c:v>1.95313</c:v>
                </c:pt>
                <c:pt idx="2454">
                  <c:v>1.70898</c:v>
                </c:pt>
                <c:pt idx="2455">
                  <c:v>0.915527</c:v>
                </c:pt>
                <c:pt idx="2456">
                  <c:v>2.441409999999998</c:v>
                </c:pt>
                <c:pt idx="2457">
                  <c:v>2.929689999999999</c:v>
                </c:pt>
                <c:pt idx="2458">
                  <c:v>1.61743</c:v>
                </c:pt>
                <c:pt idx="2459">
                  <c:v>1.31226</c:v>
                </c:pt>
                <c:pt idx="2460">
                  <c:v>1.2207</c:v>
                </c:pt>
                <c:pt idx="2461">
                  <c:v>0.946045</c:v>
                </c:pt>
                <c:pt idx="2462">
                  <c:v>0.823975</c:v>
                </c:pt>
                <c:pt idx="2463">
                  <c:v>1.58691</c:v>
                </c:pt>
                <c:pt idx="2464">
                  <c:v>1.83105</c:v>
                </c:pt>
                <c:pt idx="2465">
                  <c:v>1.2207</c:v>
                </c:pt>
                <c:pt idx="2466">
                  <c:v>0.823975</c:v>
                </c:pt>
                <c:pt idx="2467">
                  <c:v>1.09863</c:v>
                </c:pt>
                <c:pt idx="2468">
                  <c:v>2.349849999999992</c:v>
                </c:pt>
                <c:pt idx="2469">
                  <c:v>1.0376</c:v>
                </c:pt>
                <c:pt idx="2470">
                  <c:v>1.00708</c:v>
                </c:pt>
                <c:pt idx="2471">
                  <c:v>1.40381</c:v>
                </c:pt>
                <c:pt idx="2472">
                  <c:v>0.915527</c:v>
                </c:pt>
                <c:pt idx="2473">
                  <c:v>1.19019</c:v>
                </c:pt>
                <c:pt idx="2474">
                  <c:v>2.2583</c:v>
                </c:pt>
                <c:pt idx="2475">
                  <c:v>2.62451</c:v>
                </c:pt>
                <c:pt idx="2476">
                  <c:v>1.43433</c:v>
                </c:pt>
                <c:pt idx="2477">
                  <c:v>1.52588</c:v>
                </c:pt>
                <c:pt idx="2478">
                  <c:v>0.823975</c:v>
                </c:pt>
                <c:pt idx="2479">
                  <c:v>0.915527</c:v>
                </c:pt>
                <c:pt idx="2480">
                  <c:v>0.732422</c:v>
                </c:pt>
                <c:pt idx="2481">
                  <c:v>1.58691</c:v>
                </c:pt>
                <c:pt idx="2482">
                  <c:v>0.823975</c:v>
                </c:pt>
                <c:pt idx="2483">
                  <c:v>1.31226</c:v>
                </c:pt>
                <c:pt idx="2484">
                  <c:v>2.136229999999999</c:v>
                </c:pt>
                <c:pt idx="2485">
                  <c:v>1.70898</c:v>
                </c:pt>
                <c:pt idx="2486">
                  <c:v>1.37329</c:v>
                </c:pt>
                <c:pt idx="2487">
                  <c:v>1.15967</c:v>
                </c:pt>
                <c:pt idx="2488">
                  <c:v>0.823975</c:v>
                </c:pt>
                <c:pt idx="2489">
                  <c:v>0.915527</c:v>
                </c:pt>
                <c:pt idx="2490">
                  <c:v>0.823975</c:v>
                </c:pt>
                <c:pt idx="2491">
                  <c:v>1.06812</c:v>
                </c:pt>
                <c:pt idx="2492">
                  <c:v>2.136229999999999</c:v>
                </c:pt>
                <c:pt idx="2493">
                  <c:v>1.95313</c:v>
                </c:pt>
                <c:pt idx="2494">
                  <c:v>1.70898</c:v>
                </c:pt>
                <c:pt idx="2495">
                  <c:v>0.823975</c:v>
                </c:pt>
                <c:pt idx="2496">
                  <c:v>0.976562</c:v>
                </c:pt>
                <c:pt idx="2497">
                  <c:v>1.06812</c:v>
                </c:pt>
                <c:pt idx="2498">
                  <c:v>0.976562</c:v>
                </c:pt>
                <c:pt idx="2499">
                  <c:v>1.43433</c:v>
                </c:pt>
                <c:pt idx="2500">
                  <c:v>0.701904</c:v>
                </c:pt>
                <c:pt idx="2501">
                  <c:v>1.40381</c:v>
                </c:pt>
                <c:pt idx="2502">
                  <c:v>2.2583</c:v>
                </c:pt>
                <c:pt idx="2503">
                  <c:v>1.95313</c:v>
                </c:pt>
                <c:pt idx="2504">
                  <c:v>1.70898</c:v>
                </c:pt>
                <c:pt idx="2505">
                  <c:v>1.31226</c:v>
                </c:pt>
                <c:pt idx="2506">
                  <c:v>0.823975</c:v>
                </c:pt>
                <c:pt idx="2507">
                  <c:v>1.58691</c:v>
                </c:pt>
                <c:pt idx="2508">
                  <c:v>1.49536</c:v>
                </c:pt>
                <c:pt idx="2509">
                  <c:v>0.915527</c:v>
                </c:pt>
                <c:pt idx="2510">
                  <c:v>0.701904</c:v>
                </c:pt>
                <c:pt idx="2511">
                  <c:v>0.671387</c:v>
                </c:pt>
                <c:pt idx="2512">
                  <c:v>1.43433</c:v>
                </c:pt>
                <c:pt idx="2513">
                  <c:v>1.52588</c:v>
                </c:pt>
                <c:pt idx="2514">
                  <c:v>1.52588</c:v>
                </c:pt>
                <c:pt idx="2515">
                  <c:v>0.823975</c:v>
                </c:pt>
                <c:pt idx="2516">
                  <c:v>1.58691</c:v>
                </c:pt>
                <c:pt idx="2517">
                  <c:v>1.70898</c:v>
                </c:pt>
                <c:pt idx="2518">
                  <c:v>0.823975</c:v>
                </c:pt>
                <c:pt idx="2519">
                  <c:v>0.823975</c:v>
                </c:pt>
                <c:pt idx="2520">
                  <c:v>1.52588</c:v>
                </c:pt>
                <c:pt idx="2521">
                  <c:v>1.80054</c:v>
                </c:pt>
                <c:pt idx="2522">
                  <c:v>0.823975</c:v>
                </c:pt>
                <c:pt idx="2523">
                  <c:v>1.15967</c:v>
                </c:pt>
                <c:pt idx="2524">
                  <c:v>1.7395</c:v>
                </c:pt>
                <c:pt idx="2525">
                  <c:v>1.61743</c:v>
                </c:pt>
                <c:pt idx="2526">
                  <c:v>0.915527</c:v>
                </c:pt>
                <c:pt idx="2527">
                  <c:v>0.823975</c:v>
                </c:pt>
                <c:pt idx="2528">
                  <c:v>1.64795</c:v>
                </c:pt>
                <c:pt idx="2529">
                  <c:v>0.915527</c:v>
                </c:pt>
                <c:pt idx="2530">
                  <c:v>0.854492</c:v>
                </c:pt>
                <c:pt idx="2531">
                  <c:v>1.43433</c:v>
                </c:pt>
                <c:pt idx="2532">
                  <c:v>0.915527</c:v>
                </c:pt>
                <c:pt idx="2533">
                  <c:v>0.946045</c:v>
                </c:pt>
                <c:pt idx="2534">
                  <c:v>1.43433</c:v>
                </c:pt>
                <c:pt idx="2535">
                  <c:v>0.823975</c:v>
                </c:pt>
                <c:pt idx="2536">
                  <c:v>0.610352</c:v>
                </c:pt>
                <c:pt idx="2537">
                  <c:v>1.40381</c:v>
                </c:pt>
                <c:pt idx="2538">
                  <c:v>1.09863</c:v>
                </c:pt>
                <c:pt idx="2539">
                  <c:v>1.61743</c:v>
                </c:pt>
                <c:pt idx="2540">
                  <c:v>0.701904</c:v>
                </c:pt>
                <c:pt idx="2541">
                  <c:v>1.15967</c:v>
                </c:pt>
                <c:pt idx="2542">
                  <c:v>1.31226</c:v>
                </c:pt>
                <c:pt idx="2543">
                  <c:v>1.43433</c:v>
                </c:pt>
                <c:pt idx="2544">
                  <c:v>1.61743</c:v>
                </c:pt>
                <c:pt idx="2545">
                  <c:v>1.19019</c:v>
                </c:pt>
                <c:pt idx="2546">
                  <c:v>0.823975</c:v>
                </c:pt>
                <c:pt idx="2547">
                  <c:v>0.915527</c:v>
                </c:pt>
                <c:pt idx="2548">
                  <c:v>1.83105</c:v>
                </c:pt>
                <c:pt idx="2549">
                  <c:v>1.49536</c:v>
                </c:pt>
                <c:pt idx="2550">
                  <c:v>1.70898</c:v>
                </c:pt>
                <c:pt idx="2551">
                  <c:v>1.52588</c:v>
                </c:pt>
                <c:pt idx="2552">
                  <c:v>0.823975</c:v>
                </c:pt>
                <c:pt idx="2553">
                  <c:v>0.915527</c:v>
                </c:pt>
                <c:pt idx="2554">
                  <c:v>1.52588</c:v>
                </c:pt>
                <c:pt idx="2555">
                  <c:v>1.95313</c:v>
                </c:pt>
                <c:pt idx="2556">
                  <c:v>0.915527</c:v>
                </c:pt>
                <c:pt idx="2557">
                  <c:v>1.83105</c:v>
                </c:pt>
                <c:pt idx="2558">
                  <c:v>0.823975</c:v>
                </c:pt>
                <c:pt idx="2559">
                  <c:v>1.15967</c:v>
                </c:pt>
                <c:pt idx="2560">
                  <c:v>1.40381</c:v>
                </c:pt>
                <c:pt idx="2561">
                  <c:v>1.58691</c:v>
                </c:pt>
                <c:pt idx="2562">
                  <c:v>1.49536</c:v>
                </c:pt>
                <c:pt idx="2563">
                  <c:v>1.86157</c:v>
                </c:pt>
                <c:pt idx="2564">
                  <c:v>1.70898</c:v>
                </c:pt>
                <c:pt idx="2565">
                  <c:v>1.06812</c:v>
                </c:pt>
                <c:pt idx="2566">
                  <c:v>0.823975</c:v>
                </c:pt>
                <c:pt idx="2567">
                  <c:v>0.915527</c:v>
                </c:pt>
                <c:pt idx="2568">
                  <c:v>1.40381</c:v>
                </c:pt>
                <c:pt idx="2569">
                  <c:v>0.823975</c:v>
                </c:pt>
                <c:pt idx="2570">
                  <c:v>1.43433</c:v>
                </c:pt>
                <c:pt idx="2571">
                  <c:v>1.31226</c:v>
                </c:pt>
                <c:pt idx="2572">
                  <c:v>1.64795</c:v>
                </c:pt>
                <c:pt idx="2573">
                  <c:v>1.61743</c:v>
                </c:pt>
                <c:pt idx="2574">
                  <c:v>1.09863</c:v>
                </c:pt>
                <c:pt idx="2575">
                  <c:v>0.976562</c:v>
                </c:pt>
                <c:pt idx="2576">
                  <c:v>1.7395</c:v>
                </c:pt>
                <c:pt idx="2577">
                  <c:v>1.12915</c:v>
                </c:pt>
                <c:pt idx="2578">
                  <c:v>1.31226</c:v>
                </c:pt>
                <c:pt idx="2579">
                  <c:v>1.49536</c:v>
                </c:pt>
                <c:pt idx="2580">
                  <c:v>1.83105</c:v>
                </c:pt>
                <c:pt idx="2581">
                  <c:v>0.915527</c:v>
                </c:pt>
                <c:pt idx="2582">
                  <c:v>1.7395</c:v>
                </c:pt>
                <c:pt idx="2583">
                  <c:v>1.40381</c:v>
                </c:pt>
                <c:pt idx="2584">
                  <c:v>0.915527</c:v>
                </c:pt>
                <c:pt idx="2585">
                  <c:v>0.854492</c:v>
                </c:pt>
                <c:pt idx="2586">
                  <c:v>1.64795</c:v>
                </c:pt>
                <c:pt idx="2587">
                  <c:v>2.136229999999999</c:v>
                </c:pt>
                <c:pt idx="2588">
                  <c:v>1.95313</c:v>
                </c:pt>
                <c:pt idx="2589">
                  <c:v>2.136229999999999</c:v>
                </c:pt>
                <c:pt idx="2590">
                  <c:v>1.52588</c:v>
                </c:pt>
                <c:pt idx="2591">
                  <c:v>1.95313</c:v>
                </c:pt>
                <c:pt idx="2592">
                  <c:v>2.136229999999999</c:v>
                </c:pt>
                <c:pt idx="2593">
                  <c:v>1.7395</c:v>
                </c:pt>
                <c:pt idx="2594">
                  <c:v>1.95313</c:v>
                </c:pt>
                <c:pt idx="2595">
                  <c:v>2.136229999999999</c:v>
                </c:pt>
                <c:pt idx="2596">
                  <c:v>0.915527</c:v>
                </c:pt>
                <c:pt idx="2597">
                  <c:v>1.06812</c:v>
                </c:pt>
                <c:pt idx="2598">
                  <c:v>1.95313</c:v>
                </c:pt>
                <c:pt idx="2599">
                  <c:v>1.49536</c:v>
                </c:pt>
                <c:pt idx="2600">
                  <c:v>1.61743</c:v>
                </c:pt>
                <c:pt idx="2601">
                  <c:v>0.976562</c:v>
                </c:pt>
                <c:pt idx="2602">
                  <c:v>0.823975</c:v>
                </c:pt>
                <c:pt idx="2603">
                  <c:v>1.58691</c:v>
                </c:pt>
                <c:pt idx="2604">
                  <c:v>2.136229999999999</c:v>
                </c:pt>
                <c:pt idx="2605">
                  <c:v>2.22778</c:v>
                </c:pt>
                <c:pt idx="2606">
                  <c:v>1.00708</c:v>
                </c:pt>
                <c:pt idx="2607">
                  <c:v>2.136229999999999</c:v>
                </c:pt>
                <c:pt idx="2608">
                  <c:v>1.95313</c:v>
                </c:pt>
                <c:pt idx="2609">
                  <c:v>1.70898</c:v>
                </c:pt>
                <c:pt idx="2610">
                  <c:v>0.732422</c:v>
                </c:pt>
                <c:pt idx="2611">
                  <c:v>1.19019</c:v>
                </c:pt>
                <c:pt idx="2612">
                  <c:v>2.04468</c:v>
                </c:pt>
                <c:pt idx="2613">
                  <c:v>1.49536</c:v>
                </c:pt>
                <c:pt idx="2614">
                  <c:v>1.86157</c:v>
                </c:pt>
                <c:pt idx="2615">
                  <c:v>1.92261</c:v>
                </c:pt>
                <c:pt idx="2616">
                  <c:v>0.823975</c:v>
                </c:pt>
                <c:pt idx="2617">
                  <c:v>1.09863</c:v>
                </c:pt>
                <c:pt idx="2618">
                  <c:v>0.823975</c:v>
                </c:pt>
                <c:pt idx="2619">
                  <c:v>1.31226</c:v>
                </c:pt>
                <c:pt idx="2620">
                  <c:v>0.915527</c:v>
                </c:pt>
                <c:pt idx="2621">
                  <c:v>0.915527</c:v>
                </c:pt>
                <c:pt idx="2622">
                  <c:v>2.349849999999992</c:v>
                </c:pt>
                <c:pt idx="2623">
                  <c:v>1.37329</c:v>
                </c:pt>
                <c:pt idx="2624">
                  <c:v>1.49536</c:v>
                </c:pt>
                <c:pt idx="2625">
                  <c:v>1.70898</c:v>
                </c:pt>
                <c:pt idx="2626">
                  <c:v>1.31226</c:v>
                </c:pt>
                <c:pt idx="2627">
                  <c:v>1.86157</c:v>
                </c:pt>
                <c:pt idx="2628">
                  <c:v>1.70898</c:v>
                </c:pt>
                <c:pt idx="2629">
                  <c:v>1.52588</c:v>
                </c:pt>
                <c:pt idx="2630">
                  <c:v>0.823975</c:v>
                </c:pt>
                <c:pt idx="2631">
                  <c:v>1.58691</c:v>
                </c:pt>
                <c:pt idx="2632">
                  <c:v>1.49536</c:v>
                </c:pt>
                <c:pt idx="2633">
                  <c:v>1.43433</c:v>
                </c:pt>
                <c:pt idx="2634">
                  <c:v>1.31226</c:v>
                </c:pt>
                <c:pt idx="2635">
                  <c:v>1.86157</c:v>
                </c:pt>
                <c:pt idx="2636">
                  <c:v>1.92261</c:v>
                </c:pt>
                <c:pt idx="2637">
                  <c:v>1.52588</c:v>
                </c:pt>
                <c:pt idx="2638">
                  <c:v>1.95313</c:v>
                </c:pt>
                <c:pt idx="2639">
                  <c:v>1.95313</c:v>
                </c:pt>
                <c:pt idx="2640">
                  <c:v>1.61743</c:v>
                </c:pt>
                <c:pt idx="2641">
                  <c:v>1.31226</c:v>
                </c:pt>
                <c:pt idx="2642">
                  <c:v>1.0376</c:v>
                </c:pt>
                <c:pt idx="2643">
                  <c:v>1.49536</c:v>
                </c:pt>
                <c:pt idx="2644">
                  <c:v>0.915527</c:v>
                </c:pt>
                <c:pt idx="2645">
                  <c:v>0.915527</c:v>
                </c:pt>
                <c:pt idx="2646">
                  <c:v>2.04468</c:v>
                </c:pt>
                <c:pt idx="2647">
                  <c:v>3.051759999999998</c:v>
                </c:pt>
                <c:pt idx="2648">
                  <c:v>0.915527</c:v>
                </c:pt>
                <c:pt idx="2649">
                  <c:v>0.976562</c:v>
                </c:pt>
                <c:pt idx="2650">
                  <c:v>2.136229999999999</c:v>
                </c:pt>
                <c:pt idx="2651">
                  <c:v>1.40381</c:v>
                </c:pt>
                <c:pt idx="2652">
                  <c:v>1.92261</c:v>
                </c:pt>
                <c:pt idx="2653">
                  <c:v>1.49536</c:v>
                </c:pt>
                <c:pt idx="2654">
                  <c:v>1.2207</c:v>
                </c:pt>
                <c:pt idx="2655">
                  <c:v>0.610352</c:v>
                </c:pt>
                <c:pt idx="2656">
                  <c:v>2.04468</c:v>
                </c:pt>
                <c:pt idx="2657">
                  <c:v>1.83105</c:v>
                </c:pt>
                <c:pt idx="2658">
                  <c:v>1.61743</c:v>
                </c:pt>
                <c:pt idx="2659">
                  <c:v>1.09863</c:v>
                </c:pt>
                <c:pt idx="2660">
                  <c:v>1.83105</c:v>
                </c:pt>
                <c:pt idx="2661">
                  <c:v>1.95313</c:v>
                </c:pt>
                <c:pt idx="2662">
                  <c:v>0.915527</c:v>
                </c:pt>
                <c:pt idx="2663">
                  <c:v>1.92261</c:v>
                </c:pt>
                <c:pt idx="2664">
                  <c:v>1.06812</c:v>
                </c:pt>
                <c:pt idx="2665">
                  <c:v>1.95313</c:v>
                </c:pt>
                <c:pt idx="2666">
                  <c:v>1.49536</c:v>
                </c:pt>
                <c:pt idx="2667">
                  <c:v>1.2207</c:v>
                </c:pt>
                <c:pt idx="2668">
                  <c:v>2.349849999999992</c:v>
                </c:pt>
                <c:pt idx="2669">
                  <c:v>1.95313</c:v>
                </c:pt>
                <c:pt idx="2670">
                  <c:v>1.49536</c:v>
                </c:pt>
                <c:pt idx="2671">
                  <c:v>1.43433</c:v>
                </c:pt>
                <c:pt idx="2672">
                  <c:v>1.52588</c:v>
                </c:pt>
                <c:pt idx="2673">
                  <c:v>1.7395</c:v>
                </c:pt>
                <c:pt idx="2674">
                  <c:v>2.04468</c:v>
                </c:pt>
                <c:pt idx="2675">
                  <c:v>1.70898</c:v>
                </c:pt>
                <c:pt idx="2676">
                  <c:v>2.16675</c:v>
                </c:pt>
                <c:pt idx="2677">
                  <c:v>2.22778</c:v>
                </c:pt>
                <c:pt idx="2678">
                  <c:v>1.70898</c:v>
                </c:pt>
                <c:pt idx="2679">
                  <c:v>1.52588</c:v>
                </c:pt>
                <c:pt idx="2680">
                  <c:v>1.7395</c:v>
                </c:pt>
                <c:pt idx="2681">
                  <c:v>2.04468</c:v>
                </c:pt>
                <c:pt idx="2682">
                  <c:v>0.915527</c:v>
                </c:pt>
                <c:pt idx="2683">
                  <c:v>0.915527</c:v>
                </c:pt>
                <c:pt idx="2684">
                  <c:v>1.49536</c:v>
                </c:pt>
                <c:pt idx="2685">
                  <c:v>0.88501</c:v>
                </c:pt>
                <c:pt idx="2686">
                  <c:v>0.915527</c:v>
                </c:pt>
                <c:pt idx="2687">
                  <c:v>1.40381</c:v>
                </c:pt>
                <c:pt idx="2688">
                  <c:v>2.136229999999999</c:v>
                </c:pt>
                <c:pt idx="2689">
                  <c:v>3.051759999999998</c:v>
                </c:pt>
                <c:pt idx="2690">
                  <c:v>1.70898</c:v>
                </c:pt>
                <c:pt idx="2691">
                  <c:v>1.7395</c:v>
                </c:pt>
                <c:pt idx="2692">
                  <c:v>1.61743</c:v>
                </c:pt>
                <c:pt idx="2693">
                  <c:v>1.52588</c:v>
                </c:pt>
                <c:pt idx="2694">
                  <c:v>0.823975</c:v>
                </c:pt>
                <c:pt idx="2695">
                  <c:v>1.31226</c:v>
                </c:pt>
                <c:pt idx="2696">
                  <c:v>2.136229999999999</c:v>
                </c:pt>
                <c:pt idx="2697">
                  <c:v>1.61743</c:v>
                </c:pt>
                <c:pt idx="2698">
                  <c:v>1.52588</c:v>
                </c:pt>
                <c:pt idx="2699">
                  <c:v>0.915527</c:v>
                </c:pt>
                <c:pt idx="2700">
                  <c:v>2.441409999999998</c:v>
                </c:pt>
                <c:pt idx="2701">
                  <c:v>1.7395</c:v>
                </c:pt>
                <c:pt idx="2702">
                  <c:v>2.04468</c:v>
                </c:pt>
                <c:pt idx="2703">
                  <c:v>1.7395</c:v>
                </c:pt>
                <c:pt idx="2704">
                  <c:v>2.136229999999999</c:v>
                </c:pt>
                <c:pt idx="2705">
                  <c:v>0.915527</c:v>
                </c:pt>
                <c:pt idx="2706">
                  <c:v>2.136229999999999</c:v>
                </c:pt>
                <c:pt idx="2707">
                  <c:v>1.31226</c:v>
                </c:pt>
                <c:pt idx="2708">
                  <c:v>1.43433</c:v>
                </c:pt>
                <c:pt idx="2709">
                  <c:v>0.610352</c:v>
                </c:pt>
                <c:pt idx="2710">
                  <c:v>0.88501</c:v>
                </c:pt>
                <c:pt idx="2711">
                  <c:v>1.95313</c:v>
                </c:pt>
                <c:pt idx="2712">
                  <c:v>1.70898</c:v>
                </c:pt>
                <c:pt idx="2713">
                  <c:v>1.52588</c:v>
                </c:pt>
                <c:pt idx="2714">
                  <c:v>2.136229999999999</c:v>
                </c:pt>
                <c:pt idx="2715">
                  <c:v>1.52588</c:v>
                </c:pt>
                <c:pt idx="2716">
                  <c:v>2.136229999999999</c:v>
                </c:pt>
                <c:pt idx="2717">
                  <c:v>2.83813</c:v>
                </c:pt>
                <c:pt idx="2718">
                  <c:v>1.52588</c:v>
                </c:pt>
                <c:pt idx="2719">
                  <c:v>2.136229999999999</c:v>
                </c:pt>
                <c:pt idx="2720">
                  <c:v>2.136229999999999</c:v>
                </c:pt>
                <c:pt idx="2721">
                  <c:v>2.04468</c:v>
                </c:pt>
                <c:pt idx="2722">
                  <c:v>1.52588</c:v>
                </c:pt>
                <c:pt idx="2723">
                  <c:v>1.52588</c:v>
                </c:pt>
                <c:pt idx="2724">
                  <c:v>0.915527</c:v>
                </c:pt>
                <c:pt idx="2725">
                  <c:v>0.701904</c:v>
                </c:pt>
                <c:pt idx="2726">
                  <c:v>0.88501</c:v>
                </c:pt>
                <c:pt idx="2727">
                  <c:v>0.732422</c:v>
                </c:pt>
                <c:pt idx="2728">
                  <c:v>1.40381</c:v>
                </c:pt>
                <c:pt idx="2729">
                  <c:v>2.136229999999999</c:v>
                </c:pt>
                <c:pt idx="2730">
                  <c:v>2.136229999999999</c:v>
                </c:pt>
                <c:pt idx="2731">
                  <c:v>1.70898</c:v>
                </c:pt>
                <c:pt idx="2732">
                  <c:v>2.136229999999999</c:v>
                </c:pt>
                <c:pt idx="2733">
                  <c:v>1.31226</c:v>
                </c:pt>
                <c:pt idx="2734">
                  <c:v>1.43433</c:v>
                </c:pt>
                <c:pt idx="2735">
                  <c:v>2.136229999999999</c:v>
                </c:pt>
                <c:pt idx="2736">
                  <c:v>1.52588</c:v>
                </c:pt>
                <c:pt idx="2737">
                  <c:v>2.136229999999999</c:v>
                </c:pt>
                <c:pt idx="2738">
                  <c:v>1.31226</c:v>
                </c:pt>
                <c:pt idx="2739">
                  <c:v>1.2207</c:v>
                </c:pt>
                <c:pt idx="2740">
                  <c:v>2.22778</c:v>
                </c:pt>
                <c:pt idx="2741">
                  <c:v>2.136229999999999</c:v>
                </c:pt>
                <c:pt idx="2742">
                  <c:v>0.88501</c:v>
                </c:pt>
                <c:pt idx="2743">
                  <c:v>1.52588</c:v>
                </c:pt>
                <c:pt idx="2744">
                  <c:v>1.92261</c:v>
                </c:pt>
                <c:pt idx="2745">
                  <c:v>1.7395</c:v>
                </c:pt>
                <c:pt idx="2746">
                  <c:v>2.22778</c:v>
                </c:pt>
                <c:pt idx="2747">
                  <c:v>3.051759999999998</c:v>
                </c:pt>
                <c:pt idx="2748">
                  <c:v>1.31226</c:v>
                </c:pt>
                <c:pt idx="2749">
                  <c:v>2.441409999999998</c:v>
                </c:pt>
                <c:pt idx="2750">
                  <c:v>0.823975</c:v>
                </c:pt>
                <c:pt idx="2751">
                  <c:v>0.976562</c:v>
                </c:pt>
                <c:pt idx="2752">
                  <c:v>1.31226</c:v>
                </c:pt>
                <c:pt idx="2753">
                  <c:v>0.823975</c:v>
                </c:pt>
                <c:pt idx="2754">
                  <c:v>2.349849999999992</c:v>
                </c:pt>
                <c:pt idx="2755">
                  <c:v>1.52588</c:v>
                </c:pt>
                <c:pt idx="2756">
                  <c:v>1.52588</c:v>
                </c:pt>
                <c:pt idx="2757">
                  <c:v>2.136229999999999</c:v>
                </c:pt>
                <c:pt idx="2758">
                  <c:v>1.92261</c:v>
                </c:pt>
                <c:pt idx="2759">
                  <c:v>2.22778</c:v>
                </c:pt>
                <c:pt idx="2760">
                  <c:v>1.31226</c:v>
                </c:pt>
                <c:pt idx="2761">
                  <c:v>0.823975</c:v>
                </c:pt>
                <c:pt idx="2762">
                  <c:v>0.823975</c:v>
                </c:pt>
                <c:pt idx="2763">
                  <c:v>2.136229999999999</c:v>
                </c:pt>
                <c:pt idx="2764">
                  <c:v>1.52588</c:v>
                </c:pt>
                <c:pt idx="2765">
                  <c:v>0.732422</c:v>
                </c:pt>
                <c:pt idx="2766">
                  <c:v>0.823975</c:v>
                </c:pt>
                <c:pt idx="2767">
                  <c:v>1.31226</c:v>
                </c:pt>
                <c:pt idx="2768">
                  <c:v>2.136229999999999</c:v>
                </c:pt>
                <c:pt idx="2769">
                  <c:v>1.70898</c:v>
                </c:pt>
                <c:pt idx="2770">
                  <c:v>1.31226</c:v>
                </c:pt>
                <c:pt idx="2771">
                  <c:v>0.732422</c:v>
                </c:pt>
                <c:pt idx="2772">
                  <c:v>0.823975</c:v>
                </c:pt>
                <c:pt idx="2773">
                  <c:v>1.43433</c:v>
                </c:pt>
                <c:pt idx="2774">
                  <c:v>1.31226</c:v>
                </c:pt>
                <c:pt idx="2775">
                  <c:v>1.43433</c:v>
                </c:pt>
                <c:pt idx="2776">
                  <c:v>1.46484</c:v>
                </c:pt>
                <c:pt idx="2777">
                  <c:v>3.75366</c:v>
                </c:pt>
                <c:pt idx="2778">
                  <c:v>6.073</c:v>
                </c:pt>
                <c:pt idx="2779">
                  <c:v>7.99561</c:v>
                </c:pt>
                <c:pt idx="2780">
                  <c:v>9.399410000000004</c:v>
                </c:pt>
                <c:pt idx="2781">
                  <c:v>10.1929</c:v>
                </c:pt>
                <c:pt idx="2782">
                  <c:v>10.5896</c:v>
                </c:pt>
                <c:pt idx="2783">
                  <c:v>11.5356</c:v>
                </c:pt>
                <c:pt idx="2784">
                  <c:v>13.1836</c:v>
                </c:pt>
                <c:pt idx="2785">
                  <c:v>14.1602</c:v>
                </c:pt>
                <c:pt idx="2786">
                  <c:v>14.5569</c:v>
                </c:pt>
                <c:pt idx="2787">
                  <c:v>15.0757</c:v>
                </c:pt>
                <c:pt idx="2788">
                  <c:v>15.4724</c:v>
                </c:pt>
                <c:pt idx="2789">
                  <c:v>15.7776</c:v>
                </c:pt>
                <c:pt idx="2790">
                  <c:v>16.29639999999998</c:v>
                </c:pt>
                <c:pt idx="2791">
                  <c:v>16.9067</c:v>
                </c:pt>
                <c:pt idx="2792">
                  <c:v>17.3035</c:v>
                </c:pt>
                <c:pt idx="2793">
                  <c:v>17.82229999999998</c:v>
                </c:pt>
                <c:pt idx="2794">
                  <c:v>18.4326</c:v>
                </c:pt>
                <c:pt idx="2795">
                  <c:v>18.8293</c:v>
                </c:pt>
                <c:pt idx="2796">
                  <c:v>19.56180000000001</c:v>
                </c:pt>
                <c:pt idx="2797">
                  <c:v>20.2637</c:v>
                </c:pt>
                <c:pt idx="2798">
                  <c:v>20.6604</c:v>
                </c:pt>
                <c:pt idx="2799">
                  <c:v>21.6064</c:v>
                </c:pt>
                <c:pt idx="2800">
                  <c:v>22.52199999999999</c:v>
                </c:pt>
                <c:pt idx="2801">
                  <c:v>23.3154</c:v>
                </c:pt>
                <c:pt idx="2802">
                  <c:v>24.13939999999999</c:v>
                </c:pt>
                <c:pt idx="2803">
                  <c:v>25.48219999999991</c:v>
                </c:pt>
                <c:pt idx="2804">
                  <c:v>26.5808</c:v>
                </c:pt>
                <c:pt idx="2805">
                  <c:v>27.71</c:v>
                </c:pt>
                <c:pt idx="2806">
                  <c:v>28.5034</c:v>
                </c:pt>
                <c:pt idx="2807">
                  <c:v>29.7546</c:v>
                </c:pt>
                <c:pt idx="2808">
                  <c:v>31.2805</c:v>
                </c:pt>
                <c:pt idx="2809">
                  <c:v>32.8064</c:v>
                </c:pt>
                <c:pt idx="2810">
                  <c:v>34.5459</c:v>
                </c:pt>
                <c:pt idx="2811">
                  <c:v>35.7361</c:v>
                </c:pt>
                <c:pt idx="2812">
                  <c:v>36.6516</c:v>
                </c:pt>
                <c:pt idx="2813">
                  <c:v>37.99440000000001</c:v>
                </c:pt>
                <c:pt idx="2814">
                  <c:v>39.5203</c:v>
                </c:pt>
                <c:pt idx="2815">
                  <c:v>40.8325</c:v>
                </c:pt>
                <c:pt idx="2816">
                  <c:v>41.62600000000001</c:v>
                </c:pt>
                <c:pt idx="2817">
                  <c:v>43.0908</c:v>
                </c:pt>
                <c:pt idx="2818">
                  <c:v>44.28100000000001</c:v>
                </c:pt>
                <c:pt idx="2819">
                  <c:v>45.1965</c:v>
                </c:pt>
                <c:pt idx="2820">
                  <c:v>45.8984</c:v>
                </c:pt>
                <c:pt idx="2821">
                  <c:v>46.936</c:v>
                </c:pt>
                <c:pt idx="2822">
                  <c:v>47.30220000000001</c:v>
                </c:pt>
                <c:pt idx="2823">
                  <c:v>47.9431</c:v>
                </c:pt>
                <c:pt idx="2824">
                  <c:v>48.2178</c:v>
                </c:pt>
                <c:pt idx="2825">
                  <c:v>49.2859</c:v>
                </c:pt>
                <c:pt idx="2826">
                  <c:v>49.7437</c:v>
                </c:pt>
                <c:pt idx="2827">
                  <c:v>49.9573</c:v>
                </c:pt>
                <c:pt idx="2828">
                  <c:v>50.6897</c:v>
                </c:pt>
                <c:pt idx="2829">
                  <c:v>50.7507</c:v>
                </c:pt>
                <c:pt idx="2830">
                  <c:v>51.0864</c:v>
                </c:pt>
                <c:pt idx="2831">
                  <c:v>49.7742</c:v>
                </c:pt>
                <c:pt idx="2832">
                  <c:v>48.9197</c:v>
                </c:pt>
                <c:pt idx="2833">
                  <c:v>49.469</c:v>
                </c:pt>
                <c:pt idx="2834">
                  <c:v>49.53</c:v>
                </c:pt>
                <c:pt idx="2835">
                  <c:v>49.4385</c:v>
                </c:pt>
                <c:pt idx="2836">
                  <c:v>49.2249</c:v>
                </c:pt>
                <c:pt idx="2837">
                  <c:v>49.7742</c:v>
                </c:pt>
                <c:pt idx="2838">
                  <c:v>49.8352</c:v>
                </c:pt>
                <c:pt idx="2839">
                  <c:v>49.53</c:v>
                </c:pt>
                <c:pt idx="2840">
                  <c:v>49.2249</c:v>
                </c:pt>
                <c:pt idx="2841">
                  <c:v>49.1333</c:v>
                </c:pt>
                <c:pt idx="2842">
                  <c:v>48.7061</c:v>
                </c:pt>
                <c:pt idx="2843">
                  <c:v>47.6685</c:v>
                </c:pt>
                <c:pt idx="2844">
                  <c:v>46.6614</c:v>
                </c:pt>
                <c:pt idx="2845">
                  <c:v>45.5322</c:v>
                </c:pt>
                <c:pt idx="2846">
                  <c:v>45.5933</c:v>
                </c:pt>
                <c:pt idx="2847">
                  <c:v>45.3491</c:v>
                </c:pt>
                <c:pt idx="2848">
                  <c:v>44.3115</c:v>
                </c:pt>
                <c:pt idx="2849">
                  <c:v>43.0908</c:v>
                </c:pt>
                <c:pt idx="2850">
                  <c:v>41.8701</c:v>
                </c:pt>
                <c:pt idx="2851">
                  <c:v>40.863</c:v>
                </c:pt>
                <c:pt idx="2852">
                  <c:v>38.4521</c:v>
                </c:pt>
                <c:pt idx="2853">
                  <c:v>36.8958</c:v>
                </c:pt>
                <c:pt idx="2854">
                  <c:v>35.76660000000001</c:v>
                </c:pt>
                <c:pt idx="2855">
                  <c:v>34.3323</c:v>
                </c:pt>
                <c:pt idx="2856">
                  <c:v>33.2336</c:v>
                </c:pt>
                <c:pt idx="2857">
                  <c:v>32.959</c:v>
                </c:pt>
                <c:pt idx="2858">
                  <c:v>32.1045</c:v>
                </c:pt>
                <c:pt idx="2859">
                  <c:v>30.8838</c:v>
                </c:pt>
                <c:pt idx="2860">
                  <c:v>30.30399999999999</c:v>
                </c:pt>
                <c:pt idx="2861">
                  <c:v>29.7852</c:v>
                </c:pt>
                <c:pt idx="2862">
                  <c:v>28.5339</c:v>
                </c:pt>
                <c:pt idx="2863">
                  <c:v>27.8625</c:v>
                </c:pt>
                <c:pt idx="2864">
                  <c:v>27.5574</c:v>
                </c:pt>
                <c:pt idx="2865">
                  <c:v>26.825</c:v>
                </c:pt>
                <c:pt idx="2866">
                  <c:v>26.3367</c:v>
                </c:pt>
                <c:pt idx="2867">
                  <c:v>26.0315</c:v>
                </c:pt>
                <c:pt idx="2868">
                  <c:v>27.19119999999999</c:v>
                </c:pt>
                <c:pt idx="2869">
                  <c:v>27.31319999999999</c:v>
                </c:pt>
                <c:pt idx="2870">
                  <c:v>25.7874</c:v>
                </c:pt>
                <c:pt idx="2871">
                  <c:v>24.6887</c:v>
                </c:pt>
                <c:pt idx="2872">
                  <c:v>23.98679999999991</c:v>
                </c:pt>
                <c:pt idx="2873">
                  <c:v>23.1628</c:v>
                </c:pt>
                <c:pt idx="2874">
                  <c:v>22.8882</c:v>
                </c:pt>
                <c:pt idx="2875">
                  <c:v>22.2473</c:v>
                </c:pt>
                <c:pt idx="2876">
                  <c:v>21.5454</c:v>
                </c:pt>
                <c:pt idx="2877">
                  <c:v>21.3623</c:v>
                </c:pt>
                <c:pt idx="2878">
                  <c:v>22.9797</c:v>
                </c:pt>
                <c:pt idx="2879">
                  <c:v>22.9492</c:v>
                </c:pt>
                <c:pt idx="2880">
                  <c:v>22.1558</c:v>
                </c:pt>
                <c:pt idx="2881">
                  <c:v>22.1863</c:v>
                </c:pt>
                <c:pt idx="2882">
                  <c:v>24.20039999999998</c:v>
                </c:pt>
                <c:pt idx="2883">
                  <c:v>24.16989999999999</c:v>
                </c:pt>
                <c:pt idx="2884">
                  <c:v>23.1628</c:v>
                </c:pt>
                <c:pt idx="2885">
                  <c:v>22.0337</c:v>
                </c:pt>
                <c:pt idx="2886">
                  <c:v>21.2402</c:v>
                </c:pt>
                <c:pt idx="2887">
                  <c:v>20.4163</c:v>
                </c:pt>
                <c:pt idx="2888">
                  <c:v>19.0735</c:v>
                </c:pt>
                <c:pt idx="2889">
                  <c:v>18.9209</c:v>
                </c:pt>
                <c:pt idx="2890">
                  <c:v>18.7073</c:v>
                </c:pt>
                <c:pt idx="2891">
                  <c:v>18.8293</c:v>
                </c:pt>
                <c:pt idx="2892">
                  <c:v>18.7073</c:v>
                </c:pt>
                <c:pt idx="2893">
                  <c:v>19.47019999999998</c:v>
                </c:pt>
                <c:pt idx="2894">
                  <c:v>19.62280000000001</c:v>
                </c:pt>
                <c:pt idx="2895">
                  <c:v>19.104</c:v>
                </c:pt>
                <c:pt idx="2896">
                  <c:v>18.7073</c:v>
                </c:pt>
                <c:pt idx="2897">
                  <c:v>18.1885</c:v>
                </c:pt>
                <c:pt idx="2898">
                  <c:v>18.219</c:v>
                </c:pt>
                <c:pt idx="2899">
                  <c:v>19.165</c:v>
                </c:pt>
                <c:pt idx="2900">
                  <c:v>18.6768</c:v>
                </c:pt>
                <c:pt idx="2901">
                  <c:v>18.09690000000001</c:v>
                </c:pt>
                <c:pt idx="2902">
                  <c:v>17.7917</c:v>
                </c:pt>
                <c:pt idx="2903">
                  <c:v>17.2729</c:v>
                </c:pt>
                <c:pt idx="2904">
                  <c:v>17.0898</c:v>
                </c:pt>
                <c:pt idx="2905">
                  <c:v>16.23539999999998</c:v>
                </c:pt>
                <c:pt idx="2906">
                  <c:v>16.1743</c:v>
                </c:pt>
                <c:pt idx="2907">
                  <c:v>15.9607</c:v>
                </c:pt>
                <c:pt idx="2908">
                  <c:v>15.8691</c:v>
                </c:pt>
                <c:pt idx="2909">
                  <c:v>15.8691</c:v>
                </c:pt>
                <c:pt idx="2910">
                  <c:v>15.6555</c:v>
                </c:pt>
                <c:pt idx="2911">
                  <c:v>15.7776</c:v>
                </c:pt>
                <c:pt idx="2912">
                  <c:v>15.8691</c:v>
                </c:pt>
                <c:pt idx="2913">
                  <c:v>15.8691</c:v>
                </c:pt>
                <c:pt idx="2914">
                  <c:v>15.4419</c:v>
                </c:pt>
                <c:pt idx="2915">
                  <c:v>15.4724</c:v>
                </c:pt>
                <c:pt idx="2916">
                  <c:v>15.3503</c:v>
                </c:pt>
                <c:pt idx="2917">
                  <c:v>15.2588</c:v>
                </c:pt>
                <c:pt idx="2918">
                  <c:v>14.4043</c:v>
                </c:pt>
                <c:pt idx="2919">
                  <c:v>14.0381</c:v>
                </c:pt>
                <c:pt idx="2920">
                  <c:v>13.8245</c:v>
                </c:pt>
                <c:pt idx="2921">
                  <c:v>13.5193</c:v>
                </c:pt>
                <c:pt idx="2922">
                  <c:v>13.4277</c:v>
                </c:pt>
                <c:pt idx="2923">
                  <c:v>13.2141</c:v>
                </c:pt>
                <c:pt idx="2924">
                  <c:v>12.9089</c:v>
                </c:pt>
                <c:pt idx="2925">
                  <c:v>12.6038</c:v>
                </c:pt>
                <c:pt idx="2926">
                  <c:v>12.5122</c:v>
                </c:pt>
                <c:pt idx="2927">
                  <c:v>12.2986</c:v>
                </c:pt>
                <c:pt idx="2928">
                  <c:v>11.9934</c:v>
                </c:pt>
                <c:pt idx="2929">
                  <c:v>11.9019</c:v>
                </c:pt>
                <c:pt idx="2930">
                  <c:v>11.6882</c:v>
                </c:pt>
                <c:pt idx="2931">
                  <c:v>11.5967</c:v>
                </c:pt>
                <c:pt idx="2932">
                  <c:v>11.5967</c:v>
                </c:pt>
                <c:pt idx="2933">
                  <c:v>11.1694</c:v>
                </c:pt>
                <c:pt idx="2934">
                  <c:v>10.1318</c:v>
                </c:pt>
                <c:pt idx="2935">
                  <c:v>9.124759999999998</c:v>
                </c:pt>
                <c:pt idx="2936">
                  <c:v>8.850100000000002</c:v>
                </c:pt>
                <c:pt idx="2937">
                  <c:v>9.06372</c:v>
                </c:pt>
                <c:pt idx="2938">
                  <c:v>8.941650000000001</c:v>
                </c:pt>
                <c:pt idx="2939">
                  <c:v>8.850100000000002</c:v>
                </c:pt>
                <c:pt idx="2940">
                  <c:v>9.06372</c:v>
                </c:pt>
                <c:pt idx="2941">
                  <c:v>9.155270000000001</c:v>
                </c:pt>
                <c:pt idx="2942">
                  <c:v>9.155270000000001</c:v>
                </c:pt>
                <c:pt idx="2943">
                  <c:v>9.06372</c:v>
                </c:pt>
                <c:pt idx="2944">
                  <c:v>9.155270000000001</c:v>
                </c:pt>
                <c:pt idx="2945">
                  <c:v>9.155270000000001</c:v>
                </c:pt>
                <c:pt idx="2946">
                  <c:v>9.155270000000001</c:v>
                </c:pt>
                <c:pt idx="2947">
                  <c:v>9.155270000000001</c:v>
                </c:pt>
                <c:pt idx="2948">
                  <c:v>9.155270000000001</c:v>
                </c:pt>
                <c:pt idx="2949">
                  <c:v>9.155270000000001</c:v>
                </c:pt>
                <c:pt idx="2950">
                  <c:v>9.155270000000001</c:v>
                </c:pt>
                <c:pt idx="2951">
                  <c:v>9.3689</c:v>
                </c:pt>
                <c:pt idx="2952">
                  <c:v>9.460450000000006</c:v>
                </c:pt>
                <c:pt idx="2953">
                  <c:v>9.460450000000006</c:v>
                </c:pt>
                <c:pt idx="2954">
                  <c:v>9.460450000000006</c:v>
                </c:pt>
                <c:pt idx="2955">
                  <c:v>9.24683</c:v>
                </c:pt>
                <c:pt idx="2956">
                  <c:v>9.3689</c:v>
                </c:pt>
                <c:pt idx="2957">
                  <c:v>9.460450000000006</c:v>
                </c:pt>
                <c:pt idx="2958">
                  <c:v>9.460450000000006</c:v>
                </c:pt>
                <c:pt idx="2959">
                  <c:v>9.460450000000006</c:v>
                </c:pt>
                <c:pt idx="2960">
                  <c:v>9.460450000000006</c:v>
                </c:pt>
                <c:pt idx="2961">
                  <c:v>9.24683</c:v>
                </c:pt>
                <c:pt idx="2962">
                  <c:v>9.155270000000001</c:v>
                </c:pt>
                <c:pt idx="2963">
                  <c:v>9.155270000000001</c:v>
                </c:pt>
                <c:pt idx="2964">
                  <c:v>9.155270000000001</c:v>
                </c:pt>
                <c:pt idx="2965">
                  <c:v>9.155270000000001</c:v>
                </c:pt>
                <c:pt idx="2966">
                  <c:v>9.155270000000001</c:v>
                </c:pt>
                <c:pt idx="2967">
                  <c:v>9.3689</c:v>
                </c:pt>
                <c:pt idx="2968">
                  <c:v>9.24683</c:v>
                </c:pt>
                <c:pt idx="2969">
                  <c:v>9.155270000000001</c:v>
                </c:pt>
                <c:pt idx="2970">
                  <c:v>9.3689</c:v>
                </c:pt>
                <c:pt idx="2971">
                  <c:v>9.24683</c:v>
                </c:pt>
                <c:pt idx="2972">
                  <c:v>9.155270000000001</c:v>
                </c:pt>
                <c:pt idx="2973">
                  <c:v>9.155270000000001</c:v>
                </c:pt>
                <c:pt idx="2974">
                  <c:v>9.155270000000001</c:v>
                </c:pt>
                <c:pt idx="2975">
                  <c:v>9.3689</c:v>
                </c:pt>
                <c:pt idx="2976">
                  <c:v>9.24683</c:v>
                </c:pt>
                <c:pt idx="2977">
                  <c:v>9.155270000000001</c:v>
                </c:pt>
                <c:pt idx="2978">
                  <c:v>9.3689</c:v>
                </c:pt>
                <c:pt idx="2979">
                  <c:v>9.460450000000006</c:v>
                </c:pt>
                <c:pt idx="2980">
                  <c:v>9.24683</c:v>
                </c:pt>
                <c:pt idx="2981">
                  <c:v>9.155270000000001</c:v>
                </c:pt>
                <c:pt idx="2982">
                  <c:v>9.3689</c:v>
                </c:pt>
                <c:pt idx="2983">
                  <c:v>9.460450000000006</c:v>
                </c:pt>
                <c:pt idx="2984">
                  <c:v>9.24683</c:v>
                </c:pt>
                <c:pt idx="2985">
                  <c:v>9.3689</c:v>
                </c:pt>
                <c:pt idx="2986">
                  <c:v>9.460450000000006</c:v>
                </c:pt>
                <c:pt idx="2987">
                  <c:v>9.24683</c:v>
                </c:pt>
                <c:pt idx="2988">
                  <c:v>9.3689</c:v>
                </c:pt>
                <c:pt idx="2989">
                  <c:v>9.24683</c:v>
                </c:pt>
                <c:pt idx="2990">
                  <c:v>9.155270000000001</c:v>
                </c:pt>
                <c:pt idx="2991">
                  <c:v>9.3689</c:v>
                </c:pt>
                <c:pt idx="2992">
                  <c:v>9.460450000000006</c:v>
                </c:pt>
                <c:pt idx="2993">
                  <c:v>9.460450000000006</c:v>
                </c:pt>
                <c:pt idx="2994">
                  <c:v>9.460450000000006</c:v>
                </c:pt>
                <c:pt idx="2995">
                  <c:v>9.460450000000006</c:v>
                </c:pt>
                <c:pt idx="2996">
                  <c:v>9.24683</c:v>
                </c:pt>
                <c:pt idx="2997">
                  <c:v>9.155270000000001</c:v>
                </c:pt>
                <c:pt idx="2998">
                  <c:v>9.3689</c:v>
                </c:pt>
                <c:pt idx="2999">
                  <c:v>9.460450000000006</c:v>
                </c:pt>
                <c:pt idx="3000">
                  <c:v>9.24683</c:v>
                </c:pt>
                <c:pt idx="3001">
                  <c:v>9.155270000000001</c:v>
                </c:pt>
                <c:pt idx="3002">
                  <c:v>9.3689</c:v>
                </c:pt>
                <c:pt idx="3003">
                  <c:v>9.24683</c:v>
                </c:pt>
                <c:pt idx="3004">
                  <c:v>9.155270000000001</c:v>
                </c:pt>
                <c:pt idx="3005">
                  <c:v>9.155270000000001</c:v>
                </c:pt>
                <c:pt idx="3006">
                  <c:v>9.3689</c:v>
                </c:pt>
                <c:pt idx="3007">
                  <c:v>9.460450000000006</c:v>
                </c:pt>
                <c:pt idx="3008">
                  <c:v>9.24683</c:v>
                </c:pt>
                <c:pt idx="3009">
                  <c:v>9.155270000000001</c:v>
                </c:pt>
                <c:pt idx="3010">
                  <c:v>9.3689</c:v>
                </c:pt>
                <c:pt idx="3011">
                  <c:v>9.460450000000006</c:v>
                </c:pt>
                <c:pt idx="3012">
                  <c:v>9.24683</c:v>
                </c:pt>
                <c:pt idx="3013">
                  <c:v>9.155270000000001</c:v>
                </c:pt>
                <c:pt idx="3014">
                  <c:v>9.3689</c:v>
                </c:pt>
                <c:pt idx="3015">
                  <c:v>9.460450000000006</c:v>
                </c:pt>
                <c:pt idx="3016">
                  <c:v>9.24683</c:v>
                </c:pt>
                <c:pt idx="3017">
                  <c:v>9.155270000000001</c:v>
                </c:pt>
                <c:pt idx="3018">
                  <c:v>9.3689</c:v>
                </c:pt>
                <c:pt idx="3019">
                  <c:v>9.460450000000006</c:v>
                </c:pt>
                <c:pt idx="3020">
                  <c:v>9.24683</c:v>
                </c:pt>
                <c:pt idx="3021">
                  <c:v>9.3689</c:v>
                </c:pt>
                <c:pt idx="3022">
                  <c:v>9.24683</c:v>
                </c:pt>
                <c:pt idx="3023">
                  <c:v>9.3689</c:v>
                </c:pt>
                <c:pt idx="3024">
                  <c:v>9.460450000000006</c:v>
                </c:pt>
                <c:pt idx="3025">
                  <c:v>9.460450000000006</c:v>
                </c:pt>
                <c:pt idx="3026">
                  <c:v>9.460450000000006</c:v>
                </c:pt>
                <c:pt idx="3027">
                  <c:v>9.460450000000006</c:v>
                </c:pt>
                <c:pt idx="3028">
                  <c:v>9.460450000000006</c:v>
                </c:pt>
                <c:pt idx="3029">
                  <c:v>9.460450000000006</c:v>
                </c:pt>
                <c:pt idx="3030">
                  <c:v>9.460450000000006</c:v>
                </c:pt>
                <c:pt idx="3031">
                  <c:v>9.24683</c:v>
                </c:pt>
                <c:pt idx="3032">
                  <c:v>9.3689</c:v>
                </c:pt>
                <c:pt idx="3033">
                  <c:v>9.24683</c:v>
                </c:pt>
                <c:pt idx="3034">
                  <c:v>9.3689</c:v>
                </c:pt>
                <c:pt idx="3035">
                  <c:v>9.460450000000006</c:v>
                </c:pt>
                <c:pt idx="3036">
                  <c:v>9.24683</c:v>
                </c:pt>
                <c:pt idx="3037">
                  <c:v>9.3689</c:v>
                </c:pt>
                <c:pt idx="3038">
                  <c:v>9.460450000000006</c:v>
                </c:pt>
                <c:pt idx="3039">
                  <c:v>9.460450000000006</c:v>
                </c:pt>
                <c:pt idx="3040">
                  <c:v>9.460450000000006</c:v>
                </c:pt>
                <c:pt idx="3041">
                  <c:v>9.460450000000006</c:v>
                </c:pt>
                <c:pt idx="3042">
                  <c:v>9.460450000000006</c:v>
                </c:pt>
                <c:pt idx="3043">
                  <c:v>9.460450000000006</c:v>
                </c:pt>
                <c:pt idx="3044">
                  <c:v>9.460450000000006</c:v>
                </c:pt>
                <c:pt idx="3045">
                  <c:v>9.460450000000006</c:v>
                </c:pt>
                <c:pt idx="3046">
                  <c:v>9.460450000000006</c:v>
                </c:pt>
                <c:pt idx="3047">
                  <c:v>9.460450000000006</c:v>
                </c:pt>
                <c:pt idx="3048">
                  <c:v>9.24683</c:v>
                </c:pt>
                <c:pt idx="3049">
                  <c:v>9.3689</c:v>
                </c:pt>
                <c:pt idx="3050">
                  <c:v>9.24683</c:v>
                </c:pt>
                <c:pt idx="3051">
                  <c:v>9.3689</c:v>
                </c:pt>
                <c:pt idx="3052">
                  <c:v>9.460450000000006</c:v>
                </c:pt>
                <c:pt idx="3053">
                  <c:v>9.460450000000006</c:v>
                </c:pt>
                <c:pt idx="3054">
                  <c:v>9.460450000000006</c:v>
                </c:pt>
                <c:pt idx="3055">
                  <c:v>9.24683</c:v>
                </c:pt>
                <c:pt idx="3056">
                  <c:v>9.3689</c:v>
                </c:pt>
                <c:pt idx="3057">
                  <c:v>9.24683</c:v>
                </c:pt>
                <c:pt idx="3058">
                  <c:v>9.3689</c:v>
                </c:pt>
                <c:pt idx="3059">
                  <c:v>9.460450000000006</c:v>
                </c:pt>
                <c:pt idx="3060">
                  <c:v>9.460450000000006</c:v>
                </c:pt>
                <c:pt idx="3061">
                  <c:v>9.460450000000006</c:v>
                </c:pt>
                <c:pt idx="3062">
                  <c:v>9.460450000000006</c:v>
                </c:pt>
                <c:pt idx="3063">
                  <c:v>9.460450000000006</c:v>
                </c:pt>
                <c:pt idx="3064">
                  <c:v>9.24683</c:v>
                </c:pt>
                <c:pt idx="3065">
                  <c:v>9.3689</c:v>
                </c:pt>
                <c:pt idx="3066">
                  <c:v>9.460450000000006</c:v>
                </c:pt>
                <c:pt idx="3067">
                  <c:v>9.460450000000006</c:v>
                </c:pt>
                <c:pt idx="3068">
                  <c:v>9.460450000000006</c:v>
                </c:pt>
                <c:pt idx="3069">
                  <c:v>9.460450000000006</c:v>
                </c:pt>
                <c:pt idx="3070">
                  <c:v>9.460450000000006</c:v>
                </c:pt>
                <c:pt idx="3071">
                  <c:v>9.460450000000006</c:v>
                </c:pt>
                <c:pt idx="3072">
                  <c:v>9.460450000000006</c:v>
                </c:pt>
                <c:pt idx="3073">
                  <c:v>9.460450000000006</c:v>
                </c:pt>
                <c:pt idx="3074">
                  <c:v>9.460450000000006</c:v>
                </c:pt>
                <c:pt idx="3075">
                  <c:v>9.460450000000006</c:v>
                </c:pt>
                <c:pt idx="3076">
                  <c:v>9.24683</c:v>
                </c:pt>
                <c:pt idx="3077">
                  <c:v>9.155270000000001</c:v>
                </c:pt>
                <c:pt idx="3078">
                  <c:v>9.155270000000001</c:v>
                </c:pt>
                <c:pt idx="3079">
                  <c:v>9.3689</c:v>
                </c:pt>
                <c:pt idx="3080">
                  <c:v>9.460450000000006</c:v>
                </c:pt>
                <c:pt idx="3081">
                  <c:v>9.460450000000006</c:v>
                </c:pt>
                <c:pt idx="3082">
                  <c:v>9.460450000000006</c:v>
                </c:pt>
                <c:pt idx="3083">
                  <c:v>9.460450000000006</c:v>
                </c:pt>
                <c:pt idx="3084">
                  <c:v>9.460450000000006</c:v>
                </c:pt>
                <c:pt idx="3085">
                  <c:v>9.460450000000006</c:v>
                </c:pt>
                <c:pt idx="3086">
                  <c:v>9.460450000000006</c:v>
                </c:pt>
                <c:pt idx="3087">
                  <c:v>9.24683</c:v>
                </c:pt>
                <c:pt idx="3088">
                  <c:v>9.58252</c:v>
                </c:pt>
                <c:pt idx="3089">
                  <c:v>9.552</c:v>
                </c:pt>
                <c:pt idx="3090">
                  <c:v>9.460450000000006</c:v>
                </c:pt>
                <c:pt idx="3091">
                  <c:v>9.460450000000006</c:v>
                </c:pt>
                <c:pt idx="3092">
                  <c:v>9.460450000000006</c:v>
                </c:pt>
                <c:pt idx="3093">
                  <c:v>9.460450000000006</c:v>
                </c:pt>
                <c:pt idx="3094">
                  <c:v>9.460450000000006</c:v>
                </c:pt>
                <c:pt idx="3095">
                  <c:v>9.460450000000006</c:v>
                </c:pt>
                <c:pt idx="3096">
                  <c:v>9.460450000000006</c:v>
                </c:pt>
                <c:pt idx="3097">
                  <c:v>9.24683</c:v>
                </c:pt>
                <c:pt idx="3098">
                  <c:v>9.3689</c:v>
                </c:pt>
                <c:pt idx="3099">
                  <c:v>9.24683</c:v>
                </c:pt>
                <c:pt idx="3100">
                  <c:v>9.3689</c:v>
                </c:pt>
                <c:pt idx="3101">
                  <c:v>9.460450000000006</c:v>
                </c:pt>
                <c:pt idx="3102">
                  <c:v>9.460450000000006</c:v>
                </c:pt>
                <c:pt idx="3103">
                  <c:v>9.460450000000006</c:v>
                </c:pt>
                <c:pt idx="3104">
                  <c:v>9.460450000000006</c:v>
                </c:pt>
                <c:pt idx="3105">
                  <c:v>9.460450000000006</c:v>
                </c:pt>
                <c:pt idx="3106">
                  <c:v>9.674069999999998</c:v>
                </c:pt>
                <c:pt idx="3107">
                  <c:v>9.552</c:v>
                </c:pt>
                <c:pt idx="3108">
                  <c:v>9.24683</c:v>
                </c:pt>
                <c:pt idx="3109">
                  <c:v>9.58252</c:v>
                </c:pt>
                <c:pt idx="3110">
                  <c:v>9.552</c:v>
                </c:pt>
                <c:pt idx="3111">
                  <c:v>9.460450000000006</c:v>
                </c:pt>
                <c:pt idx="3112">
                  <c:v>9.24683</c:v>
                </c:pt>
                <c:pt idx="3113">
                  <c:v>9.3689</c:v>
                </c:pt>
                <c:pt idx="3114">
                  <c:v>9.460450000000006</c:v>
                </c:pt>
                <c:pt idx="3115">
                  <c:v>9.460450000000006</c:v>
                </c:pt>
                <c:pt idx="3116">
                  <c:v>9.24683</c:v>
                </c:pt>
                <c:pt idx="3117">
                  <c:v>9.58252</c:v>
                </c:pt>
                <c:pt idx="3118">
                  <c:v>9.552</c:v>
                </c:pt>
                <c:pt idx="3119">
                  <c:v>9.460450000000006</c:v>
                </c:pt>
                <c:pt idx="3120">
                  <c:v>9.460450000000006</c:v>
                </c:pt>
                <c:pt idx="3121">
                  <c:v>9.460450000000006</c:v>
                </c:pt>
                <c:pt idx="3122">
                  <c:v>9.674069999999998</c:v>
                </c:pt>
                <c:pt idx="3123">
                  <c:v>9.338379999999998</c:v>
                </c:pt>
                <c:pt idx="3124">
                  <c:v>9.3689</c:v>
                </c:pt>
                <c:pt idx="3125">
                  <c:v>9.460450000000006</c:v>
                </c:pt>
                <c:pt idx="3126">
                  <c:v>9.460450000000006</c:v>
                </c:pt>
                <c:pt idx="3127">
                  <c:v>9.460450000000006</c:v>
                </c:pt>
                <c:pt idx="3128">
                  <c:v>9.460450000000006</c:v>
                </c:pt>
                <c:pt idx="3129">
                  <c:v>9.460450000000006</c:v>
                </c:pt>
                <c:pt idx="3130">
                  <c:v>9.460450000000006</c:v>
                </c:pt>
                <c:pt idx="3131">
                  <c:v>9.460450000000006</c:v>
                </c:pt>
                <c:pt idx="3132">
                  <c:v>9.460450000000006</c:v>
                </c:pt>
                <c:pt idx="3133">
                  <c:v>9.24683</c:v>
                </c:pt>
                <c:pt idx="3134">
                  <c:v>9.3689</c:v>
                </c:pt>
                <c:pt idx="3135">
                  <c:v>9.460450000000006</c:v>
                </c:pt>
                <c:pt idx="3136">
                  <c:v>9.460450000000006</c:v>
                </c:pt>
                <c:pt idx="3137">
                  <c:v>9.460450000000006</c:v>
                </c:pt>
                <c:pt idx="3138">
                  <c:v>9.460450000000006</c:v>
                </c:pt>
                <c:pt idx="3139">
                  <c:v>9.460450000000006</c:v>
                </c:pt>
                <c:pt idx="3140">
                  <c:v>9.460450000000006</c:v>
                </c:pt>
                <c:pt idx="3141">
                  <c:v>9.460450000000006</c:v>
                </c:pt>
                <c:pt idx="3142">
                  <c:v>9.460450000000006</c:v>
                </c:pt>
                <c:pt idx="3143">
                  <c:v>9.460450000000006</c:v>
                </c:pt>
                <c:pt idx="3144">
                  <c:v>9.460450000000006</c:v>
                </c:pt>
                <c:pt idx="3145">
                  <c:v>9.460450000000006</c:v>
                </c:pt>
                <c:pt idx="3146">
                  <c:v>9.460450000000006</c:v>
                </c:pt>
                <c:pt idx="3147">
                  <c:v>9.460450000000006</c:v>
                </c:pt>
                <c:pt idx="3148">
                  <c:v>9.460450000000006</c:v>
                </c:pt>
                <c:pt idx="3149">
                  <c:v>9.460450000000006</c:v>
                </c:pt>
                <c:pt idx="3150">
                  <c:v>9.24683</c:v>
                </c:pt>
                <c:pt idx="3151">
                  <c:v>9.3689</c:v>
                </c:pt>
                <c:pt idx="3152">
                  <c:v>9.460450000000006</c:v>
                </c:pt>
                <c:pt idx="3153">
                  <c:v>9.460450000000006</c:v>
                </c:pt>
                <c:pt idx="3154">
                  <c:v>9.460450000000006</c:v>
                </c:pt>
                <c:pt idx="3155">
                  <c:v>9.460450000000006</c:v>
                </c:pt>
                <c:pt idx="3156">
                  <c:v>9.674069999999998</c:v>
                </c:pt>
                <c:pt idx="3157">
                  <c:v>9.552</c:v>
                </c:pt>
                <c:pt idx="3158">
                  <c:v>9.460450000000006</c:v>
                </c:pt>
                <c:pt idx="3159">
                  <c:v>9.460450000000006</c:v>
                </c:pt>
                <c:pt idx="3160">
                  <c:v>9.24683</c:v>
                </c:pt>
                <c:pt idx="3161">
                  <c:v>9.3689</c:v>
                </c:pt>
                <c:pt idx="3162">
                  <c:v>9.460450000000006</c:v>
                </c:pt>
                <c:pt idx="3163">
                  <c:v>9.460450000000006</c:v>
                </c:pt>
                <c:pt idx="3164">
                  <c:v>9.460450000000006</c:v>
                </c:pt>
                <c:pt idx="3165">
                  <c:v>9.460450000000006</c:v>
                </c:pt>
                <c:pt idx="3166">
                  <c:v>9.460450000000006</c:v>
                </c:pt>
                <c:pt idx="3167">
                  <c:v>9.24683</c:v>
                </c:pt>
                <c:pt idx="3168">
                  <c:v>9.155270000000001</c:v>
                </c:pt>
                <c:pt idx="3169">
                  <c:v>9.3689</c:v>
                </c:pt>
                <c:pt idx="3170">
                  <c:v>9.24683</c:v>
                </c:pt>
                <c:pt idx="3171">
                  <c:v>9.3689</c:v>
                </c:pt>
                <c:pt idx="3172">
                  <c:v>9.460450000000006</c:v>
                </c:pt>
                <c:pt idx="3173">
                  <c:v>9.460450000000006</c:v>
                </c:pt>
                <c:pt idx="3174">
                  <c:v>9.460450000000006</c:v>
                </c:pt>
                <c:pt idx="3175">
                  <c:v>9.460450000000006</c:v>
                </c:pt>
                <c:pt idx="3176">
                  <c:v>9.460450000000006</c:v>
                </c:pt>
                <c:pt idx="3177">
                  <c:v>9.460450000000006</c:v>
                </c:pt>
                <c:pt idx="3178">
                  <c:v>9.460450000000006</c:v>
                </c:pt>
                <c:pt idx="3179">
                  <c:v>9.460450000000006</c:v>
                </c:pt>
                <c:pt idx="3180">
                  <c:v>9.460450000000006</c:v>
                </c:pt>
                <c:pt idx="3181">
                  <c:v>9.460450000000006</c:v>
                </c:pt>
                <c:pt idx="3182">
                  <c:v>9.460450000000006</c:v>
                </c:pt>
                <c:pt idx="3183">
                  <c:v>9.460450000000006</c:v>
                </c:pt>
                <c:pt idx="3184">
                  <c:v>9.460450000000006</c:v>
                </c:pt>
                <c:pt idx="3185">
                  <c:v>9.460450000000006</c:v>
                </c:pt>
                <c:pt idx="3186">
                  <c:v>9.460450000000006</c:v>
                </c:pt>
                <c:pt idx="3187">
                  <c:v>9.460450000000006</c:v>
                </c:pt>
                <c:pt idx="3188">
                  <c:v>9.460450000000006</c:v>
                </c:pt>
                <c:pt idx="3189">
                  <c:v>9.460450000000006</c:v>
                </c:pt>
                <c:pt idx="3190">
                  <c:v>9.460450000000006</c:v>
                </c:pt>
                <c:pt idx="3191">
                  <c:v>9.460450000000006</c:v>
                </c:pt>
                <c:pt idx="3192">
                  <c:v>9.460450000000006</c:v>
                </c:pt>
                <c:pt idx="3193">
                  <c:v>9.674069999999998</c:v>
                </c:pt>
                <c:pt idx="3194">
                  <c:v>9.552</c:v>
                </c:pt>
                <c:pt idx="3195">
                  <c:v>9.674069999999998</c:v>
                </c:pt>
                <c:pt idx="3196">
                  <c:v>9.552</c:v>
                </c:pt>
                <c:pt idx="3197">
                  <c:v>9.24683</c:v>
                </c:pt>
                <c:pt idx="3198">
                  <c:v>9.3689</c:v>
                </c:pt>
                <c:pt idx="3199">
                  <c:v>9.460450000000006</c:v>
                </c:pt>
                <c:pt idx="3200">
                  <c:v>9.460450000000006</c:v>
                </c:pt>
                <c:pt idx="3201">
                  <c:v>9.460450000000006</c:v>
                </c:pt>
                <c:pt idx="3202">
                  <c:v>9.460450000000006</c:v>
                </c:pt>
                <c:pt idx="3203">
                  <c:v>9.460450000000006</c:v>
                </c:pt>
                <c:pt idx="3204">
                  <c:v>9.460450000000006</c:v>
                </c:pt>
                <c:pt idx="3205">
                  <c:v>9.24683</c:v>
                </c:pt>
                <c:pt idx="3206">
                  <c:v>9.3689</c:v>
                </c:pt>
                <c:pt idx="3207">
                  <c:v>9.460450000000006</c:v>
                </c:pt>
                <c:pt idx="3208">
                  <c:v>9.460450000000006</c:v>
                </c:pt>
                <c:pt idx="3209">
                  <c:v>9.460450000000006</c:v>
                </c:pt>
                <c:pt idx="3210">
                  <c:v>9.460450000000006</c:v>
                </c:pt>
                <c:pt idx="3211">
                  <c:v>9.460450000000006</c:v>
                </c:pt>
                <c:pt idx="3212">
                  <c:v>9.460450000000006</c:v>
                </c:pt>
                <c:pt idx="3213">
                  <c:v>9.460450000000006</c:v>
                </c:pt>
                <c:pt idx="3214">
                  <c:v>9.460450000000006</c:v>
                </c:pt>
                <c:pt idx="3215">
                  <c:v>9.460450000000006</c:v>
                </c:pt>
                <c:pt idx="3216">
                  <c:v>9.460450000000006</c:v>
                </c:pt>
                <c:pt idx="3217">
                  <c:v>9.460450000000006</c:v>
                </c:pt>
                <c:pt idx="3218">
                  <c:v>9.460450000000006</c:v>
                </c:pt>
                <c:pt idx="3219">
                  <c:v>9.674069999999998</c:v>
                </c:pt>
                <c:pt idx="3220">
                  <c:v>9.552</c:v>
                </c:pt>
                <c:pt idx="3221">
                  <c:v>9.460450000000006</c:v>
                </c:pt>
                <c:pt idx="3222">
                  <c:v>9.460450000000006</c:v>
                </c:pt>
                <c:pt idx="3223">
                  <c:v>9.460450000000006</c:v>
                </c:pt>
                <c:pt idx="3224">
                  <c:v>9.460450000000006</c:v>
                </c:pt>
                <c:pt idx="3225">
                  <c:v>9.460450000000006</c:v>
                </c:pt>
                <c:pt idx="3226">
                  <c:v>9.460450000000006</c:v>
                </c:pt>
                <c:pt idx="3227">
                  <c:v>9.460450000000006</c:v>
                </c:pt>
                <c:pt idx="3228">
                  <c:v>9.460450000000006</c:v>
                </c:pt>
                <c:pt idx="3229">
                  <c:v>9.460450000000006</c:v>
                </c:pt>
                <c:pt idx="3230">
                  <c:v>9.460450000000006</c:v>
                </c:pt>
                <c:pt idx="3231">
                  <c:v>9.460450000000006</c:v>
                </c:pt>
                <c:pt idx="3232">
                  <c:v>9.460450000000006</c:v>
                </c:pt>
                <c:pt idx="3233">
                  <c:v>9.460450000000006</c:v>
                </c:pt>
                <c:pt idx="3234">
                  <c:v>9.460450000000006</c:v>
                </c:pt>
                <c:pt idx="3235">
                  <c:v>9.460450000000006</c:v>
                </c:pt>
                <c:pt idx="3236">
                  <c:v>9.460450000000006</c:v>
                </c:pt>
                <c:pt idx="3237">
                  <c:v>9.460450000000006</c:v>
                </c:pt>
                <c:pt idx="3238">
                  <c:v>9.460450000000006</c:v>
                </c:pt>
                <c:pt idx="3239">
                  <c:v>9.460450000000006</c:v>
                </c:pt>
                <c:pt idx="3240">
                  <c:v>9.460450000000006</c:v>
                </c:pt>
                <c:pt idx="3241">
                  <c:v>9.460450000000006</c:v>
                </c:pt>
                <c:pt idx="3242">
                  <c:v>9.460450000000006</c:v>
                </c:pt>
                <c:pt idx="3243">
                  <c:v>9.460450000000006</c:v>
                </c:pt>
                <c:pt idx="3244">
                  <c:v>9.460450000000006</c:v>
                </c:pt>
                <c:pt idx="3245">
                  <c:v>9.460450000000006</c:v>
                </c:pt>
                <c:pt idx="3246">
                  <c:v>9.460450000000006</c:v>
                </c:pt>
                <c:pt idx="3247">
                  <c:v>9.460450000000006</c:v>
                </c:pt>
                <c:pt idx="3248">
                  <c:v>9.460450000000006</c:v>
                </c:pt>
                <c:pt idx="3249">
                  <c:v>9.460450000000006</c:v>
                </c:pt>
                <c:pt idx="3250">
                  <c:v>9.460450000000006</c:v>
                </c:pt>
                <c:pt idx="3251">
                  <c:v>9.460450000000006</c:v>
                </c:pt>
                <c:pt idx="3252">
                  <c:v>9.460450000000006</c:v>
                </c:pt>
                <c:pt idx="3253">
                  <c:v>9.460450000000006</c:v>
                </c:pt>
                <c:pt idx="3254">
                  <c:v>9.460450000000006</c:v>
                </c:pt>
                <c:pt idx="3255">
                  <c:v>9.24683</c:v>
                </c:pt>
                <c:pt idx="3256">
                  <c:v>9.3689</c:v>
                </c:pt>
                <c:pt idx="3257">
                  <c:v>9.460450000000006</c:v>
                </c:pt>
                <c:pt idx="3258">
                  <c:v>9.674069999999998</c:v>
                </c:pt>
                <c:pt idx="3259">
                  <c:v>9.552</c:v>
                </c:pt>
                <c:pt idx="3260">
                  <c:v>9.674069999999998</c:v>
                </c:pt>
                <c:pt idx="3261">
                  <c:v>9.76563</c:v>
                </c:pt>
                <c:pt idx="3262">
                  <c:v>9.552</c:v>
                </c:pt>
                <c:pt idx="3263">
                  <c:v>9.460450000000006</c:v>
                </c:pt>
                <c:pt idx="3264">
                  <c:v>9.460450000000006</c:v>
                </c:pt>
                <c:pt idx="3265">
                  <c:v>9.460450000000006</c:v>
                </c:pt>
                <c:pt idx="3266">
                  <c:v>9.460450000000006</c:v>
                </c:pt>
                <c:pt idx="3267">
                  <c:v>9.460450000000006</c:v>
                </c:pt>
                <c:pt idx="3268">
                  <c:v>9.674069999999998</c:v>
                </c:pt>
                <c:pt idx="3269">
                  <c:v>9.552</c:v>
                </c:pt>
                <c:pt idx="3270">
                  <c:v>9.460450000000006</c:v>
                </c:pt>
                <c:pt idx="3271">
                  <c:v>9.460450000000006</c:v>
                </c:pt>
                <c:pt idx="3272">
                  <c:v>9.460450000000006</c:v>
                </c:pt>
                <c:pt idx="3273">
                  <c:v>9.460450000000006</c:v>
                </c:pt>
                <c:pt idx="3274">
                  <c:v>9.460450000000006</c:v>
                </c:pt>
                <c:pt idx="3275">
                  <c:v>9.460450000000006</c:v>
                </c:pt>
                <c:pt idx="3276">
                  <c:v>9.460450000000006</c:v>
                </c:pt>
                <c:pt idx="3277">
                  <c:v>9.460450000000006</c:v>
                </c:pt>
                <c:pt idx="3278">
                  <c:v>9.460450000000006</c:v>
                </c:pt>
                <c:pt idx="3279">
                  <c:v>9.460450000000006</c:v>
                </c:pt>
                <c:pt idx="3280">
                  <c:v>9.460450000000006</c:v>
                </c:pt>
                <c:pt idx="3281">
                  <c:v>9.460450000000006</c:v>
                </c:pt>
                <c:pt idx="3282">
                  <c:v>9.460450000000006</c:v>
                </c:pt>
                <c:pt idx="3283">
                  <c:v>9.460450000000006</c:v>
                </c:pt>
                <c:pt idx="3284">
                  <c:v>9.460450000000006</c:v>
                </c:pt>
                <c:pt idx="3285">
                  <c:v>9.460450000000006</c:v>
                </c:pt>
                <c:pt idx="3286">
                  <c:v>9.460450000000006</c:v>
                </c:pt>
                <c:pt idx="3287">
                  <c:v>9.460450000000006</c:v>
                </c:pt>
                <c:pt idx="3288">
                  <c:v>9.460450000000006</c:v>
                </c:pt>
                <c:pt idx="3289">
                  <c:v>9.460450000000006</c:v>
                </c:pt>
                <c:pt idx="3290">
                  <c:v>9.674069999999998</c:v>
                </c:pt>
                <c:pt idx="3291">
                  <c:v>9.552</c:v>
                </c:pt>
                <c:pt idx="3292">
                  <c:v>9.460450000000006</c:v>
                </c:pt>
                <c:pt idx="3293">
                  <c:v>9.460450000000006</c:v>
                </c:pt>
                <c:pt idx="3294">
                  <c:v>9.460450000000006</c:v>
                </c:pt>
                <c:pt idx="3295">
                  <c:v>9.460450000000006</c:v>
                </c:pt>
                <c:pt idx="3296">
                  <c:v>9.460450000000006</c:v>
                </c:pt>
                <c:pt idx="3297">
                  <c:v>9.460450000000006</c:v>
                </c:pt>
                <c:pt idx="3298">
                  <c:v>9.460450000000006</c:v>
                </c:pt>
                <c:pt idx="3299">
                  <c:v>9.460450000000006</c:v>
                </c:pt>
                <c:pt idx="3300">
                  <c:v>9.460450000000006</c:v>
                </c:pt>
                <c:pt idx="3301">
                  <c:v>9.460450000000006</c:v>
                </c:pt>
                <c:pt idx="3302">
                  <c:v>9.460450000000006</c:v>
                </c:pt>
                <c:pt idx="3303">
                  <c:v>9.460450000000006</c:v>
                </c:pt>
                <c:pt idx="3304">
                  <c:v>9.460450000000006</c:v>
                </c:pt>
                <c:pt idx="3305">
                  <c:v>9.460450000000006</c:v>
                </c:pt>
                <c:pt idx="3306">
                  <c:v>9.460450000000006</c:v>
                </c:pt>
                <c:pt idx="3307">
                  <c:v>9.460450000000006</c:v>
                </c:pt>
                <c:pt idx="3308">
                  <c:v>9.460450000000006</c:v>
                </c:pt>
                <c:pt idx="3309">
                  <c:v>9.460450000000006</c:v>
                </c:pt>
                <c:pt idx="3310">
                  <c:v>9.460450000000006</c:v>
                </c:pt>
                <c:pt idx="3311">
                  <c:v>9.460450000000006</c:v>
                </c:pt>
                <c:pt idx="3312">
                  <c:v>9.460450000000006</c:v>
                </c:pt>
                <c:pt idx="3313">
                  <c:v>9.460450000000006</c:v>
                </c:pt>
                <c:pt idx="3314">
                  <c:v>9.460450000000006</c:v>
                </c:pt>
                <c:pt idx="3315">
                  <c:v>9.460450000000006</c:v>
                </c:pt>
                <c:pt idx="3316">
                  <c:v>9.24683</c:v>
                </c:pt>
                <c:pt idx="3317">
                  <c:v>9.3689</c:v>
                </c:pt>
                <c:pt idx="3318">
                  <c:v>9.460450000000006</c:v>
                </c:pt>
                <c:pt idx="3319">
                  <c:v>9.460450000000006</c:v>
                </c:pt>
                <c:pt idx="3320">
                  <c:v>9.460450000000006</c:v>
                </c:pt>
                <c:pt idx="3321">
                  <c:v>9.460450000000006</c:v>
                </c:pt>
                <c:pt idx="3322">
                  <c:v>9.460450000000006</c:v>
                </c:pt>
                <c:pt idx="3323">
                  <c:v>9.460450000000006</c:v>
                </c:pt>
                <c:pt idx="3324">
                  <c:v>9.460450000000006</c:v>
                </c:pt>
                <c:pt idx="3325">
                  <c:v>9.674069999999998</c:v>
                </c:pt>
                <c:pt idx="3326">
                  <c:v>9.552</c:v>
                </c:pt>
                <c:pt idx="3327">
                  <c:v>9.460450000000006</c:v>
                </c:pt>
                <c:pt idx="3328">
                  <c:v>9.460450000000006</c:v>
                </c:pt>
                <c:pt idx="3329">
                  <c:v>9.460450000000006</c:v>
                </c:pt>
                <c:pt idx="3330">
                  <c:v>9.460450000000006</c:v>
                </c:pt>
                <c:pt idx="3331">
                  <c:v>9.460450000000006</c:v>
                </c:pt>
                <c:pt idx="3332">
                  <c:v>9.460450000000006</c:v>
                </c:pt>
                <c:pt idx="3333">
                  <c:v>9.24683</c:v>
                </c:pt>
                <c:pt idx="3334">
                  <c:v>9.3689</c:v>
                </c:pt>
                <c:pt idx="3335">
                  <c:v>9.460450000000006</c:v>
                </c:pt>
                <c:pt idx="3336">
                  <c:v>9.460450000000006</c:v>
                </c:pt>
                <c:pt idx="3337">
                  <c:v>9.460450000000006</c:v>
                </c:pt>
                <c:pt idx="3338">
                  <c:v>9.460450000000006</c:v>
                </c:pt>
                <c:pt idx="3339">
                  <c:v>9.460450000000006</c:v>
                </c:pt>
                <c:pt idx="3340">
                  <c:v>9.460450000000006</c:v>
                </c:pt>
                <c:pt idx="3341">
                  <c:v>9.460450000000006</c:v>
                </c:pt>
                <c:pt idx="3342">
                  <c:v>9.460450000000006</c:v>
                </c:pt>
                <c:pt idx="3343">
                  <c:v>9.460450000000006</c:v>
                </c:pt>
                <c:pt idx="3344">
                  <c:v>9.460450000000006</c:v>
                </c:pt>
                <c:pt idx="3345">
                  <c:v>9.460450000000006</c:v>
                </c:pt>
                <c:pt idx="3346">
                  <c:v>9.460450000000006</c:v>
                </c:pt>
                <c:pt idx="3347">
                  <c:v>9.24683</c:v>
                </c:pt>
                <c:pt idx="3348">
                  <c:v>9.3689</c:v>
                </c:pt>
                <c:pt idx="3349">
                  <c:v>9.460450000000006</c:v>
                </c:pt>
                <c:pt idx="3350">
                  <c:v>9.460450000000006</c:v>
                </c:pt>
                <c:pt idx="3351">
                  <c:v>9.460450000000006</c:v>
                </c:pt>
                <c:pt idx="3352">
                  <c:v>9.24683</c:v>
                </c:pt>
                <c:pt idx="3353">
                  <c:v>9.3689</c:v>
                </c:pt>
                <c:pt idx="3354">
                  <c:v>9.460450000000006</c:v>
                </c:pt>
                <c:pt idx="3355">
                  <c:v>9.24683</c:v>
                </c:pt>
                <c:pt idx="3356">
                  <c:v>9.3689</c:v>
                </c:pt>
                <c:pt idx="3357">
                  <c:v>9.460450000000006</c:v>
                </c:pt>
                <c:pt idx="3358">
                  <c:v>9.460450000000006</c:v>
                </c:pt>
                <c:pt idx="3359">
                  <c:v>9.460450000000006</c:v>
                </c:pt>
                <c:pt idx="3360">
                  <c:v>9.674069999999998</c:v>
                </c:pt>
                <c:pt idx="3361">
                  <c:v>9.552</c:v>
                </c:pt>
                <c:pt idx="3362">
                  <c:v>9.460450000000006</c:v>
                </c:pt>
                <c:pt idx="3363">
                  <c:v>9.24683</c:v>
                </c:pt>
                <c:pt idx="3364">
                  <c:v>9.3689</c:v>
                </c:pt>
                <c:pt idx="3365">
                  <c:v>9.460450000000006</c:v>
                </c:pt>
                <c:pt idx="3366">
                  <c:v>9.460450000000006</c:v>
                </c:pt>
                <c:pt idx="3367">
                  <c:v>9.460450000000006</c:v>
                </c:pt>
                <c:pt idx="3368">
                  <c:v>9.460450000000006</c:v>
                </c:pt>
                <c:pt idx="3369">
                  <c:v>9.674069999999998</c:v>
                </c:pt>
                <c:pt idx="3370">
                  <c:v>9.552</c:v>
                </c:pt>
                <c:pt idx="3371">
                  <c:v>9.24683</c:v>
                </c:pt>
                <c:pt idx="3372">
                  <c:v>9.3689</c:v>
                </c:pt>
                <c:pt idx="3373">
                  <c:v>9.460450000000006</c:v>
                </c:pt>
                <c:pt idx="3374">
                  <c:v>9.460450000000006</c:v>
                </c:pt>
                <c:pt idx="3375">
                  <c:v>9.460450000000006</c:v>
                </c:pt>
                <c:pt idx="3376">
                  <c:v>9.460450000000006</c:v>
                </c:pt>
                <c:pt idx="3377">
                  <c:v>9.460450000000006</c:v>
                </c:pt>
                <c:pt idx="3378">
                  <c:v>9.460450000000006</c:v>
                </c:pt>
                <c:pt idx="3379">
                  <c:v>9.460450000000006</c:v>
                </c:pt>
                <c:pt idx="3380">
                  <c:v>9.24683</c:v>
                </c:pt>
                <c:pt idx="3381">
                  <c:v>9.3689</c:v>
                </c:pt>
                <c:pt idx="3382">
                  <c:v>9.24683</c:v>
                </c:pt>
                <c:pt idx="3383">
                  <c:v>9.3689</c:v>
                </c:pt>
                <c:pt idx="3384">
                  <c:v>9.460450000000006</c:v>
                </c:pt>
                <c:pt idx="3385">
                  <c:v>9.460450000000006</c:v>
                </c:pt>
                <c:pt idx="3386">
                  <c:v>9.460450000000006</c:v>
                </c:pt>
                <c:pt idx="3387">
                  <c:v>9.460450000000006</c:v>
                </c:pt>
                <c:pt idx="3388">
                  <c:v>9.460450000000006</c:v>
                </c:pt>
                <c:pt idx="3389">
                  <c:v>9.460450000000006</c:v>
                </c:pt>
                <c:pt idx="3390">
                  <c:v>9.460450000000006</c:v>
                </c:pt>
                <c:pt idx="3391">
                  <c:v>9.460450000000006</c:v>
                </c:pt>
                <c:pt idx="3392">
                  <c:v>9.460450000000006</c:v>
                </c:pt>
                <c:pt idx="3393">
                  <c:v>9.460450000000006</c:v>
                </c:pt>
                <c:pt idx="3394">
                  <c:v>9.460450000000006</c:v>
                </c:pt>
                <c:pt idx="3395">
                  <c:v>9.460450000000006</c:v>
                </c:pt>
                <c:pt idx="3396">
                  <c:v>9.460450000000006</c:v>
                </c:pt>
                <c:pt idx="3397">
                  <c:v>9.460450000000006</c:v>
                </c:pt>
                <c:pt idx="3398">
                  <c:v>9.460450000000006</c:v>
                </c:pt>
                <c:pt idx="3399">
                  <c:v>9.460450000000006</c:v>
                </c:pt>
                <c:pt idx="3400">
                  <c:v>9.460450000000006</c:v>
                </c:pt>
                <c:pt idx="3401">
                  <c:v>9.460450000000006</c:v>
                </c:pt>
                <c:pt idx="3402">
                  <c:v>9.460450000000006</c:v>
                </c:pt>
                <c:pt idx="3403">
                  <c:v>9.460450000000006</c:v>
                </c:pt>
                <c:pt idx="3404">
                  <c:v>9.24683</c:v>
                </c:pt>
                <c:pt idx="3405">
                  <c:v>9.3689</c:v>
                </c:pt>
                <c:pt idx="3406">
                  <c:v>9.460450000000006</c:v>
                </c:pt>
                <c:pt idx="3407">
                  <c:v>9.24683</c:v>
                </c:pt>
                <c:pt idx="3408">
                  <c:v>9.3689</c:v>
                </c:pt>
                <c:pt idx="3409">
                  <c:v>9.460450000000006</c:v>
                </c:pt>
                <c:pt idx="3410">
                  <c:v>9.460450000000006</c:v>
                </c:pt>
                <c:pt idx="3411">
                  <c:v>9.460450000000006</c:v>
                </c:pt>
                <c:pt idx="3412">
                  <c:v>9.460450000000006</c:v>
                </c:pt>
                <c:pt idx="3413">
                  <c:v>9.460450000000006</c:v>
                </c:pt>
                <c:pt idx="3414">
                  <c:v>9.460450000000006</c:v>
                </c:pt>
                <c:pt idx="3415">
                  <c:v>9.24683</c:v>
                </c:pt>
                <c:pt idx="3416">
                  <c:v>9.3689</c:v>
                </c:pt>
                <c:pt idx="3417">
                  <c:v>9.460450000000006</c:v>
                </c:pt>
                <c:pt idx="3418">
                  <c:v>9.460450000000006</c:v>
                </c:pt>
                <c:pt idx="3419">
                  <c:v>9.460450000000006</c:v>
                </c:pt>
                <c:pt idx="3420">
                  <c:v>9.460450000000006</c:v>
                </c:pt>
                <c:pt idx="3421">
                  <c:v>9.460450000000006</c:v>
                </c:pt>
                <c:pt idx="3422">
                  <c:v>9.460450000000006</c:v>
                </c:pt>
                <c:pt idx="3423">
                  <c:v>9.460450000000006</c:v>
                </c:pt>
                <c:pt idx="3424">
                  <c:v>9.460450000000006</c:v>
                </c:pt>
                <c:pt idx="3425">
                  <c:v>9.460450000000006</c:v>
                </c:pt>
                <c:pt idx="3426">
                  <c:v>9.460450000000006</c:v>
                </c:pt>
                <c:pt idx="3427">
                  <c:v>9.460450000000006</c:v>
                </c:pt>
                <c:pt idx="3428">
                  <c:v>9.24683</c:v>
                </c:pt>
                <c:pt idx="3429">
                  <c:v>9.58252</c:v>
                </c:pt>
                <c:pt idx="3430">
                  <c:v>9.552</c:v>
                </c:pt>
                <c:pt idx="3431">
                  <c:v>9.460450000000006</c:v>
                </c:pt>
                <c:pt idx="3432">
                  <c:v>9.460450000000006</c:v>
                </c:pt>
                <c:pt idx="3433">
                  <c:v>9.460450000000006</c:v>
                </c:pt>
                <c:pt idx="3434">
                  <c:v>9.460450000000006</c:v>
                </c:pt>
                <c:pt idx="3435">
                  <c:v>9.674069999999998</c:v>
                </c:pt>
                <c:pt idx="3436">
                  <c:v>9.552</c:v>
                </c:pt>
                <c:pt idx="3437">
                  <c:v>9.460450000000006</c:v>
                </c:pt>
                <c:pt idx="3438">
                  <c:v>9.460450000000006</c:v>
                </c:pt>
                <c:pt idx="3439">
                  <c:v>9.460450000000006</c:v>
                </c:pt>
                <c:pt idx="3440">
                  <c:v>9.460450000000006</c:v>
                </c:pt>
                <c:pt idx="3441">
                  <c:v>9.460450000000006</c:v>
                </c:pt>
                <c:pt idx="3442">
                  <c:v>9.460450000000006</c:v>
                </c:pt>
                <c:pt idx="3443">
                  <c:v>9.460450000000006</c:v>
                </c:pt>
                <c:pt idx="3444">
                  <c:v>9.460450000000006</c:v>
                </c:pt>
                <c:pt idx="3445">
                  <c:v>9.460450000000006</c:v>
                </c:pt>
                <c:pt idx="3446">
                  <c:v>9.674069999999998</c:v>
                </c:pt>
                <c:pt idx="3447">
                  <c:v>9.552</c:v>
                </c:pt>
                <c:pt idx="3448">
                  <c:v>9.460450000000006</c:v>
                </c:pt>
                <c:pt idx="3449">
                  <c:v>9.674069999999998</c:v>
                </c:pt>
                <c:pt idx="3450">
                  <c:v>9.552</c:v>
                </c:pt>
                <c:pt idx="3451">
                  <c:v>9.460450000000006</c:v>
                </c:pt>
                <c:pt idx="3452">
                  <c:v>9.460450000000006</c:v>
                </c:pt>
                <c:pt idx="3453">
                  <c:v>9.24683</c:v>
                </c:pt>
                <c:pt idx="3454">
                  <c:v>9.3689</c:v>
                </c:pt>
                <c:pt idx="3455">
                  <c:v>9.24683</c:v>
                </c:pt>
                <c:pt idx="3456">
                  <c:v>9.3689</c:v>
                </c:pt>
                <c:pt idx="3457">
                  <c:v>9.460450000000006</c:v>
                </c:pt>
                <c:pt idx="3458">
                  <c:v>9.460450000000006</c:v>
                </c:pt>
                <c:pt idx="3459">
                  <c:v>9.460450000000006</c:v>
                </c:pt>
                <c:pt idx="3460">
                  <c:v>9.460450000000006</c:v>
                </c:pt>
                <c:pt idx="3461">
                  <c:v>9.460450000000006</c:v>
                </c:pt>
                <c:pt idx="3462">
                  <c:v>9.460450000000006</c:v>
                </c:pt>
                <c:pt idx="3463">
                  <c:v>9.460450000000006</c:v>
                </c:pt>
                <c:pt idx="3464">
                  <c:v>9.460450000000006</c:v>
                </c:pt>
                <c:pt idx="3465">
                  <c:v>9.674069999999998</c:v>
                </c:pt>
                <c:pt idx="3466">
                  <c:v>9.552</c:v>
                </c:pt>
                <c:pt idx="3467">
                  <c:v>9.460450000000006</c:v>
                </c:pt>
                <c:pt idx="3468">
                  <c:v>9.460450000000006</c:v>
                </c:pt>
                <c:pt idx="3469">
                  <c:v>9.24683</c:v>
                </c:pt>
                <c:pt idx="3470">
                  <c:v>9.3689</c:v>
                </c:pt>
                <c:pt idx="3471">
                  <c:v>9.460450000000006</c:v>
                </c:pt>
                <c:pt idx="3472">
                  <c:v>9.674069999999998</c:v>
                </c:pt>
                <c:pt idx="3473">
                  <c:v>9.552</c:v>
                </c:pt>
                <c:pt idx="3474">
                  <c:v>9.460450000000006</c:v>
                </c:pt>
                <c:pt idx="3475">
                  <c:v>9.460450000000006</c:v>
                </c:pt>
                <c:pt idx="3476">
                  <c:v>9.460450000000006</c:v>
                </c:pt>
                <c:pt idx="3477">
                  <c:v>9.460450000000006</c:v>
                </c:pt>
                <c:pt idx="3478">
                  <c:v>9.24683</c:v>
                </c:pt>
                <c:pt idx="3479">
                  <c:v>9.3689</c:v>
                </c:pt>
                <c:pt idx="3480">
                  <c:v>9.460450000000006</c:v>
                </c:pt>
                <c:pt idx="3481">
                  <c:v>9.460450000000006</c:v>
                </c:pt>
                <c:pt idx="3482">
                  <c:v>9.460450000000006</c:v>
                </c:pt>
                <c:pt idx="3483">
                  <c:v>9.460450000000006</c:v>
                </c:pt>
                <c:pt idx="3484">
                  <c:v>9.460450000000006</c:v>
                </c:pt>
                <c:pt idx="3485">
                  <c:v>9.460450000000006</c:v>
                </c:pt>
                <c:pt idx="3486">
                  <c:v>9.460450000000006</c:v>
                </c:pt>
                <c:pt idx="3487">
                  <c:v>9.460450000000006</c:v>
                </c:pt>
                <c:pt idx="3488">
                  <c:v>9.460450000000006</c:v>
                </c:pt>
                <c:pt idx="3489">
                  <c:v>9.24683</c:v>
                </c:pt>
                <c:pt idx="3490">
                  <c:v>9.3689</c:v>
                </c:pt>
                <c:pt idx="3491">
                  <c:v>9.460450000000006</c:v>
                </c:pt>
                <c:pt idx="3492">
                  <c:v>9.460450000000006</c:v>
                </c:pt>
                <c:pt idx="3493">
                  <c:v>9.460450000000006</c:v>
                </c:pt>
                <c:pt idx="3494">
                  <c:v>9.460450000000006</c:v>
                </c:pt>
                <c:pt idx="3495">
                  <c:v>9.24683</c:v>
                </c:pt>
                <c:pt idx="3496">
                  <c:v>9.155270000000001</c:v>
                </c:pt>
                <c:pt idx="3497">
                  <c:v>9.3689</c:v>
                </c:pt>
                <c:pt idx="3498">
                  <c:v>9.460450000000006</c:v>
                </c:pt>
                <c:pt idx="3499">
                  <c:v>9.460450000000006</c:v>
                </c:pt>
                <c:pt idx="3500">
                  <c:v>9.460450000000006</c:v>
                </c:pt>
                <c:pt idx="3501">
                  <c:v>9.460450000000006</c:v>
                </c:pt>
                <c:pt idx="3502">
                  <c:v>9.460450000000006</c:v>
                </c:pt>
                <c:pt idx="3503">
                  <c:v>9.460450000000006</c:v>
                </c:pt>
                <c:pt idx="3504">
                  <c:v>9.460450000000006</c:v>
                </c:pt>
                <c:pt idx="3505">
                  <c:v>9.24683</c:v>
                </c:pt>
                <c:pt idx="3506">
                  <c:v>9.155270000000001</c:v>
                </c:pt>
                <c:pt idx="3507">
                  <c:v>9.58252</c:v>
                </c:pt>
                <c:pt idx="3508">
                  <c:v>9.552</c:v>
                </c:pt>
                <c:pt idx="3509">
                  <c:v>9.460450000000006</c:v>
                </c:pt>
                <c:pt idx="3510">
                  <c:v>9.460450000000006</c:v>
                </c:pt>
                <c:pt idx="3511">
                  <c:v>9.460450000000006</c:v>
                </c:pt>
                <c:pt idx="3512">
                  <c:v>9.460450000000006</c:v>
                </c:pt>
                <c:pt idx="3513">
                  <c:v>9.460450000000006</c:v>
                </c:pt>
                <c:pt idx="3514">
                  <c:v>9.460450000000006</c:v>
                </c:pt>
                <c:pt idx="3515">
                  <c:v>9.460450000000006</c:v>
                </c:pt>
                <c:pt idx="3516">
                  <c:v>9.674069999999998</c:v>
                </c:pt>
                <c:pt idx="3517">
                  <c:v>9.552</c:v>
                </c:pt>
                <c:pt idx="3518">
                  <c:v>9.460450000000006</c:v>
                </c:pt>
                <c:pt idx="3519">
                  <c:v>9.460450000000006</c:v>
                </c:pt>
                <c:pt idx="3520">
                  <c:v>9.24683</c:v>
                </c:pt>
                <c:pt idx="3521">
                  <c:v>9.155270000000001</c:v>
                </c:pt>
                <c:pt idx="3522">
                  <c:v>9.3689</c:v>
                </c:pt>
                <c:pt idx="3523">
                  <c:v>9.460450000000006</c:v>
                </c:pt>
                <c:pt idx="3524">
                  <c:v>9.460450000000006</c:v>
                </c:pt>
                <c:pt idx="3525">
                  <c:v>9.460450000000006</c:v>
                </c:pt>
                <c:pt idx="3526">
                  <c:v>9.460450000000006</c:v>
                </c:pt>
                <c:pt idx="3527">
                  <c:v>9.460450000000006</c:v>
                </c:pt>
                <c:pt idx="3528">
                  <c:v>9.460450000000006</c:v>
                </c:pt>
                <c:pt idx="3529">
                  <c:v>9.460450000000006</c:v>
                </c:pt>
                <c:pt idx="3530">
                  <c:v>9.460450000000006</c:v>
                </c:pt>
                <c:pt idx="3531">
                  <c:v>9.460450000000006</c:v>
                </c:pt>
                <c:pt idx="3532">
                  <c:v>9.460450000000006</c:v>
                </c:pt>
                <c:pt idx="3533">
                  <c:v>9.460450000000006</c:v>
                </c:pt>
                <c:pt idx="3534">
                  <c:v>9.24683</c:v>
                </c:pt>
                <c:pt idx="3535">
                  <c:v>9.3689</c:v>
                </c:pt>
                <c:pt idx="3536">
                  <c:v>9.460450000000006</c:v>
                </c:pt>
                <c:pt idx="3537">
                  <c:v>9.460450000000006</c:v>
                </c:pt>
                <c:pt idx="3538">
                  <c:v>9.460450000000006</c:v>
                </c:pt>
                <c:pt idx="3539">
                  <c:v>9.24683</c:v>
                </c:pt>
                <c:pt idx="3540">
                  <c:v>9.3689</c:v>
                </c:pt>
                <c:pt idx="3541">
                  <c:v>9.674069999999998</c:v>
                </c:pt>
                <c:pt idx="3542">
                  <c:v>9.552</c:v>
                </c:pt>
                <c:pt idx="3543">
                  <c:v>9.460450000000006</c:v>
                </c:pt>
                <c:pt idx="3544">
                  <c:v>9.460450000000006</c:v>
                </c:pt>
                <c:pt idx="3545">
                  <c:v>9.460450000000006</c:v>
                </c:pt>
                <c:pt idx="3546">
                  <c:v>9.460450000000006</c:v>
                </c:pt>
                <c:pt idx="3547">
                  <c:v>9.460450000000006</c:v>
                </c:pt>
                <c:pt idx="3548">
                  <c:v>9.460450000000006</c:v>
                </c:pt>
                <c:pt idx="3549">
                  <c:v>9.460450000000006</c:v>
                </c:pt>
                <c:pt idx="3550">
                  <c:v>9.24683</c:v>
                </c:pt>
                <c:pt idx="3551">
                  <c:v>9.3689</c:v>
                </c:pt>
                <c:pt idx="3552">
                  <c:v>9.460450000000006</c:v>
                </c:pt>
                <c:pt idx="3553">
                  <c:v>9.460450000000006</c:v>
                </c:pt>
                <c:pt idx="3554">
                  <c:v>9.460450000000006</c:v>
                </c:pt>
                <c:pt idx="3555">
                  <c:v>9.674069999999998</c:v>
                </c:pt>
                <c:pt idx="3556">
                  <c:v>9.552</c:v>
                </c:pt>
                <c:pt idx="3557">
                  <c:v>9.460450000000006</c:v>
                </c:pt>
                <c:pt idx="3558">
                  <c:v>9.460450000000006</c:v>
                </c:pt>
                <c:pt idx="3559">
                  <c:v>9.460450000000006</c:v>
                </c:pt>
                <c:pt idx="3560">
                  <c:v>9.24683</c:v>
                </c:pt>
                <c:pt idx="3561">
                  <c:v>9.3689</c:v>
                </c:pt>
                <c:pt idx="3562">
                  <c:v>9.460450000000006</c:v>
                </c:pt>
                <c:pt idx="3563">
                  <c:v>9.460450000000006</c:v>
                </c:pt>
                <c:pt idx="3564">
                  <c:v>9.460450000000006</c:v>
                </c:pt>
                <c:pt idx="3565">
                  <c:v>9.460450000000006</c:v>
                </c:pt>
                <c:pt idx="3566">
                  <c:v>9.460450000000006</c:v>
                </c:pt>
                <c:pt idx="3567">
                  <c:v>9.460450000000006</c:v>
                </c:pt>
                <c:pt idx="3568">
                  <c:v>9.460450000000006</c:v>
                </c:pt>
                <c:pt idx="3569">
                  <c:v>9.674069999999998</c:v>
                </c:pt>
                <c:pt idx="3570">
                  <c:v>9.552</c:v>
                </c:pt>
                <c:pt idx="3571">
                  <c:v>9.460450000000006</c:v>
                </c:pt>
                <c:pt idx="3572">
                  <c:v>9.460450000000006</c:v>
                </c:pt>
                <c:pt idx="3573">
                  <c:v>9.24683</c:v>
                </c:pt>
                <c:pt idx="3574">
                  <c:v>9.3689</c:v>
                </c:pt>
                <c:pt idx="3575">
                  <c:v>9.460450000000006</c:v>
                </c:pt>
                <c:pt idx="3576">
                  <c:v>9.460450000000006</c:v>
                </c:pt>
                <c:pt idx="3577">
                  <c:v>9.460450000000006</c:v>
                </c:pt>
                <c:pt idx="3578">
                  <c:v>9.24683</c:v>
                </c:pt>
                <c:pt idx="3579">
                  <c:v>9.3689</c:v>
                </c:pt>
                <c:pt idx="3580">
                  <c:v>9.460450000000006</c:v>
                </c:pt>
                <c:pt idx="3581">
                  <c:v>9.460450000000006</c:v>
                </c:pt>
                <c:pt idx="3582">
                  <c:v>9.460450000000006</c:v>
                </c:pt>
                <c:pt idx="3583">
                  <c:v>9.460450000000006</c:v>
                </c:pt>
                <c:pt idx="3584">
                  <c:v>9.460450000000006</c:v>
                </c:pt>
                <c:pt idx="3585">
                  <c:v>9.24683</c:v>
                </c:pt>
                <c:pt idx="3586">
                  <c:v>9.3689</c:v>
                </c:pt>
                <c:pt idx="3587">
                  <c:v>9.460450000000006</c:v>
                </c:pt>
                <c:pt idx="3588">
                  <c:v>9.460450000000006</c:v>
                </c:pt>
                <c:pt idx="3589">
                  <c:v>9.460450000000006</c:v>
                </c:pt>
                <c:pt idx="3590">
                  <c:v>9.460450000000006</c:v>
                </c:pt>
                <c:pt idx="3591">
                  <c:v>9.460450000000006</c:v>
                </c:pt>
                <c:pt idx="3592">
                  <c:v>9.460450000000006</c:v>
                </c:pt>
                <c:pt idx="3593">
                  <c:v>9.460450000000006</c:v>
                </c:pt>
                <c:pt idx="3594">
                  <c:v>9.460450000000006</c:v>
                </c:pt>
                <c:pt idx="3595">
                  <c:v>9.460450000000006</c:v>
                </c:pt>
                <c:pt idx="3596">
                  <c:v>9.460450000000006</c:v>
                </c:pt>
                <c:pt idx="3597">
                  <c:v>9.24683</c:v>
                </c:pt>
                <c:pt idx="3598">
                  <c:v>9.3689</c:v>
                </c:pt>
                <c:pt idx="3599">
                  <c:v>9.460450000000006</c:v>
                </c:pt>
                <c:pt idx="3600">
                  <c:v>9.24683</c:v>
                </c:pt>
                <c:pt idx="3601">
                  <c:v>9.3689</c:v>
                </c:pt>
                <c:pt idx="3602">
                  <c:v>9.674069999999998</c:v>
                </c:pt>
                <c:pt idx="3603">
                  <c:v>9.552</c:v>
                </c:pt>
                <c:pt idx="3604">
                  <c:v>9.24683</c:v>
                </c:pt>
                <c:pt idx="3605">
                  <c:v>9.3689</c:v>
                </c:pt>
                <c:pt idx="3606">
                  <c:v>9.460450000000006</c:v>
                </c:pt>
                <c:pt idx="3607">
                  <c:v>9.460450000000006</c:v>
                </c:pt>
                <c:pt idx="3608">
                  <c:v>9.460450000000006</c:v>
                </c:pt>
                <c:pt idx="3609">
                  <c:v>9.460450000000006</c:v>
                </c:pt>
                <c:pt idx="3610">
                  <c:v>9.460450000000006</c:v>
                </c:pt>
                <c:pt idx="3611">
                  <c:v>9.460450000000006</c:v>
                </c:pt>
                <c:pt idx="3612">
                  <c:v>9.460450000000006</c:v>
                </c:pt>
                <c:pt idx="3613">
                  <c:v>9.460450000000006</c:v>
                </c:pt>
                <c:pt idx="3614">
                  <c:v>9.460450000000006</c:v>
                </c:pt>
                <c:pt idx="3615">
                  <c:v>9.460450000000006</c:v>
                </c:pt>
                <c:pt idx="3616">
                  <c:v>9.460450000000006</c:v>
                </c:pt>
                <c:pt idx="3617">
                  <c:v>9.460450000000006</c:v>
                </c:pt>
                <c:pt idx="3618">
                  <c:v>9.460450000000006</c:v>
                </c:pt>
                <c:pt idx="3619">
                  <c:v>9.460450000000006</c:v>
                </c:pt>
                <c:pt idx="3620">
                  <c:v>9.24683</c:v>
                </c:pt>
                <c:pt idx="3621">
                  <c:v>9.3689</c:v>
                </c:pt>
                <c:pt idx="3622">
                  <c:v>9.674069999999998</c:v>
                </c:pt>
                <c:pt idx="3623">
                  <c:v>9.552</c:v>
                </c:pt>
                <c:pt idx="3624">
                  <c:v>9.460450000000006</c:v>
                </c:pt>
                <c:pt idx="3625">
                  <c:v>9.460450000000006</c:v>
                </c:pt>
                <c:pt idx="3626">
                  <c:v>9.24683</c:v>
                </c:pt>
                <c:pt idx="3627">
                  <c:v>9.3689</c:v>
                </c:pt>
                <c:pt idx="3628">
                  <c:v>9.460450000000006</c:v>
                </c:pt>
                <c:pt idx="3629">
                  <c:v>9.460450000000006</c:v>
                </c:pt>
                <c:pt idx="3630">
                  <c:v>9.24683</c:v>
                </c:pt>
                <c:pt idx="3631">
                  <c:v>9.3689</c:v>
                </c:pt>
                <c:pt idx="3632">
                  <c:v>9.460450000000006</c:v>
                </c:pt>
                <c:pt idx="3633">
                  <c:v>9.460450000000006</c:v>
                </c:pt>
                <c:pt idx="3634">
                  <c:v>9.24683</c:v>
                </c:pt>
                <c:pt idx="3635">
                  <c:v>9.3689</c:v>
                </c:pt>
                <c:pt idx="3636">
                  <c:v>9.24683</c:v>
                </c:pt>
                <c:pt idx="3637">
                  <c:v>9.3689</c:v>
                </c:pt>
                <c:pt idx="3638">
                  <c:v>9.674069999999998</c:v>
                </c:pt>
                <c:pt idx="3639">
                  <c:v>9.552</c:v>
                </c:pt>
                <c:pt idx="3640">
                  <c:v>9.460450000000006</c:v>
                </c:pt>
                <c:pt idx="3641">
                  <c:v>9.24683</c:v>
                </c:pt>
                <c:pt idx="3642">
                  <c:v>9.3689</c:v>
                </c:pt>
                <c:pt idx="3643">
                  <c:v>9.460450000000006</c:v>
                </c:pt>
                <c:pt idx="3644">
                  <c:v>9.460450000000006</c:v>
                </c:pt>
                <c:pt idx="3645">
                  <c:v>9.460450000000006</c:v>
                </c:pt>
                <c:pt idx="3646">
                  <c:v>9.460450000000006</c:v>
                </c:pt>
                <c:pt idx="3647">
                  <c:v>9.24683</c:v>
                </c:pt>
                <c:pt idx="3648">
                  <c:v>9.3689</c:v>
                </c:pt>
                <c:pt idx="3649">
                  <c:v>9.460450000000006</c:v>
                </c:pt>
                <c:pt idx="3650">
                  <c:v>9.460450000000006</c:v>
                </c:pt>
                <c:pt idx="3651">
                  <c:v>9.674069999999998</c:v>
                </c:pt>
                <c:pt idx="3652">
                  <c:v>9.552</c:v>
                </c:pt>
                <c:pt idx="3653">
                  <c:v>9.24683</c:v>
                </c:pt>
                <c:pt idx="3654">
                  <c:v>9.3689</c:v>
                </c:pt>
                <c:pt idx="3655">
                  <c:v>9.24683</c:v>
                </c:pt>
                <c:pt idx="3656">
                  <c:v>9.155270000000001</c:v>
                </c:pt>
                <c:pt idx="3657">
                  <c:v>9.3689</c:v>
                </c:pt>
                <c:pt idx="3658">
                  <c:v>9.460450000000006</c:v>
                </c:pt>
                <c:pt idx="3659">
                  <c:v>9.460450000000006</c:v>
                </c:pt>
                <c:pt idx="3660">
                  <c:v>9.460450000000006</c:v>
                </c:pt>
                <c:pt idx="3661">
                  <c:v>9.24683</c:v>
                </c:pt>
                <c:pt idx="3662">
                  <c:v>9.3689</c:v>
                </c:pt>
                <c:pt idx="3663">
                  <c:v>9.674069999999998</c:v>
                </c:pt>
                <c:pt idx="3664">
                  <c:v>9.338379999999998</c:v>
                </c:pt>
                <c:pt idx="3665">
                  <c:v>9.3689</c:v>
                </c:pt>
                <c:pt idx="3666">
                  <c:v>9.460450000000006</c:v>
                </c:pt>
                <c:pt idx="3667">
                  <c:v>9.460450000000006</c:v>
                </c:pt>
                <c:pt idx="3668">
                  <c:v>9.460450000000006</c:v>
                </c:pt>
                <c:pt idx="3669">
                  <c:v>9.460450000000006</c:v>
                </c:pt>
                <c:pt idx="3670">
                  <c:v>9.460450000000006</c:v>
                </c:pt>
                <c:pt idx="3671">
                  <c:v>9.460450000000006</c:v>
                </c:pt>
                <c:pt idx="3672">
                  <c:v>9.460450000000006</c:v>
                </c:pt>
                <c:pt idx="3673">
                  <c:v>9.460450000000006</c:v>
                </c:pt>
                <c:pt idx="3674">
                  <c:v>9.460450000000006</c:v>
                </c:pt>
                <c:pt idx="3675">
                  <c:v>9.460450000000006</c:v>
                </c:pt>
                <c:pt idx="3676">
                  <c:v>9.460450000000006</c:v>
                </c:pt>
                <c:pt idx="3677">
                  <c:v>9.460450000000006</c:v>
                </c:pt>
                <c:pt idx="3678">
                  <c:v>9.24683</c:v>
                </c:pt>
                <c:pt idx="3679">
                  <c:v>9.3689</c:v>
                </c:pt>
                <c:pt idx="3680">
                  <c:v>9.24683</c:v>
                </c:pt>
                <c:pt idx="3681">
                  <c:v>9.155270000000001</c:v>
                </c:pt>
                <c:pt idx="3682">
                  <c:v>9.155270000000001</c:v>
                </c:pt>
                <c:pt idx="3683">
                  <c:v>9.3689</c:v>
                </c:pt>
                <c:pt idx="3684">
                  <c:v>9.460450000000006</c:v>
                </c:pt>
                <c:pt idx="3685">
                  <c:v>9.460450000000006</c:v>
                </c:pt>
                <c:pt idx="3686">
                  <c:v>9.460450000000006</c:v>
                </c:pt>
                <c:pt idx="3687">
                  <c:v>9.24683</c:v>
                </c:pt>
                <c:pt idx="3688">
                  <c:v>9.155270000000001</c:v>
                </c:pt>
                <c:pt idx="3689">
                  <c:v>9.3689</c:v>
                </c:pt>
                <c:pt idx="3690">
                  <c:v>9.460450000000006</c:v>
                </c:pt>
                <c:pt idx="3691">
                  <c:v>9.460450000000006</c:v>
                </c:pt>
                <c:pt idx="3692">
                  <c:v>9.460450000000006</c:v>
                </c:pt>
                <c:pt idx="3693">
                  <c:v>9.460450000000006</c:v>
                </c:pt>
                <c:pt idx="3694">
                  <c:v>9.460450000000006</c:v>
                </c:pt>
                <c:pt idx="3695">
                  <c:v>9.460450000000006</c:v>
                </c:pt>
                <c:pt idx="3696">
                  <c:v>9.24683</c:v>
                </c:pt>
                <c:pt idx="3697">
                  <c:v>9.3689</c:v>
                </c:pt>
                <c:pt idx="3698">
                  <c:v>9.460450000000006</c:v>
                </c:pt>
                <c:pt idx="3699">
                  <c:v>9.24683</c:v>
                </c:pt>
                <c:pt idx="3700">
                  <c:v>9.3689</c:v>
                </c:pt>
                <c:pt idx="3701">
                  <c:v>9.460450000000006</c:v>
                </c:pt>
                <c:pt idx="3702">
                  <c:v>9.460450000000006</c:v>
                </c:pt>
                <c:pt idx="3703">
                  <c:v>9.24683</c:v>
                </c:pt>
                <c:pt idx="3704">
                  <c:v>9.155270000000001</c:v>
                </c:pt>
                <c:pt idx="3705">
                  <c:v>9.3689</c:v>
                </c:pt>
                <c:pt idx="3706">
                  <c:v>9.460450000000006</c:v>
                </c:pt>
                <c:pt idx="3707">
                  <c:v>9.460450000000006</c:v>
                </c:pt>
                <c:pt idx="3708">
                  <c:v>9.460450000000006</c:v>
                </c:pt>
                <c:pt idx="3709">
                  <c:v>9.460450000000006</c:v>
                </c:pt>
                <c:pt idx="3710">
                  <c:v>9.460450000000006</c:v>
                </c:pt>
                <c:pt idx="3711">
                  <c:v>9.460450000000006</c:v>
                </c:pt>
                <c:pt idx="3712">
                  <c:v>9.460450000000006</c:v>
                </c:pt>
                <c:pt idx="3713">
                  <c:v>9.24683</c:v>
                </c:pt>
                <c:pt idx="3714">
                  <c:v>9.58252</c:v>
                </c:pt>
                <c:pt idx="3715">
                  <c:v>9.552</c:v>
                </c:pt>
                <c:pt idx="3716">
                  <c:v>9.460450000000006</c:v>
                </c:pt>
                <c:pt idx="3717">
                  <c:v>9.460450000000006</c:v>
                </c:pt>
                <c:pt idx="3718">
                  <c:v>9.460450000000006</c:v>
                </c:pt>
                <c:pt idx="3719">
                  <c:v>9.460450000000006</c:v>
                </c:pt>
                <c:pt idx="3720">
                  <c:v>9.460450000000006</c:v>
                </c:pt>
                <c:pt idx="3721">
                  <c:v>9.460450000000006</c:v>
                </c:pt>
                <c:pt idx="3722">
                  <c:v>9.24683</c:v>
                </c:pt>
                <c:pt idx="3723">
                  <c:v>9.3689</c:v>
                </c:pt>
                <c:pt idx="3724">
                  <c:v>9.460450000000006</c:v>
                </c:pt>
                <c:pt idx="3725">
                  <c:v>9.24683</c:v>
                </c:pt>
                <c:pt idx="3726">
                  <c:v>9.3689</c:v>
                </c:pt>
                <c:pt idx="3727">
                  <c:v>9.460450000000006</c:v>
                </c:pt>
                <c:pt idx="3728">
                  <c:v>9.24683</c:v>
                </c:pt>
                <c:pt idx="3729">
                  <c:v>9.155270000000001</c:v>
                </c:pt>
                <c:pt idx="3730">
                  <c:v>9.3689</c:v>
                </c:pt>
                <c:pt idx="3731">
                  <c:v>9.460450000000006</c:v>
                </c:pt>
                <c:pt idx="3732">
                  <c:v>9.460450000000006</c:v>
                </c:pt>
                <c:pt idx="3733">
                  <c:v>9.460450000000006</c:v>
                </c:pt>
                <c:pt idx="3734">
                  <c:v>9.460450000000006</c:v>
                </c:pt>
                <c:pt idx="3735">
                  <c:v>9.460450000000006</c:v>
                </c:pt>
                <c:pt idx="3736">
                  <c:v>9.460450000000006</c:v>
                </c:pt>
                <c:pt idx="3737">
                  <c:v>9.24683</c:v>
                </c:pt>
                <c:pt idx="3738">
                  <c:v>9.3689</c:v>
                </c:pt>
                <c:pt idx="3739">
                  <c:v>9.460450000000006</c:v>
                </c:pt>
                <c:pt idx="3740">
                  <c:v>9.460450000000006</c:v>
                </c:pt>
                <c:pt idx="3741">
                  <c:v>9.24683</c:v>
                </c:pt>
                <c:pt idx="3742">
                  <c:v>9.3689</c:v>
                </c:pt>
                <c:pt idx="3743">
                  <c:v>9.24683</c:v>
                </c:pt>
                <c:pt idx="3744">
                  <c:v>9.3689</c:v>
                </c:pt>
                <c:pt idx="3745">
                  <c:v>9.460450000000006</c:v>
                </c:pt>
                <c:pt idx="3746">
                  <c:v>9.460450000000006</c:v>
                </c:pt>
                <c:pt idx="3747">
                  <c:v>9.460450000000006</c:v>
                </c:pt>
                <c:pt idx="3748">
                  <c:v>9.460450000000006</c:v>
                </c:pt>
                <c:pt idx="3749">
                  <c:v>9.460450000000006</c:v>
                </c:pt>
                <c:pt idx="3750">
                  <c:v>9.460450000000006</c:v>
                </c:pt>
                <c:pt idx="3751">
                  <c:v>9.460450000000006</c:v>
                </c:pt>
                <c:pt idx="3752">
                  <c:v>9.460450000000006</c:v>
                </c:pt>
                <c:pt idx="3753">
                  <c:v>9.460450000000006</c:v>
                </c:pt>
                <c:pt idx="3754">
                  <c:v>9.24683</c:v>
                </c:pt>
                <c:pt idx="3755">
                  <c:v>9.3689</c:v>
                </c:pt>
                <c:pt idx="3756">
                  <c:v>9.460450000000006</c:v>
                </c:pt>
                <c:pt idx="3757">
                  <c:v>9.460450000000006</c:v>
                </c:pt>
                <c:pt idx="3758">
                  <c:v>9.460450000000006</c:v>
                </c:pt>
                <c:pt idx="3759">
                  <c:v>9.24683</c:v>
                </c:pt>
                <c:pt idx="3760">
                  <c:v>9.3689</c:v>
                </c:pt>
                <c:pt idx="3761">
                  <c:v>9.24683</c:v>
                </c:pt>
                <c:pt idx="3762">
                  <c:v>9.3689</c:v>
                </c:pt>
                <c:pt idx="3763">
                  <c:v>9.460450000000006</c:v>
                </c:pt>
                <c:pt idx="3764">
                  <c:v>9.460450000000006</c:v>
                </c:pt>
                <c:pt idx="3765">
                  <c:v>9.460450000000006</c:v>
                </c:pt>
                <c:pt idx="3766">
                  <c:v>9.460450000000006</c:v>
                </c:pt>
                <c:pt idx="3767">
                  <c:v>9.460450000000006</c:v>
                </c:pt>
                <c:pt idx="3768">
                  <c:v>9.460450000000006</c:v>
                </c:pt>
                <c:pt idx="3769">
                  <c:v>9.460450000000006</c:v>
                </c:pt>
                <c:pt idx="3770">
                  <c:v>9.24683</c:v>
                </c:pt>
                <c:pt idx="3771">
                  <c:v>9.3689</c:v>
                </c:pt>
                <c:pt idx="3772">
                  <c:v>9.460450000000006</c:v>
                </c:pt>
                <c:pt idx="3773">
                  <c:v>9.460450000000006</c:v>
                </c:pt>
                <c:pt idx="3774">
                  <c:v>9.24683</c:v>
                </c:pt>
                <c:pt idx="3775">
                  <c:v>9.155270000000001</c:v>
                </c:pt>
                <c:pt idx="3776">
                  <c:v>9.3689</c:v>
                </c:pt>
                <c:pt idx="3777">
                  <c:v>9.460450000000006</c:v>
                </c:pt>
                <c:pt idx="3778">
                  <c:v>9.460450000000006</c:v>
                </c:pt>
                <c:pt idx="3779">
                  <c:v>9.460450000000006</c:v>
                </c:pt>
                <c:pt idx="3780">
                  <c:v>9.460450000000006</c:v>
                </c:pt>
                <c:pt idx="3781">
                  <c:v>9.460450000000006</c:v>
                </c:pt>
                <c:pt idx="3782">
                  <c:v>9.460450000000006</c:v>
                </c:pt>
                <c:pt idx="3783">
                  <c:v>9.24683</c:v>
                </c:pt>
                <c:pt idx="3784">
                  <c:v>9.3689</c:v>
                </c:pt>
                <c:pt idx="3785">
                  <c:v>9.460450000000006</c:v>
                </c:pt>
                <c:pt idx="3786">
                  <c:v>9.460450000000006</c:v>
                </c:pt>
                <c:pt idx="3787">
                  <c:v>9.24683</c:v>
                </c:pt>
                <c:pt idx="3788">
                  <c:v>9.3689</c:v>
                </c:pt>
                <c:pt idx="3789">
                  <c:v>9.460450000000006</c:v>
                </c:pt>
                <c:pt idx="3790">
                  <c:v>9.24683</c:v>
                </c:pt>
                <c:pt idx="3791">
                  <c:v>9.3689</c:v>
                </c:pt>
                <c:pt idx="3792">
                  <c:v>9.460450000000006</c:v>
                </c:pt>
                <c:pt idx="3793">
                  <c:v>9.24683</c:v>
                </c:pt>
                <c:pt idx="3794">
                  <c:v>9.3689</c:v>
                </c:pt>
                <c:pt idx="3795">
                  <c:v>9.460450000000006</c:v>
                </c:pt>
                <c:pt idx="3796">
                  <c:v>9.674069999999998</c:v>
                </c:pt>
                <c:pt idx="3797">
                  <c:v>9.552</c:v>
                </c:pt>
                <c:pt idx="3798">
                  <c:v>9.24683</c:v>
                </c:pt>
                <c:pt idx="3799">
                  <c:v>9.3689</c:v>
                </c:pt>
                <c:pt idx="3800">
                  <c:v>9.24683</c:v>
                </c:pt>
                <c:pt idx="3801">
                  <c:v>9.3689</c:v>
                </c:pt>
                <c:pt idx="3802">
                  <c:v>9.460450000000006</c:v>
                </c:pt>
                <c:pt idx="3803">
                  <c:v>9.460450000000006</c:v>
                </c:pt>
                <c:pt idx="3804">
                  <c:v>9.460450000000006</c:v>
                </c:pt>
                <c:pt idx="3805">
                  <c:v>9.460450000000006</c:v>
                </c:pt>
                <c:pt idx="3806">
                  <c:v>9.460450000000006</c:v>
                </c:pt>
                <c:pt idx="3807">
                  <c:v>9.24683</c:v>
                </c:pt>
                <c:pt idx="3808">
                  <c:v>9.3689</c:v>
                </c:pt>
                <c:pt idx="3809">
                  <c:v>9.460450000000006</c:v>
                </c:pt>
                <c:pt idx="3810">
                  <c:v>9.460450000000006</c:v>
                </c:pt>
                <c:pt idx="3811">
                  <c:v>9.24683</c:v>
                </c:pt>
                <c:pt idx="3812">
                  <c:v>9.155270000000001</c:v>
                </c:pt>
                <c:pt idx="3813">
                  <c:v>9.3689</c:v>
                </c:pt>
                <c:pt idx="3814">
                  <c:v>9.460450000000006</c:v>
                </c:pt>
                <c:pt idx="3815">
                  <c:v>9.24683</c:v>
                </c:pt>
                <c:pt idx="3816">
                  <c:v>9.155270000000001</c:v>
                </c:pt>
                <c:pt idx="3817">
                  <c:v>9.155270000000001</c:v>
                </c:pt>
                <c:pt idx="3818">
                  <c:v>9.155270000000001</c:v>
                </c:pt>
                <c:pt idx="3819">
                  <c:v>9.155270000000001</c:v>
                </c:pt>
                <c:pt idx="3820">
                  <c:v>9.155270000000001</c:v>
                </c:pt>
                <c:pt idx="3821">
                  <c:v>9.155270000000001</c:v>
                </c:pt>
                <c:pt idx="3822">
                  <c:v>9.3689</c:v>
                </c:pt>
                <c:pt idx="3823">
                  <c:v>9.0332</c:v>
                </c:pt>
                <c:pt idx="3824">
                  <c:v>9.06372</c:v>
                </c:pt>
                <c:pt idx="3825">
                  <c:v>8.941650000000001</c:v>
                </c:pt>
                <c:pt idx="3826">
                  <c:v>9.277340000000001</c:v>
                </c:pt>
                <c:pt idx="3827">
                  <c:v>9.24683</c:v>
                </c:pt>
                <c:pt idx="3828">
                  <c:v>9.3689</c:v>
                </c:pt>
                <c:pt idx="3829">
                  <c:v>9.24683</c:v>
                </c:pt>
                <c:pt idx="3830">
                  <c:v>9.155270000000001</c:v>
                </c:pt>
                <c:pt idx="3831">
                  <c:v>9.155270000000001</c:v>
                </c:pt>
                <c:pt idx="3832">
                  <c:v>9.155270000000001</c:v>
                </c:pt>
                <c:pt idx="3833">
                  <c:v>9.3689</c:v>
                </c:pt>
                <c:pt idx="3834">
                  <c:v>9.24683</c:v>
                </c:pt>
                <c:pt idx="3835">
                  <c:v>9.3689</c:v>
                </c:pt>
                <c:pt idx="3836">
                  <c:v>9.24683</c:v>
                </c:pt>
                <c:pt idx="3837">
                  <c:v>9.155270000000001</c:v>
                </c:pt>
                <c:pt idx="3838">
                  <c:v>9.155270000000001</c:v>
                </c:pt>
                <c:pt idx="3839">
                  <c:v>9.155270000000001</c:v>
                </c:pt>
                <c:pt idx="3840">
                  <c:v>9.155270000000001</c:v>
                </c:pt>
                <c:pt idx="3841">
                  <c:v>9.3689</c:v>
                </c:pt>
                <c:pt idx="3842">
                  <c:v>9.24683</c:v>
                </c:pt>
                <c:pt idx="3843">
                  <c:v>9.155270000000001</c:v>
                </c:pt>
                <c:pt idx="3844">
                  <c:v>9.155270000000001</c:v>
                </c:pt>
                <c:pt idx="3845">
                  <c:v>9.3689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33748632"/>
        <c:axId val="-2133740008"/>
      </c:scatterChart>
      <c:scatterChart>
        <c:scatterStyle val="lineMarker"/>
        <c:varyColors val="0"/>
        <c:ser>
          <c:idx val="0"/>
          <c:order val="0"/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Sheet1!$K$6:$K$3851</c:f>
              <c:numCache>
                <c:formatCode>General</c:formatCode>
                <c:ptCount val="3846"/>
                <c:pt idx="0">
                  <c:v>-82.25</c:v>
                </c:pt>
                <c:pt idx="1">
                  <c:v>-82.22</c:v>
                </c:pt>
                <c:pt idx="2">
                  <c:v>-82.19</c:v>
                </c:pt>
                <c:pt idx="3">
                  <c:v>-82.16</c:v>
                </c:pt>
                <c:pt idx="4">
                  <c:v>-82.13</c:v>
                </c:pt>
                <c:pt idx="5">
                  <c:v>-82.1</c:v>
                </c:pt>
                <c:pt idx="6">
                  <c:v>-82.07</c:v>
                </c:pt>
                <c:pt idx="7">
                  <c:v>-82.04</c:v>
                </c:pt>
                <c:pt idx="8">
                  <c:v>-82.01</c:v>
                </c:pt>
                <c:pt idx="9">
                  <c:v>-81.98</c:v>
                </c:pt>
                <c:pt idx="10">
                  <c:v>-81.95</c:v>
                </c:pt>
                <c:pt idx="11">
                  <c:v>-81.92</c:v>
                </c:pt>
                <c:pt idx="12">
                  <c:v>-81.89</c:v>
                </c:pt>
                <c:pt idx="13">
                  <c:v>-81.86</c:v>
                </c:pt>
                <c:pt idx="14">
                  <c:v>-81.83</c:v>
                </c:pt>
                <c:pt idx="15">
                  <c:v>-81.8</c:v>
                </c:pt>
                <c:pt idx="16">
                  <c:v>-81.77</c:v>
                </c:pt>
                <c:pt idx="17">
                  <c:v>-81.74</c:v>
                </c:pt>
                <c:pt idx="18">
                  <c:v>-81.71</c:v>
                </c:pt>
                <c:pt idx="19">
                  <c:v>-81.67999999999998</c:v>
                </c:pt>
                <c:pt idx="20">
                  <c:v>-81.65</c:v>
                </c:pt>
                <c:pt idx="21">
                  <c:v>-81.62</c:v>
                </c:pt>
                <c:pt idx="22">
                  <c:v>-81.59</c:v>
                </c:pt>
                <c:pt idx="23">
                  <c:v>-81.56</c:v>
                </c:pt>
                <c:pt idx="24">
                  <c:v>-81.53</c:v>
                </c:pt>
                <c:pt idx="25">
                  <c:v>-81.5</c:v>
                </c:pt>
                <c:pt idx="26">
                  <c:v>-81.47</c:v>
                </c:pt>
                <c:pt idx="27">
                  <c:v>-81.44</c:v>
                </c:pt>
                <c:pt idx="28">
                  <c:v>-81.41</c:v>
                </c:pt>
                <c:pt idx="29">
                  <c:v>-81.38</c:v>
                </c:pt>
                <c:pt idx="30">
                  <c:v>-81.35</c:v>
                </c:pt>
                <c:pt idx="31">
                  <c:v>-81.32</c:v>
                </c:pt>
                <c:pt idx="32">
                  <c:v>-81.29</c:v>
                </c:pt>
                <c:pt idx="33">
                  <c:v>-81.26</c:v>
                </c:pt>
                <c:pt idx="34">
                  <c:v>-81.23</c:v>
                </c:pt>
                <c:pt idx="35">
                  <c:v>-81.2</c:v>
                </c:pt>
                <c:pt idx="36">
                  <c:v>-81.16999999999998</c:v>
                </c:pt>
                <c:pt idx="37">
                  <c:v>-81.14</c:v>
                </c:pt>
                <c:pt idx="38">
                  <c:v>-81.11</c:v>
                </c:pt>
                <c:pt idx="39">
                  <c:v>-81.08</c:v>
                </c:pt>
                <c:pt idx="40">
                  <c:v>-81.05</c:v>
                </c:pt>
                <c:pt idx="41">
                  <c:v>-81.02</c:v>
                </c:pt>
                <c:pt idx="42">
                  <c:v>-80.99</c:v>
                </c:pt>
                <c:pt idx="43">
                  <c:v>-80.96</c:v>
                </c:pt>
                <c:pt idx="44">
                  <c:v>-80.93</c:v>
                </c:pt>
                <c:pt idx="45">
                  <c:v>-80.9</c:v>
                </c:pt>
                <c:pt idx="46">
                  <c:v>-80.87</c:v>
                </c:pt>
                <c:pt idx="47">
                  <c:v>-80.84</c:v>
                </c:pt>
                <c:pt idx="48">
                  <c:v>-80.81</c:v>
                </c:pt>
                <c:pt idx="49">
                  <c:v>-80.78</c:v>
                </c:pt>
                <c:pt idx="50">
                  <c:v>-80.75</c:v>
                </c:pt>
                <c:pt idx="51">
                  <c:v>-80.72</c:v>
                </c:pt>
                <c:pt idx="52">
                  <c:v>-80.69</c:v>
                </c:pt>
                <c:pt idx="53">
                  <c:v>-80.66</c:v>
                </c:pt>
                <c:pt idx="54">
                  <c:v>-80.63</c:v>
                </c:pt>
                <c:pt idx="55">
                  <c:v>-80.6</c:v>
                </c:pt>
                <c:pt idx="56">
                  <c:v>-80.57</c:v>
                </c:pt>
                <c:pt idx="57">
                  <c:v>-80.54</c:v>
                </c:pt>
                <c:pt idx="58">
                  <c:v>-80.51</c:v>
                </c:pt>
                <c:pt idx="59">
                  <c:v>-80.48</c:v>
                </c:pt>
                <c:pt idx="60">
                  <c:v>-80.45</c:v>
                </c:pt>
                <c:pt idx="61">
                  <c:v>-80.42</c:v>
                </c:pt>
                <c:pt idx="62">
                  <c:v>-80.39</c:v>
                </c:pt>
                <c:pt idx="63">
                  <c:v>-80.36</c:v>
                </c:pt>
                <c:pt idx="64">
                  <c:v>-80.33</c:v>
                </c:pt>
                <c:pt idx="65">
                  <c:v>-80.3</c:v>
                </c:pt>
                <c:pt idx="66">
                  <c:v>-80.27</c:v>
                </c:pt>
                <c:pt idx="67">
                  <c:v>-80.24</c:v>
                </c:pt>
                <c:pt idx="68">
                  <c:v>-80.21</c:v>
                </c:pt>
                <c:pt idx="69">
                  <c:v>-80.17999999999998</c:v>
                </c:pt>
                <c:pt idx="70">
                  <c:v>-80.15</c:v>
                </c:pt>
                <c:pt idx="71">
                  <c:v>-80.12</c:v>
                </c:pt>
                <c:pt idx="72">
                  <c:v>-80.09</c:v>
                </c:pt>
                <c:pt idx="73">
                  <c:v>-80.06</c:v>
                </c:pt>
                <c:pt idx="74">
                  <c:v>-80.03</c:v>
                </c:pt>
                <c:pt idx="75">
                  <c:v>-80.0</c:v>
                </c:pt>
                <c:pt idx="76">
                  <c:v>-79.97</c:v>
                </c:pt>
                <c:pt idx="77">
                  <c:v>-79.94</c:v>
                </c:pt>
                <c:pt idx="78">
                  <c:v>-79.91</c:v>
                </c:pt>
                <c:pt idx="79">
                  <c:v>-79.88</c:v>
                </c:pt>
                <c:pt idx="80">
                  <c:v>-79.85</c:v>
                </c:pt>
                <c:pt idx="81">
                  <c:v>-79.82</c:v>
                </c:pt>
                <c:pt idx="82">
                  <c:v>-79.79</c:v>
                </c:pt>
                <c:pt idx="83">
                  <c:v>-79.76</c:v>
                </c:pt>
                <c:pt idx="84">
                  <c:v>-79.73</c:v>
                </c:pt>
                <c:pt idx="85">
                  <c:v>-79.7</c:v>
                </c:pt>
                <c:pt idx="86">
                  <c:v>-79.66999999999998</c:v>
                </c:pt>
                <c:pt idx="87">
                  <c:v>-79.64</c:v>
                </c:pt>
                <c:pt idx="88">
                  <c:v>-79.61</c:v>
                </c:pt>
                <c:pt idx="89">
                  <c:v>-79.58</c:v>
                </c:pt>
                <c:pt idx="90">
                  <c:v>-79.55</c:v>
                </c:pt>
                <c:pt idx="91">
                  <c:v>-79.52</c:v>
                </c:pt>
                <c:pt idx="92">
                  <c:v>-79.49</c:v>
                </c:pt>
                <c:pt idx="93">
                  <c:v>-79.46</c:v>
                </c:pt>
                <c:pt idx="94">
                  <c:v>-79.43</c:v>
                </c:pt>
                <c:pt idx="95">
                  <c:v>-79.4</c:v>
                </c:pt>
                <c:pt idx="96">
                  <c:v>-79.37</c:v>
                </c:pt>
                <c:pt idx="97">
                  <c:v>-79.34</c:v>
                </c:pt>
                <c:pt idx="98">
                  <c:v>-79.31</c:v>
                </c:pt>
                <c:pt idx="99">
                  <c:v>-79.28</c:v>
                </c:pt>
                <c:pt idx="100">
                  <c:v>-79.25</c:v>
                </c:pt>
                <c:pt idx="101">
                  <c:v>-79.22</c:v>
                </c:pt>
                <c:pt idx="102">
                  <c:v>-79.19</c:v>
                </c:pt>
                <c:pt idx="103">
                  <c:v>-79.16</c:v>
                </c:pt>
                <c:pt idx="104">
                  <c:v>-79.13</c:v>
                </c:pt>
                <c:pt idx="105">
                  <c:v>-79.1</c:v>
                </c:pt>
                <c:pt idx="106">
                  <c:v>-79.07</c:v>
                </c:pt>
                <c:pt idx="107">
                  <c:v>-79.04</c:v>
                </c:pt>
                <c:pt idx="108">
                  <c:v>-79.01</c:v>
                </c:pt>
                <c:pt idx="109">
                  <c:v>-78.98</c:v>
                </c:pt>
                <c:pt idx="110">
                  <c:v>-78.95</c:v>
                </c:pt>
                <c:pt idx="111">
                  <c:v>-78.92</c:v>
                </c:pt>
                <c:pt idx="112">
                  <c:v>-78.89</c:v>
                </c:pt>
                <c:pt idx="113">
                  <c:v>-78.86</c:v>
                </c:pt>
                <c:pt idx="114">
                  <c:v>-78.83</c:v>
                </c:pt>
                <c:pt idx="115">
                  <c:v>-78.8</c:v>
                </c:pt>
                <c:pt idx="116">
                  <c:v>-78.77</c:v>
                </c:pt>
                <c:pt idx="117">
                  <c:v>-78.74</c:v>
                </c:pt>
                <c:pt idx="118">
                  <c:v>-78.71</c:v>
                </c:pt>
                <c:pt idx="119">
                  <c:v>-78.67999999999998</c:v>
                </c:pt>
                <c:pt idx="120">
                  <c:v>-78.65</c:v>
                </c:pt>
                <c:pt idx="121">
                  <c:v>-78.62</c:v>
                </c:pt>
                <c:pt idx="122">
                  <c:v>-78.59</c:v>
                </c:pt>
                <c:pt idx="123">
                  <c:v>-78.56</c:v>
                </c:pt>
                <c:pt idx="124">
                  <c:v>-78.53</c:v>
                </c:pt>
                <c:pt idx="125">
                  <c:v>-78.5</c:v>
                </c:pt>
                <c:pt idx="126">
                  <c:v>-78.47</c:v>
                </c:pt>
                <c:pt idx="127">
                  <c:v>-78.44</c:v>
                </c:pt>
                <c:pt idx="128">
                  <c:v>-78.41</c:v>
                </c:pt>
                <c:pt idx="129">
                  <c:v>-78.38</c:v>
                </c:pt>
                <c:pt idx="130">
                  <c:v>-78.35</c:v>
                </c:pt>
                <c:pt idx="131">
                  <c:v>-78.32</c:v>
                </c:pt>
                <c:pt idx="132">
                  <c:v>-78.29</c:v>
                </c:pt>
                <c:pt idx="133">
                  <c:v>-78.26</c:v>
                </c:pt>
                <c:pt idx="134">
                  <c:v>-78.23</c:v>
                </c:pt>
                <c:pt idx="135">
                  <c:v>-78.2</c:v>
                </c:pt>
                <c:pt idx="136">
                  <c:v>-78.16999999999998</c:v>
                </c:pt>
                <c:pt idx="137">
                  <c:v>-78.14</c:v>
                </c:pt>
                <c:pt idx="138">
                  <c:v>-78.11</c:v>
                </c:pt>
                <c:pt idx="139">
                  <c:v>-78.08</c:v>
                </c:pt>
                <c:pt idx="140">
                  <c:v>-78.05</c:v>
                </c:pt>
                <c:pt idx="141">
                  <c:v>-78.02</c:v>
                </c:pt>
                <c:pt idx="142">
                  <c:v>-77.99</c:v>
                </c:pt>
                <c:pt idx="143">
                  <c:v>-77.96</c:v>
                </c:pt>
                <c:pt idx="144">
                  <c:v>-77.93</c:v>
                </c:pt>
                <c:pt idx="145">
                  <c:v>-77.9</c:v>
                </c:pt>
                <c:pt idx="146">
                  <c:v>-77.87</c:v>
                </c:pt>
                <c:pt idx="147">
                  <c:v>-77.84</c:v>
                </c:pt>
                <c:pt idx="148">
                  <c:v>-77.81</c:v>
                </c:pt>
                <c:pt idx="149">
                  <c:v>-77.78</c:v>
                </c:pt>
                <c:pt idx="150">
                  <c:v>-77.75</c:v>
                </c:pt>
                <c:pt idx="151">
                  <c:v>-77.72</c:v>
                </c:pt>
                <c:pt idx="152">
                  <c:v>-77.69</c:v>
                </c:pt>
                <c:pt idx="153">
                  <c:v>-77.66</c:v>
                </c:pt>
                <c:pt idx="154">
                  <c:v>-77.63</c:v>
                </c:pt>
                <c:pt idx="155">
                  <c:v>-77.6</c:v>
                </c:pt>
                <c:pt idx="156">
                  <c:v>-77.57</c:v>
                </c:pt>
                <c:pt idx="157">
                  <c:v>-77.54</c:v>
                </c:pt>
                <c:pt idx="158">
                  <c:v>-77.51</c:v>
                </c:pt>
                <c:pt idx="159">
                  <c:v>-77.48</c:v>
                </c:pt>
                <c:pt idx="160">
                  <c:v>-77.45</c:v>
                </c:pt>
                <c:pt idx="161">
                  <c:v>-77.42</c:v>
                </c:pt>
                <c:pt idx="162">
                  <c:v>-77.39</c:v>
                </c:pt>
                <c:pt idx="163">
                  <c:v>-77.36</c:v>
                </c:pt>
                <c:pt idx="164">
                  <c:v>-77.33</c:v>
                </c:pt>
                <c:pt idx="165">
                  <c:v>-77.3</c:v>
                </c:pt>
                <c:pt idx="166">
                  <c:v>-77.27</c:v>
                </c:pt>
                <c:pt idx="167">
                  <c:v>-77.24</c:v>
                </c:pt>
                <c:pt idx="168">
                  <c:v>-77.21</c:v>
                </c:pt>
                <c:pt idx="169">
                  <c:v>-77.17999999999998</c:v>
                </c:pt>
                <c:pt idx="170">
                  <c:v>-77.15</c:v>
                </c:pt>
                <c:pt idx="171">
                  <c:v>-77.12</c:v>
                </c:pt>
                <c:pt idx="172">
                  <c:v>-77.09</c:v>
                </c:pt>
                <c:pt idx="173">
                  <c:v>-77.06</c:v>
                </c:pt>
                <c:pt idx="174">
                  <c:v>-77.03</c:v>
                </c:pt>
                <c:pt idx="175">
                  <c:v>-77.0</c:v>
                </c:pt>
                <c:pt idx="176">
                  <c:v>-76.97</c:v>
                </c:pt>
                <c:pt idx="177">
                  <c:v>-76.94</c:v>
                </c:pt>
                <c:pt idx="178">
                  <c:v>-76.91</c:v>
                </c:pt>
                <c:pt idx="179">
                  <c:v>-76.88</c:v>
                </c:pt>
                <c:pt idx="180">
                  <c:v>-76.85</c:v>
                </c:pt>
                <c:pt idx="181">
                  <c:v>-76.82</c:v>
                </c:pt>
                <c:pt idx="182">
                  <c:v>-76.79</c:v>
                </c:pt>
                <c:pt idx="183">
                  <c:v>-76.76</c:v>
                </c:pt>
                <c:pt idx="184">
                  <c:v>-76.73</c:v>
                </c:pt>
                <c:pt idx="185">
                  <c:v>-76.7</c:v>
                </c:pt>
                <c:pt idx="186">
                  <c:v>-76.66999999999998</c:v>
                </c:pt>
                <c:pt idx="187">
                  <c:v>-76.64</c:v>
                </c:pt>
                <c:pt idx="188">
                  <c:v>-76.61</c:v>
                </c:pt>
                <c:pt idx="189">
                  <c:v>-76.58</c:v>
                </c:pt>
                <c:pt idx="190">
                  <c:v>-76.55</c:v>
                </c:pt>
                <c:pt idx="191">
                  <c:v>-76.52</c:v>
                </c:pt>
                <c:pt idx="192">
                  <c:v>-76.49</c:v>
                </c:pt>
                <c:pt idx="193">
                  <c:v>-76.46</c:v>
                </c:pt>
                <c:pt idx="194">
                  <c:v>-76.43</c:v>
                </c:pt>
                <c:pt idx="195">
                  <c:v>-76.4</c:v>
                </c:pt>
                <c:pt idx="196">
                  <c:v>-76.37</c:v>
                </c:pt>
                <c:pt idx="197">
                  <c:v>-76.34</c:v>
                </c:pt>
                <c:pt idx="198">
                  <c:v>-76.31</c:v>
                </c:pt>
                <c:pt idx="199">
                  <c:v>-76.28</c:v>
                </c:pt>
                <c:pt idx="200">
                  <c:v>-76.25</c:v>
                </c:pt>
                <c:pt idx="201">
                  <c:v>-76.22</c:v>
                </c:pt>
                <c:pt idx="202">
                  <c:v>-76.19</c:v>
                </c:pt>
                <c:pt idx="203">
                  <c:v>-76.16</c:v>
                </c:pt>
                <c:pt idx="204">
                  <c:v>-76.13</c:v>
                </c:pt>
                <c:pt idx="205">
                  <c:v>-76.1</c:v>
                </c:pt>
                <c:pt idx="206">
                  <c:v>-76.07</c:v>
                </c:pt>
                <c:pt idx="207">
                  <c:v>-76.04</c:v>
                </c:pt>
                <c:pt idx="208">
                  <c:v>-76.01</c:v>
                </c:pt>
                <c:pt idx="209">
                  <c:v>-75.98</c:v>
                </c:pt>
                <c:pt idx="210">
                  <c:v>-75.95</c:v>
                </c:pt>
                <c:pt idx="211">
                  <c:v>-75.92</c:v>
                </c:pt>
                <c:pt idx="212">
                  <c:v>-75.89</c:v>
                </c:pt>
                <c:pt idx="213">
                  <c:v>-75.86</c:v>
                </c:pt>
                <c:pt idx="214">
                  <c:v>-75.83</c:v>
                </c:pt>
                <c:pt idx="215">
                  <c:v>-75.8</c:v>
                </c:pt>
                <c:pt idx="216">
                  <c:v>-75.77</c:v>
                </c:pt>
                <c:pt idx="217">
                  <c:v>-75.74</c:v>
                </c:pt>
                <c:pt idx="218">
                  <c:v>-75.71</c:v>
                </c:pt>
                <c:pt idx="219">
                  <c:v>-75.67999999999998</c:v>
                </c:pt>
                <c:pt idx="220">
                  <c:v>-75.65</c:v>
                </c:pt>
                <c:pt idx="221">
                  <c:v>-75.62</c:v>
                </c:pt>
                <c:pt idx="222">
                  <c:v>-75.59</c:v>
                </c:pt>
                <c:pt idx="223">
                  <c:v>-75.56</c:v>
                </c:pt>
                <c:pt idx="224">
                  <c:v>-75.53</c:v>
                </c:pt>
                <c:pt idx="225">
                  <c:v>-75.5</c:v>
                </c:pt>
                <c:pt idx="226">
                  <c:v>-75.47</c:v>
                </c:pt>
                <c:pt idx="227">
                  <c:v>-75.44</c:v>
                </c:pt>
                <c:pt idx="228">
                  <c:v>-75.41</c:v>
                </c:pt>
                <c:pt idx="229">
                  <c:v>-75.38</c:v>
                </c:pt>
                <c:pt idx="230">
                  <c:v>-75.35</c:v>
                </c:pt>
                <c:pt idx="231">
                  <c:v>-75.32</c:v>
                </c:pt>
                <c:pt idx="232">
                  <c:v>-75.29</c:v>
                </c:pt>
                <c:pt idx="233">
                  <c:v>-75.26</c:v>
                </c:pt>
                <c:pt idx="234">
                  <c:v>-75.23</c:v>
                </c:pt>
                <c:pt idx="235">
                  <c:v>-75.2</c:v>
                </c:pt>
                <c:pt idx="236">
                  <c:v>-75.16999999999998</c:v>
                </c:pt>
                <c:pt idx="237">
                  <c:v>-75.14</c:v>
                </c:pt>
                <c:pt idx="238">
                  <c:v>-75.11</c:v>
                </c:pt>
                <c:pt idx="239">
                  <c:v>-75.08</c:v>
                </c:pt>
                <c:pt idx="240">
                  <c:v>-75.05</c:v>
                </c:pt>
                <c:pt idx="241">
                  <c:v>-75.02</c:v>
                </c:pt>
                <c:pt idx="242">
                  <c:v>-74.99</c:v>
                </c:pt>
                <c:pt idx="243">
                  <c:v>-74.96</c:v>
                </c:pt>
                <c:pt idx="244">
                  <c:v>-74.93</c:v>
                </c:pt>
                <c:pt idx="245">
                  <c:v>-74.9</c:v>
                </c:pt>
                <c:pt idx="246">
                  <c:v>-74.87</c:v>
                </c:pt>
                <c:pt idx="247">
                  <c:v>-74.84</c:v>
                </c:pt>
                <c:pt idx="248">
                  <c:v>-74.81</c:v>
                </c:pt>
                <c:pt idx="249">
                  <c:v>-74.78</c:v>
                </c:pt>
                <c:pt idx="250">
                  <c:v>-74.75</c:v>
                </c:pt>
                <c:pt idx="251">
                  <c:v>-74.72</c:v>
                </c:pt>
                <c:pt idx="252">
                  <c:v>-74.69</c:v>
                </c:pt>
                <c:pt idx="253">
                  <c:v>-74.66</c:v>
                </c:pt>
                <c:pt idx="254">
                  <c:v>-74.63</c:v>
                </c:pt>
                <c:pt idx="255">
                  <c:v>-74.6</c:v>
                </c:pt>
                <c:pt idx="256">
                  <c:v>-74.57</c:v>
                </c:pt>
                <c:pt idx="257">
                  <c:v>-74.54</c:v>
                </c:pt>
                <c:pt idx="258">
                  <c:v>-74.51</c:v>
                </c:pt>
                <c:pt idx="259">
                  <c:v>-74.48</c:v>
                </c:pt>
                <c:pt idx="260">
                  <c:v>-74.45</c:v>
                </c:pt>
                <c:pt idx="261">
                  <c:v>-74.42</c:v>
                </c:pt>
                <c:pt idx="262">
                  <c:v>-74.39</c:v>
                </c:pt>
                <c:pt idx="263">
                  <c:v>-74.36</c:v>
                </c:pt>
                <c:pt idx="264">
                  <c:v>-74.33</c:v>
                </c:pt>
                <c:pt idx="265">
                  <c:v>-74.3</c:v>
                </c:pt>
                <c:pt idx="266">
                  <c:v>-74.27</c:v>
                </c:pt>
                <c:pt idx="267">
                  <c:v>-74.24</c:v>
                </c:pt>
                <c:pt idx="268">
                  <c:v>-74.21000000000002</c:v>
                </c:pt>
                <c:pt idx="269">
                  <c:v>-74.17999999999998</c:v>
                </c:pt>
                <c:pt idx="270">
                  <c:v>-74.15</c:v>
                </c:pt>
                <c:pt idx="271">
                  <c:v>-74.12</c:v>
                </c:pt>
                <c:pt idx="272">
                  <c:v>-74.09</c:v>
                </c:pt>
                <c:pt idx="273">
                  <c:v>-74.06</c:v>
                </c:pt>
                <c:pt idx="274">
                  <c:v>-74.03</c:v>
                </c:pt>
                <c:pt idx="275">
                  <c:v>-74.0</c:v>
                </c:pt>
                <c:pt idx="276">
                  <c:v>-73.97</c:v>
                </c:pt>
                <c:pt idx="277">
                  <c:v>-73.94</c:v>
                </c:pt>
                <c:pt idx="278">
                  <c:v>-73.91</c:v>
                </c:pt>
                <c:pt idx="279">
                  <c:v>-73.88</c:v>
                </c:pt>
                <c:pt idx="280">
                  <c:v>-73.85</c:v>
                </c:pt>
                <c:pt idx="281">
                  <c:v>-73.82</c:v>
                </c:pt>
                <c:pt idx="282">
                  <c:v>-73.79</c:v>
                </c:pt>
                <c:pt idx="283">
                  <c:v>-73.76</c:v>
                </c:pt>
                <c:pt idx="284">
                  <c:v>-73.73</c:v>
                </c:pt>
                <c:pt idx="285">
                  <c:v>-73.7</c:v>
                </c:pt>
                <c:pt idx="286">
                  <c:v>-73.66999999999998</c:v>
                </c:pt>
                <c:pt idx="287">
                  <c:v>-73.64</c:v>
                </c:pt>
                <c:pt idx="288">
                  <c:v>-73.61</c:v>
                </c:pt>
                <c:pt idx="289">
                  <c:v>-73.58</c:v>
                </c:pt>
                <c:pt idx="290">
                  <c:v>-73.55</c:v>
                </c:pt>
                <c:pt idx="291">
                  <c:v>-73.52</c:v>
                </c:pt>
                <c:pt idx="292">
                  <c:v>-73.49</c:v>
                </c:pt>
                <c:pt idx="293">
                  <c:v>-73.46000000000002</c:v>
                </c:pt>
                <c:pt idx="294">
                  <c:v>-73.43</c:v>
                </c:pt>
                <c:pt idx="295">
                  <c:v>-73.4</c:v>
                </c:pt>
                <c:pt idx="296">
                  <c:v>-73.37</c:v>
                </c:pt>
                <c:pt idx="297">
                  <c:v>-73.34</c:v>
                </c:pt>
                <c:pt idx="298">
                  <c:v>-73.31</c:v>
                </c:pt>
                <c:pt idx="299">
                  <c:v>-73.28</c:v>
                </c:pt>
                <c:pt idx="300">
                  <c:v>-73.25</c:v>
                </c:pt>
                <c:pt idx="301">
                  <c:v>-73.22</c:v>
                </c:pt>
                <c:pt idx="302">
                  <c:v>-73.19</c:v>
                </c:pt>
                <c:pt idx="303">
                  <c:v>-73.16</c:v>
                </c:pt>
                <c:pt idx="304">
                  <c:v>-73.13</c:v>
                </c:pt>
                <c:pt idx="305">
                  <c:v>-73.1</c:v>
                </c:pt>
                <c:pt idx="306">
                  <c:v>-73.07</c:v>
                </c:pt>
                <c:pt idx="307">
                  <c:v>-73.04</c:v>
                </c:pt>
                <c:pt idx="308">
                  <c:v>-73.01</c:v>
                </c:pt>
                <c:pt idx="309">
                  <c:v>-72.98</c:v>
                </c:pt>
                <c:pt idx="310">
                  <c:v>-72.95</c:v>
                </c:pt>
                <c:pt idx="311">
                  <c:v>-72.92</c:v>
                </c:pt>
                <c:pt idx="312">
                  <c:v>-72.89</c:v>
                </c:pt>
                <c:pt idx="313">
                  <c:v>-72.86</c:v>
                </c:pt>
                <c:pt idx="314">
                  <c:v>-72.83</c:v>
                </c:pt>
                <c:pt idx="315">
                  <c:v>-72.8</c:v>
                </c:pt>
                <c:pt idx="316">
                  <c:v>-72.77</c:v>
                </c:pt>
                <c:pt idx="317">
                  <c:v>-72.74</c:v>
                </c:pt>
                <c:pt idx="318">
                  <c:v>-72.71000000000002</c:v>
                </c:pt>
                <c:pt idx="319">
                  <c:v>-72.67999999999998</c:v>
                </c:pt>
                <c:pt idx="320">
                  <c:v>-72.65</c:v>
                </c:pt>
                <c:pt idx="321">
                  <c:v>-72.62</c:v>
                </c:pt>
                <c:pt idx="322">
                  <c:v>-72.59</c:v>
                </c:pt>
                <c:pt idx="323">
                  <c:v>-72.56</c:v>
                </c:pt>
                <c:pt idx="324">
                  <c:v>-72.53</c:v>
                </c:pt>
                <c:pt idx="325">
                  <c:v>-72.5</c:v>
                </c:pt>
                <c:pt idx="326">
                  <c:v>-72.47</c:v>
                </c:pt>
                <c:pt idx="327">
                  <c:v>-72.44</c:v>
                </c:pt>
                <c:pt idx="328">
                  <c:v>-72.41</c:v>
                </c:pt>
                <c:pt idx="329">
                  <c:v>-72.38</c:v>
                </c:pt>
                <c:pt idx="330">
                  <c:v>-72.35</c:v>
                </c:pt>
                <c:pt idx="331">
                  <c:v>-72.32</c:v>
                </c:pt>
                <c:pt idx="332">
                  <c:v>-72.29</c:v>
                </c:pt>
                <c:pt idx="333">
                  <c:v>-72.26</c:v>
                </c:pt>
                <c:pt idx="334">
                  <c:v>-72.23</c:v>
                </c:pt>
                <c:pt idx="335">
                  <c:v>-72.2</c:v>
                </c:pt>
                <c:pt idx="336">
                  <c:v>-72.16999999999998</c:v>
                </c:pt>
                <c:pt idx="337">
                  <c:v>-72.14</c:v>
                </c:pt>
                <c:pt idx="338">
                  <c:v>-72.11</c:v>
                </c:pt>
                <c:pt idx="339">
                  <c:v>-72.08</c:v>
                </c:pt>
                <c:pt idx="340">
                  <c:v>-72.05</c:v>
                </c:pt>
                <c:pt idx="341">
                  <c:v>-72.02</c:v>
                </c:pt>
                <c:pt idx="342">
                  <c:v>-71.99</c:v>
                </c:pt>
                <c:pt idx="343">
                  <c:v>-71.96000000000002</c:v>
                </c:pt>
                <c:pt idx="344">
                  <c:v>-71.93</c:v>
                </c:pt>
                <c:pt idx="345">
                  <c:v>-71.9</c:v>
                </c:pt>
                <c:pt idx="346">
                  <c:v>-71.87</c:v>
                </c:pt>
                <c:pt idx="347">
                  <c:v>-71.84</c:v>
                </c:pt>
                <c:pt idx="348">
                  <c:v>-71.81</c:v>
                </c:pt>
                <c:pt idx="349">
                  <c:v>-71.78</c:v>
                </c:pt>
                <c:pt idx="350">
                  <c:v>-71.75</c:v>
                </c:pt>
                <c:pt idx="351">
                  <c:v>-71.72</c:v>
                </c:pt>
                <c:pt idx="352">
                  <c:v>-71.69</c:v>
                </c:pt>
                <c:pt idx="353">
                  <c:v>-71.66</c:v>
                </c:pt>
                <c:pt idx="354">
                  <c:v>-71.63</c:v>
                </c:pt>
                <c:pt idx="355">
                  <c:v>-71.6</c:v>
                </c:pt>
                <c:pt idx="356">
                  <c:v>-71.57</c:v>
                </c:pt>
                <c:pt idx="357">
                  <c:v>-71.54</c:v>
                </c:pt>
                <c:pt idx="358">
                  <c:v>-71.51</c:v>
                </c:pt>
                <c:pt idx="359">
                  <c:v>-71.48</c:v>
                </c:pt>
                <c:pt idx="360">
                  <c:v>-71.45</c:v>
                </c:pt>
                <c:pt idx="361">
                  <c:v>-71.42</c:v>
                </c:pt>
                <c:pt idx="362">
                  <c:v>-71.39</c:v>
                </c:pt>
                <c:pt idx="363">
                  <c:v>-71.36</c:v>
                </c:pt>
                <c:pt idx="364">
                  <c:v>-71.33</c:v>
                </c:pt>
                <c:pt idx="365">
                  <c:v>-71.3</c:v>
                </c:pt>
                <c:pt idx="366">
                  <c:v>-71.27</c:v>
                </c:pt>
                <c:pt idx="367">
                  <c:v>-71.24</c:v>
                </c:pt>
                <c:pt idx="368">
                  <c:v>-71.21000000000002</c:v>
                </c:pt>
                <c:pt idx="369">
                  <c:v>-71.17999999999998</c:v>
                </c:pt>
                <c:pt idx="370">
                  <c:v>-71.15</c:v>
                </c:pt>
                <c:pt idx="371">
                  <c:v>-71.12</c:v>
                </c:pt>
                <c:pt idx="372">
                  <c:v>-71.09</c:v>
                </c:pt>
                <c:pt idx="373">
                  <c:v>-71.06</c:v>
                </c:pt>
                <c:pt idx="374">
                  <c:v>-71.03</c:v>
                </c:pt>
                <c:pt idx="375">
                  <c:v>-71.0</c:v>
                </c:pt>
                <c:pt idx="376">
                  <c:v>-70.97</c:v>
                </c:pt>
                <c:pt idx="377">
                  <c:v>-70.94</c:v>
                </c:pt>
                <c:pt idx="378">
                  <c:v>-70.91</c:v>
                </c:pt>
                <c:pt idx="379">
                  <c:v>-70.88</c:v>
                </c:pt>
                <c:pt idx="380">
                  <c:v>-70.85</c:v>
                </c:pt>
                <c:pt idx="381">
                  <c:v>-70.82</c:v>
                </c:pt>
                <c:pt idx="382">
                  <c:v>-70.79</c:v>
                </c:pt>
                <c:pt idx="383">
                  <c:v>-70.76</c:v>
                </c:pt>
                <c:pt idx="384">
                  <c:v>-70.73</c:v>
                </c:pt>
                <c:pt idx="385">
                  <c:v>-70.7</c:v>
                </c:pt>
                <c:pt idx="386">
                  <c:v>-70.66999999999998</c:v>
                </c:pt>
                <c:pt idx="387">
                  <c:v>-70.64</c:v>
                </c:pt>
                <c:pt idx="388">
                  <c:v>-70.61</c:v>
                </c:pt>
                <c:pt idx="389">
                  <c:v>-70.58</c:v>
                </c:pt>
                <c:pt idx="390">
                  <c:v>-70.55</c:v>
                </c:pt>
                <c:pt idx="391">
                  <c:v>-70.52</c:v>
                </c:pt>
                <c:pt idx="392">
                  <c:v>-70.49</c:v>
                </c:pt>
                <c:pt idx="393">
                  <c:v>-70.46000000000002</c:v>
                </c:pt>
                <c:pt idx="394">
                  <c:v>-70.43</c:v>
                </c:pt>
                <c:pt idx="395">
                  <c:v>-70.4</c:v>
                </c:pt>
                <c:pt idx="396">
                  <c:v>-70.37</c:v>
                </c:pt>
                <c:pt idx="397">
                  <c:v>-70.34</c:v>
                </c:pt>
                <c:pt idx="398">
                  <c:v>-70.31</c:v>
                </c:pt>
                <c:pt idx="399">
                  <c:v>-70.28</c:v>
                </c:pt>
                <c:pt idx="400">
                  <c:v>-70.25</c:v>
                </c:pt>
                <c:pt idx="401">
                  <c:v>-70.22</c:v>
                </c:pt>
                <c:pt idx="402">
                  <c:v>-70.19</c:v>
                </c:pt>
                <c:pt idx="403">
                  <c:v>-70.16</c:v>
                </c:pt>
                <c:pt idx="404">
                  <c:v>-70.13</c:v>
                </c:pt>
                <c:pt idx="405">
                  <c:v>-70.1</c:v>
                </c:pt>
                <c:pt idx="406">
                  <c:v>-70.07</c:v>
                </c:pt>
                <c:pt idx="407">
                  <c:v>-70.04</c:v>
                </c:pt>
                <c:pt idx="408">
                  <c:v>-70.01</c:v>
                </c:pt>
                <c:pt idx="409">
                  <c:v>-69.98</c:v>
                </c:pt>
                <c:pt idx="410">
                  <c:v>-69.95</c:v>
                </c:pt>
                <c:pt idx="411">
                  <c:v>-69.92</c:v>
                </c:pt>
                <c:pt idx="412">
                  <c:v>-69.89</c:v>
                </c:pt>
                <c:pt idx="413">
                  <c:v>-69.86</c:v>
                </c:pt>
                <c:pt idx="414">
                  <c:v>-69.83</c:v>
                </c:pt>
                <c:pt idx="415">
                  <c:v>-69.8</c:v>
                </c:pt>
                <c:pt idx="416">
                  <c:v>-69.77</c:v>
                </c:pt>
                <c:pt idx="417">
                  <c:v>-69.74</c:v>
                </c:pt>
                <c:pt idx="418">
                  <c:v>-69.71000000000002</c:v>
                </c:pt>
                <c:pt idx="419">
                  <c:v>-69.67999999999998</c:v>
                </c:pt>
                <c:pt idx="420">
                  <c:v>-69.65</c:v>
                </c:pt>
                <c:pt idx="421">
                  <c:v>-69.62</c:v>
                </c:pt>
                <c:pt idx="422">
                  <c:v>-69.59</c:v>
                </c:pt>
                <c:pt idx="423">
                  <c:v>-69.56</c:v>
                </c:pt>
                <c:pt idx="424">
                  <c:v>-69.53</c:v>
                </c:pt>
                <c:pt idx="425">
                  <c:v>-69.5</c:v>
                </c:pt>
                <c:pt idx="426">
                  <c:v>-69.47</c:v>
                </c:pt>
                <c:pt idx="427">
                  <c:v>-69.44</c:v>
                </c:pt>
                <c:pt idx="428">
                  <c:v>-69.41</c:v>
                </c:pt>
                <c:pt idx="429">
                  <c:v>-69.38</c:v>
                </c:pt>
                <c:pt idx="430">
                  <c:v>-69.35</c:v>
                </c:pt>
                <c:pt idx="431">
                  <c:v>-69.32</c:v>
                </c:pt>
                <c:pt idx="432">
                  <c:v>-69.29</c:v>
                </c:pt>
                <c:pt idx="433">
                  <c:v>-69.26</c:v>
                </c:pt>
                <c:pt idx="434">
                  <c:v>-69.23</c:v>
                </c:pt>
                <c:pt idx="435">
                  <c:v>-69.2</c:v>
                </c:pt>
                <c:pt idx="436">
                  <c:v>-69.16999999999998</c:v>
                </c:pt>
                <c:pt idx="437">
                  <c:v>-69.14</c:v>
                </c:pt>
                <c:pt idx="438">
                  <c:v>-69.11</c:v>
                </c:pt>
                <c:pt idx="439">
                  <c:v>-69.08</c:v>
                </c:pt>
                <c:pt idx="440">
                  <c:v>-69.05</c:v>
                </c:pt>
                <c:pt idx="441">
                  <c:v>-69.02</c:v>
                </c:pt>
                <c:pt idx="442">
                  <c:v>-68.99</c:v>
                </c:pt>
                <c:pt idx="443">
                  <c:v>-68.96000000000002</c:v>
                </c:pt>
                <c:pt idx="444">
                  <c:v>-68.93</c:v>
                </c:pt>
                <c:pt idx="445">
                  <c:v>-68.9</c:v>
                </c:pt>
                <c:pt idx="446">
                  <c:v>-68.87</c:v>
                </c:pt>
                <c:pt idx="447">
                  <c:v>-68.84</c:v>
                </c:pt>
                <c:pt idx="448">
                  <c:v>-68.81</c:v>
                </c:pt>
                <c:pt idx="449">
                  <c:v>-68.78</c:v>
                </c:pt>
                <c:pt idx="450">
                  <c:v>-68.75</c:v>
                </c:pt>
                <c:pt idx="451">
                  <c:v>-68.72</c:v>
                </c:pt>
                <c:pt idx="452">
                  <c:v>-68.69</c:v>
                </c:pt>
                <c:pt idx="453">
                  <c:v>-68.66</c:v>
                </c:pt>
                <c:pt idx="454">
                  <c:v>-68.63</c:v>
                </c:pt>
                <c:pt idx="455">
                  <c:v>-68.6</c:v>
                </c:pt>
                <c:pt idx="456">
                  <c:v>-68.57</c:v>
                </c:pt>
                <c:pt idx="457">
                  <c:v>-68.54</c:v>
                </c:pt>
                <c:pt idx="458">
                  <c:v>-68.51</c:v>
                </c:pt>
                <c:pt idx="459">
                  <c:v>-68.48</c:v>
                </c:pt>
                <c:pt idx="460">
                  <c:v>-68.45</c:v>
                </c:pt>
                <c:pt idx="461">
                  <c:v>-68.42</c:v>
                </c:pt>
                <c:pt idx="462">
                  <c:v>-68.39</c:v>
                </c:pt>
                <c:pt idx="463">
                  <c:v>-68.36</c:v>
                </c:pt>
                <c:pt idx="464">
                  <c:v>-68.33</c:v>
                </c:pt>
                <c:pt idx="465">
                  <c:v>-68.3</c:v>
                </c:pt>
                <c:pt idx="466">
                  <c:v>-68.27</c:v>
                </c:pt>
                <c:pt idx="467">
                  <c:v>-68.24</c:v>
                </c:pt>
                <c:pt idx="468">
                  <c:v>-68.21000000000002</c:v>
                </c:pt>
                <c:pt idx="469">
                  <c:v>-68.17999999999998</c:v>
                </c:pt>
                <c:pt idx="470">
                  <c:v>-68.15</c:v>
                </c:pt>
                <c:pt idx="471">
                  <c:v>-68.12</c:v>
                </c:pt>
                <c:pt idx="472">
                  <c:v>-68.09</c:v>
                </c:pt>
                <c:pt idx="473">
                  <c:v>-68.06</c:v>
                </c:pt>
                <c:pt idx="474">
                  <c:v>-68.03</c:v>
                </c:pt>
                <c:pt idx="475">
                  <c:v>-68.0</c:v>
                </c:pt>
                <c:pt idx="476">
                  <c:v>-67.97</c:v>
                </c:pt>
                <c:pt idx="477">
                  <c:v>-67.94</c:v>
                </c:pt>
                <c:pt idx="478">
                  <c:v>-67.91</c:v>
                </c:pt>
                <c:pt idx="479">
                  <c:v>-67.88</c:v>
                </c:pt>
                <c:pt idx="480">
                  <c:v>-67.85</c:v>
                </c:pt>
                <c:pt idx="481">
                  <c:v>-67.82</c:v>
                </c:pt>
                <c:pt idx="482">
                  <c:v>-67.79</c:v>
                </c:pt>
                <c:pt idx="483">
                  <c:v>-67.76</c:v>
                </c:pt>
                <c:pt idx="484">
                  <c:v>-67.73</c:v>
                </c:pt>
                <c:pt idx="485">
                  <c:v>-67.7</c:v>
                </c:pt>
                <c:pt idx="486">
                  <c:v>-67.66999999999998</c:v>
                </c:pt>
                <c:pt idx="487">
                  <c:v>-67.64</c:v>
                </c:pt>
                <c:pt idx="488">
                  <c:v>-67.61</c:v>
                </c:pt>
                <c:pt idx="489">
                  <c:v>-67.58</c:v>
                </c:pt>
                <c:pt idx="490">
                  <c:v>-67.55</c:v>
                </c:pt>
                <c:pt idx="491">
                  <c:v>-67.52</c:v>
                </c:pt>
                <c:pt idx="492">
                  <c:v>-67.49</c:v>
                </c:pt>
                <c:pt idx="493">
                  <c:v>-67.46000000000002</c:v>
                </c:pt>
                <c:pt idx="494">
                  <c:v>-67.43</c:v>
                </c:pt>
                <c:pt idx="495">
                  <c:v>-67.4</c:v>
                </c:pt>
                <c:pt idx="496">
                  <c:v>-67.37</c:v>
                </c:pt>
                <c:pt idx="497">
                  <c:v>-67.34</c:v>
                </c:pt>
                <c:pt idx="498">
                  <c:v>-67.31</c:v>
                </c:pt>
                <c:pt idx="499">
                  <c:v>-67.28</c:v>
                </c:pt>
                <c:pt idx="500">
                  <c:v>-67.25</c:v>
                </c:pt>
                <c:pt idx="501">
                  <c:v>-67.22</c:v>
                </c:pt>
                <c:pt idx="502">
                  <c:v>-67.19</c:v>
                </c:pt>
                <c:pt idx="503">
                  <c:v>-67.16</c:v>
                </c:pt>
                <c:pt idx="504">
                  <c:v>-67.13</c:v>
                </c:pt>
                <c:pt idx="505">
                  <c:v>-67.1</c:v>
                </c:pt>
                <c:pt idx="506">
                  <c:v>-67.07</c:v>
                </c:pt>
                <c:pt idx="507">
                  <c:v>-67.04</c:v>
                </c:pt>
                <c:pt idx="508">
                  <c:v>-67.01</c:v>
                </c:pt>
                <c:pt idx="509">
                  <c:v>-66.98</c:v>
                </c:pt>
                <c:pt idx="510">
                  <c:v>-66.95</c:v>
                </c:pt>
                <c:pt idx="511">
                  <c:v>-66.92</c:v>
                </c:pt>
                <c:pt idx="512">
                  <c:v>-66.89</c:v>
                </c:pt>
                <c:pt idx="513">
                  <c:v>-66.86</c:v>
                </c:pt>
                <c:pt idx="514">
                  <c:v>-66.83</c:v>
                </c:pt>
                <c:pt idx="515">
                  <c:v>-66.8</c:v>
                </c:pt>
                <c:pt idx="516">
                  <c:v>-66.77</c:v>
                </c:pt>
                <c:pt idx="517">
                  <c:v>-66.74</c:v>
                </c:pt>
                <c:pt idx="518">
                  <c:v>-66.71000000000002</c:v>
                </c:pt>
                <c:pt idx="519">
                  <c:v>-66.67999999999998</c:v>
                </c:pt>
                <c:pt idx="520">
                  <c:v>-66.65</c:v>
                </c:pt>
                <c:pt idx="521">
                  <c:v>-66.62</c:v>
                </c:pt>
                <c:pt idx="522">
                  <c:v>-66.59</c:v>
                </c:pt>
                <c:pt idx="523">
                  <c:v>-66.56</c:v>
                </c:pt>
                <c:pt idx="524">
                  <c:v>-66.53</c:v>
                </c:pt>
                <c:pt idx="525">
                  <c:v>-66.5</c:v>
                </c:pt>
                <c:pt idx="526">
                  <c:v>-66.47</c:v>
                </c:pt>
                <c:pt idx="527">
                  <c:v>-66.44</c:v>
                </c:pt>
                <c:pt idx="528">
                  <c:v>-66.41</c:v>
                </c:pt>
                <c:pt idx="529">
                  <c:v>-66.38</c:v>
                </c:pt>
                <c:pt idx="530">
                  <c:v>-66.35</c:v>
                </c:pt>
                <c:pt idx="531">
                  <c:v>-66.32</c:v>
                </c:pt>
                <c:pt idx="532">
                  <c:v>-66.29</c:v>
                </c:pt>
                <c:pt idx="533">
                  <c:v>-66.26</c:v>
                </c:pt>
                <c:pt idx="534">
                  <c:v>-66.23</c:v>
                </c:pt>
                <c:pt idx="535">
                  <c:v>-66.2</c:v>
                </c:pt>
                <c:pt idx="536">
                  <c:v>-66.16999999999998</c:v>
                </c:pt>
                <c:pt idx="537">
                  <c:v>-66.14</c:v>
                </c:pt>
                <c:pt idx="538">
                  <c:v>-66.11</c:v>
                </c:pt>
                <c:pt idx="539">
                  <c:v>-66.08</c:v>
                </c:pt>
                <c:pt idx="540">
                  <c:v>-66.05</c:v>
                </c:pt>
                <c:pt idx="541">
                  <c:v>-66.02</c:v>
                </c:pt>
                <c:pt idx="542">
                  <c:v>-65.99000000000002</c:v>
                </c:pt>
                <c:pt idx="543">
                  <c:v>-65.96000000000002</c:v>
                </c:pt>
                <c:pt idx="544">
                  <c:v>-65.93</c:v>
                </c:pt>
                <c:pt idx="545">
                  <c:v>-65.9</c:v>
                </c:pt>
                <c:pt idx="546">
                  <c:v>-65.87</c:v>
                </c:pt>
                <c:pt idx="547">
                  <c:v>-65.84</c:v>
                </c:pt>
                <c:pt idx="548">
                  <c:v>-65.81</c:v>
                </c:pt>
                <c:pt idx="549">
                  <c:v>-65.78</c:v>
                </c:pt>
                <c:pt idx="550">
                  <c:v>-65.75</c:v>
                </c:pt>
                <c:pt idx="551">
                  <c:v>-65.72</c:v>
                </c:pt>
                <c:pt idx="552">
                  <c:v>-65.69</c:v>
                </c:pt>
                <c:pt idx="553">
                  <c:v>-65.66</c:v>
                </c:pt>
                <c:pt idx="554">
                  <c:v>-65.63</c:v>
                </c:pt>
                <c:pt idx="555">
                  <c:v>-65.6</c:v>
                </c:pt>
                <c:pt idx="556">
                  <c:v>-65.57</c:v>
                </c:pt>
                <c:pt idx="557">
                  <c:v>-65.54</c:v>
                </c:pt>
                <c:pt idx="558">
                  <c:v>-65.51</c:v>
                </c:pt>
                <c:pt idx="559">
                  <c:v>-65.48</c:v>
                </c:pt>
                <c:pt idx="560">
                  <c:v>-65.45</c:v>
                </c:pt>
                <c:pt idx="561">
                  <c:v>-65.42</c:v>
                </c:pt>
                <c:pt idx="562">
                  <c:v>-65.39</c:v>
                </c:pt>
                <c:pt idx="563">
                  <c:v>-65.36</c:v>
                </c:pt>
                <c:pt idx="564">
                  <c:v>-65.33</c:v>
                </c:pt>
                <c:pt idx="565">
                  <c:v>-65.3</c:v>
                </c:pt>
                <c:pt idx="566">
                  <c:v>-65.27</c:v>
                </c:pt>
                <c:pt idx="567">
                  <c:v>-65.24000000000002</c:v>
                </c:pt>
                <c:pt idx="568">
                  <c:v>-65.21000000000002</c:v>
                </c:pt>
                <c:pt idx="569">
                  <c:v>-65.17999999999998</c:v>
                </c:pt>
                <c:pt idx="570">
                  <c:v>-65.15</c:v>
                </c:pt>
                <c:pt idx="571">
                  <c:v>-65.12</c:v>
                </c:pt>
                <c:pt idx="572">
                  <c:v>-65.09</c:v>
                </c:pt>
                <c:pt idx="573">
                  <c:v>-65.06</c:v>
                </c:pt>
                <c:pt idx="574">
                  <c:v>-65.03</c:v>
                </c:pt>
                <c:pt idx="575">
                  <c:v>-65.0</c:v>
                </c:pt>
                <c:pt idx="576">
                  <c:v>-64.97</c:v>
                </c:pt>
                <c:pt idx="577">
                  <c:v>-64.94</c:v>
                </c:pt>
                <c:pt idx="578">
                  <c:v>-64.91</c:v>
                </c:pt>
                <c:pt idx="579">
                  <c:v>-64.88</c:v>
                </c:pt>
                <c:pt idx="580">
                  <c:v>-64.85</c:v>
                </c:pt>
                <c:pt idx="581">
                  <c:v>-64.82</c:v>
                </c:pt>
                <c:pt idx="582">
                  <c:v>-64.79</c:v>
                </c:pt>
                <c:pt idx="583">
                  <c:v>-64.76</c:v>
                </c:pt>
                <c:pt idx="584">
                  <c:v>-64.73</c:v>
                </c:pt>
                <c:pt idx="585">
                  <c:v>-64.7</c:v>
                </c:pt>
                <c:pt idx="586">
                  <c:v>-64.66999999999998</c:v>
                </c:pt>
                <c:pt idx="587">
                  <c:v>-64.64</c:v>
                </c:pt>
                <c:pt idx="588">
                  <c:v>-64.61</c:v>
                </c:pt>
                <c:pt idx="589">
                  <c:v>-64.58</c:v>
                </c:pt>
                <c:pt idx="590">
                  <c:v>-64.55</c:v>
                </c:pt>
                <c:pt idx="591">
                  <c:v>-64.52</c:v>
                </c:pt>
                <c:pt idx="592">
                  <c:v>-64.49000000000002</c:v>
                </c:pt>
                <c:pt idx="593">
                  <c:v>-64.46000000000002</c:v>
                </c:pt>
                <c:pt idx="594">
                  <c:v>-64.43</c:v>
                </c:pt>
                <c:pt idx="595">
                  <c:v>-64.4</c:v>
                </c:pt>
                <c:pt idx="596">
                  <c:v>-64.37</c:v>
                </c:pt>
                <c:pt idx="597">
                  <c:v>-64.34</c:v>
                </c:pt>
                <c:pt idx="598">
                  <c:v>-64.31</c:v>
                </c:pt>
                <c:pt idx="599">
                  <c:v>-64.28</c:v>
                </c:pt>
                <c:pt idx="600">
                  <c:v>-64.25</c:v>
                </c:pt>
                <c:pt idx="601">
                  <c:v>-64.22</c:v>
                </c:pt>
                <c:pt idx="602">
                  <c:v>-64.19</c:v>
                </c:pt>
                <c:pt idx="603">
                  <c:v>-64.16</c:v>
                </c:pt>
                <c:pt idx="604">
                  <c:v>-64.13</c:v>
                </c:pt>
                <c:pt idx="605">
                  <c:v>-64.1</c:v>
                </c:pt>
                <c:pt idx="606">
                  <c:v>-64.07</c:v>
                </c:pt>
                <c:pt idx="607">
                  <c:v>-64.04</c:v>
                </c:pt>
                <c:pt idx="608">
                  <c:v>-64.01</c:v>
                </c:pt>
                <c:pt idx="609">
                  <c:v>-63.98</c:v>
                </c:pt>
                <c:pt idx="610">
                  <c:v>-63.95</c:v>
                </c:pt>
                <c:pt idx="611">
                  <c:v>-63.92</c:v>
                </c:pt>
                <c:pt idx="612">
                  <c:v>-63.89</c:v>
                </c:pt>
                <c:pt idx="613">
                  <c:v>-63.86</c:v>
                </c:pt>
                <c:pt idx="614">
                  <c:v>-63.83</c:v>
                </c:pt>
                <c:pt idx="615">
                  <c:v>-63.8</c:v>
                </c:pt>
                <c:pt idx="616">
                  <c:v>-63.77000000000001</c:v>
                </c:pt>
                <c:pt idx="617">
                  <c:v>-63.74</c:v>
                </c:pt>
                <c:pt idx="618">
                  <c:v>-63.71</c:v>
                </c:pt>
                <c:pt idx="619">
                  <c:v>-63.68</c:v>
                </c:pt>
                <c:pt idx="620">
                  <c:v>-63.65000000000001</c:v>
                </c:pt>
                <c:pt idx="621">
                  <c:v>-63.62000000000001</c:v>
                </c:pt>
                <c:pt idx="622">
                  <c:v>-63.59</c:v>
                </c:pt>
                <c:pt idx="623">
                  <c:v>-63.56</c:v>
                </c:pt>
                <c:pt idx="624">
                  <c:v>-63.53</c:v>
                </c:pt>
                <c:pt idx="625">
                  <c:v>-63.5</c:v>
                </c:pt>
                <c:pt idx="626">
                  <c:v>-63.47</c:v>
                </c:pt>
                <c:pt idx="627">
                  <c:v>-63.44</c:v>
                </c:pt>
                <c:pt idx="628">
                  <c:v>-63.41</c:v>
                </c:pt>
                <c:pt idx="629">
                  <c:v>-63.38</c:v>
                </c:pt>
                <c:pt idx="630">
                  <c:v>-63.35</c:v>
                </c:pt>
                <c:pt idx="631">
                  <c:v>-63.32</c:v>
                </c:pt>
                <c:pt idx="632">
                  <c:v>-63.29</c:v>
                </c:pt>
                <c:pt idx="633">
                  <c:v>-63.26000000000001</c:v>
                </c:pt>
                <c:pt idx="634">
                  <c:v>-63.23000000000001</c:v>
                </c:pt>
                <c:pt idx="635">
                  <c:v>-63.2</c:v>
                </c:pt>
                <c:pt idx="636">
                  <c:v>-63.17</c:v>
                </c:pt>
                <c:pt idx="637">
                  <c:v>-63.14</c:v>
                </c:pt>
                <c:pt idx="638">
                  <c:v>-63.11</c:v>
                </c:pt>
                <c:pt idx="639">
                  <c:v>-63.08</c:v>
                </c:pt>
                <c:pt idx="640">
                  <c:v>-63.05</c:v>
                </c:pt>
                <c:pt idx="641">
                  <c:v>-63.02</c:v>
                </c:pt>
                <c:pt idx="642">
                  <c:v>-62.99</c:v>
                </c:pt>
                <c:pt idx="643">
                  <c:v>-62.96</c:v>
                </c:pt>
                <c:pt idx="644">
                  <c:v>-62.93</c:v>
                </c:pt>
                <c:pt idx="645">
                  <c:v>-62.90000000000001</c:v>
                </c:pt>
                <c:pt idx="646">
                  <c:v>-62.87</c:v>
                </c:pt>
                <c:pt idx="647">
                  <c:v>-62.84</c:v>
                </c:pt>
                <c:pt idx="648">
                  <c:v>-62.81</c:v>
                </c:pt>
                <c:pt idx="649">
                  <c:v>-62.78</c:v>
                </c:pt>
                <c:pt idx="650">
                  <c:v>-62.75</c:v>
                </c:pt>
                <c:pt idx="651">
                  <c:v>-62.72</c:v>
                </c:pt>
                <c:pt idx="652">
                  <c:v>-62.69</c:v>
                </c:pt>
                <c:pt idx="653">
                  <c:v>-62.66</c:v>
                </c:pt>
                <c:pt idx="654">
                  <c:v>-62.63000000000001</c:v>
                </c:pt>
                <c:pt idx="655">
                  <c:v>-62.6</c:v>
                </c:pt>
                <c:pt idx="656">
                  <c:v>-62.57</c:v>
                </c:pt>
                <c:pt idx="657">
                  <c:v>-62.54</c:v>
                </c:pt>
                <c:pt idx="658">
                  <c:v>-62.51000000000001</c:v>
                </c:pt>
                <c:pt idx="659">
                  <c:v>-62.48</c:v>
                </c:pt>
                <c:pt idx="660">
                  <c:v>-62.45</c:v>
                </c:pt>
                <c:pt idx="661">
                  <c:v>-62.42</c:v>
                </c:pt>
                <c:pt idx="662">
                  <c:v>-62.39</c:v>
                </c:pt>
                <c:pt idx="663">
                  <c:v>-62.36</c:v>
                </c:pt>
                <c:pt idx="664">
                  <c:v>-62.33</c:v>
                </c:pt>
                <c:pt idx="665">
                  <c:v>-62.3</c:v>
                </c:pt>
                <c:pt idx="666">
                  <c:v>-62.27000000000001</c:v>
                </c:pt>
                <c:pt idx="667">
                  <c:v>-62.24</c:v>
                </c:pt>
                <c:pt idx="668">
                  <c:v>-62.21</c:v>
                </c:pt>
                <c:pt idx="669">
                  <c:v>-62.18</c:v>
                </c:pt>
                <c:pt idx="670">
                  <c:v>-62.15000000000001</c:v>
                </c:pt>
                <c:pt idx="671">
                  <c:v>-62.12000000000001</c:v>
                </c:pt>
                <c:pt idx="672">
                  <c:v>-62.09</c:v>
                </c:pt>
                <c:pt idx="673">
                  <c:v>-62.06</c:v>
                </c:pt>
                <c:pt idx="674">
                  <c:v>-62.03</c:v>
                </c:pt>
                <c:pt idx="675">
                  <c:v>-62.0</c:v>
                </c:pt>
                <c:pt idx="676">
                  <c:v>-61.97</c:v>
                </c:pt>
                <c:pt idx="677">
                  <c:v>-61.94</c:v>
                </c:pt>
                <c:pt idx="678">
                  <c:v>-61.91</c:v>
                </c:pt>
                <c:pt idx="679">
                  <c:v>-61.88</c:v>
                </c:pt>
                <c:pt idx="680">
                  <c:v>-61.85</c:v>
                </c:pt>
                <c:pt idx="681">
                  <c:v>-61.82</c:v>
                </c:pt>
                <c:pt idx="682">
                  <c:v>-61.79</c:v>
                </c:pt>
                <c:pt idx="683">
                  <c:v>-61.76000000000001</c:v>
                </c:pt>
                <c:pt idx="684">
                  <c:v>-61.73000000000001</c:v>
                </c:pt>
                <c:pt idx="685">
                  <c:v>-61.7</c:v>
                </c:pt>
                <c:pt idx="686">
                  <c:v>-61.67</c:v>
                </c:pt>
                <c:pt idx="687">
                  <c:v>-61.64</c:v>
                </c:pt>
                <c:pt idx="688">
                  <c:v>-61.61</c:v>
                </c:pt>
                <c:pt idx="689">
                  <c:v>-61.58</c:v>
                </c:pt>
                <c:pt idx="690">
                  <c:v>-61.55</c:v>
                </c:pt>
                <c:pt idx="691">
                  <c:v>-61.52</c:v>
                </c:pt>
                <c:pt idx="692">
                  <c:v>-61.49</c:v>
                </c:pt>
                <c:pt idx="693">
                  <c:v>-61.46</c:v>
                </c:pt>
                <c:pt idx="694">
                  <c:v>-61.43</c:v>
                </c:pt>
                <c:pt idx="695">
                  <c:v>-61.40000000000001</c:v>
                </c:pt>
                <c:pt idx="696">
                  <c:v>-61.37</c:v>
                </c:pt>
                <c:pt idx="697">
                  <c:v>-61.34</c:v>
                </c:pt>
                <c:pt idx="698">
                  <c:v>-61.31</c:v>
                </c:pt>
                <c:pt idx="699">
                  <c:v>-61.28</c:v>
                </c:pt>
                <c:pt idx="700">
                  <c:v>-61.25</c:v>
                </c:pt>
                <c:pt idx="701">
                  <c:v>-61.22</c:v>
                </c:pt>
                <c:pt idx="702">
                  <c:v>-61.19</c:v>
                </c:pt>
                <c:pt idx="703">
                  <c:v>-61.16</c:v>
                </c:pt>
                <c:pt idx="704">
                  <c:v>-61.13</c:v>
                </c:pt>
                <c:pt idx="705">
                  <c:v>-61.1</c:v>
                </c:pt>
                <c:pt idx="706">
                  <c:v>-61.07</c:v>
                </c:pt>
                <c:pt idx="707">
                  <c:v>-61.04</c:v>
                </c:pt>
                <c:pt idx="708">
                  <c:v>-61.01000000000001</c:v>
                </c:pt>
                <c:pt idx="709">
                  <c:v>-60.98</c:v>
                </c:pt>
                <c:pt idx="710">
                  <c:v>-60.95</c:v>
                </c:pt>
                <c:pt idx="711">
                  <c:v>-60.92</c:v>
                </c:pt>
                <c:pt idx="712">
                  <c:v>-60.89</c:v>
                </c:pt>
                <c:pt idx="713">
                  <c:v>-60.86</c:v>
                </c:pt>
                <c:pt idx="714">
                  <c:v>-60.83</c:v>
                </c:pt>
                <c:pt idx="715">
                  <c:v>-60.8</c:v>
                </c:pt>
                <c:pt idx="716">
                  <c:v>-60.77000000000001</c:v>
                </c:pt>
                <c:pt idx="717">
                  <c:v>-60.74</c:v>
                </c:pt>
                <c:pt idx="718">
                  <c:v>-60.71</c:v>
                </c:pt>
                <c:pt idx="719">
                  <c:v>-60.68</c:v>
                </c:pt>
                <c:pt idx="720">
                  <c:v>-60.65000000000001</c:v>
                </c:pt>
                <c:pt idx="721">
                  <c:v>-60.62000000000001</c:v>
                </c:pt>
                <c:pt idx="722">
                  <c:v>-60.59</c:v>
                </c:pt>
                <c:pt idx="723">
                  <c:v>-60.56</c:v>
                </c:pt>
                <c:pt idx="724">
                  <c:v>-60.53</c:v>
                </c:pt>
                <c:pt idx="725">
                  <c:v>-60.5</c:v>
                </c:pt>
                <c:pt idx="726">
                  <c:v>-60.47</c:v>
                </c:pt>
                <c:pt idx="727">
                  <c:v>-60.44</c:v>
                </c:pt>
                <c:pt idx="728">
                  <c:v>-60.41</c:v>
                </c:pt>
                <c:pt idx="729">
                  <c:v>-60.38</c:v>
                </c:pt>
                <c:pt idx="730">
                  <c:v>-60.35</c:v>
                </c:pt>
                <c:pt idx="731">
                  <c:v>-60.32</c:v>
                </c:pt>
                <c:pt idx="732">
                  <c:v>-60.29</c:v>
                </c:pt>
                <c:pt idx="733">
                  <c:v>-60.26000000000001</c:v>
                </c:pt>
                <c:pt idx="734">
                  <c:v>-60.23000000000001</c:v>
                </c:pt>
                <c:pt idx="735">
                  <c:v>-60.2</c:v>
                </c:pt>
                <c:pt idx="736">
                  <c:v>-60.17</c:v>
                </c:pt>
                <c:pt idx="737">
                  <c:v>-60.14</c:v>
                </c:pt>
                <c:pt idx="738">
                  <c:v>-60.11</c:v>
                </c:pt>
                <c:pt idx="739">
                  <c:v>-60.08</c:v>
                </c:pt>
                <c:pt idx="740">
                  <c:v>-60.05</c:v>
                </c:pt>
                <c:pt idx="741">
                  <c:v>-60.02</c:v>
                </c:pt>
                <c:pt idx="742">
                  <c:v>-59.99</c:v>
                </c:pt>
                <c:pt idx="743">
                  <c:v>-59.96</c:v>
                </c:pt>
                <c:pt idx="744">
                  <c:v>-59.93</c:v>
                </c:pt>
                <c:pt idx="745">
                  <c:v>-59.90000000000001</c:v>
                </c:pt>
                <c:pt idx="746">
                  <c:v>-59.87</c:v>
                </c:pt>
                <c:pt idx="747">
                  <c:v>-59.84</c:v>
                </c:pt>
                <c:pt idx="748">
                  <c:v>-59.81</c:v>
                </c:pt>
                <c:pt idx="749">
                  <c:v>-59.78</c:v>
                </c:pt>
                <c:pt idx="750">
                  <c:v>-59.75</c:v>
                </c:pt>
                <c:pt idx="751">
                  <c:v>-59.72</c:v>
                </c:pt>
                <c:pt idx="752">
                  <c:v>-59.69</c:v>
                </c:pt>
                <c:pt idx="753">
                  <c:v>-59.66</c:v>
                </c:pt>
                <c:pt idx="754">
                  <c:v>-59.63</c:v>
                </c:pt>
                <c:pt idx="755">
                  <c:v>-59.6</c:v>
                </c:pt>
                <c:pt idx="756">
                  <c:v>-59.57</c:v>
                </c:pt>
                <c:pt idx="757">
                  <c:v>-59.54</c:v>
                </c:pt>
                <c:pt idx="758">
                  <c:v>-59.51000000000001</c:v>
                </c:pt>
                <c:pt idx="759">
                  <c:v>-59.48</c:v>
                </c:pt>
                <c:pt idx="760">
                  <c:v>-59.45</c:v>
                </c:pt>
                <c:pt idx="761">
                  <c:v>-59.42</c:v>
                </c:pt>
                <c:pt idx="762">
                  <c:v>-59.39</c:v>
                </c:pt>
                <c:pt idx="763">
                  <c:v>-59.36</c:v>
                </c:pt>
                <c:pt idx="764">
                  <c:v>-59.33</c:v>
                </c:pt>
                <c:pt idx="765">
                  <c:v>-59.3</c:v>
                </c:pt>
                <c:pt idx="766">
                  <c:v>-59.27000000000001</c:v>
                </c:pt>
                <c:pt idx="767">
                  <c:v>-59.24</c:v>
                </c:pt>
                <c:pt idx="768">
                  <c:v>-59.21</c:v>
                </c:pt>
                <c:pt idx="769">
                  <c:v>-59.18</c:v>
                </c:pt>
                <c:pt idx="770">
                  <c:v>-59.15000000000001</c:v>
                </c:pt>
                <c:pt idx="771">
                  <c:v>-59.12000000000001</c:v>
                </c:pt>
                <c:pt idx="772">
                  <c:v>-59.09</c:v>
                </c:pt>
                <c:pt idx="773">
                  <c:v>-59.06</c:v>
                </c:pt>
                <c:pt idx="774">
                  <c:v>-59.03</c:v>
                </c:pt>
                <c:pt idx="775">
                  <c:v>-59.0</c:v>
                </c:pt>
                <c:pt idx="776">
                  <c:v>-58.97</c:v>
                </c:pt>
                <c:pt idx="777">
                  <c:v>-58.94</c:v>
                </c:pt>
                <c:pt idx="778">
                  <c:v>-58.91</c:v>
                </c:pt>
                <c:pt idx="779">
                  <c:v>-58.88</c:v>
                </c:pt>
                <c:pt idx="780">
                  <c:v>-58.85</c:v>
                </c:pt>
                <c:pt idx="781">
                  <c:v>-58.82</c:v>
                </c:pt>
                <c:pt idx="782">
                  <c:v>-58.79</c:v>
                </c:pt>
                <c:pt idx="783">
                  <c:v>-58.76000000000001</c:v>
                </c:pt>
                <c:pt idx="784">
                  <c:v>-58.73000000000001</c:v>
                </c:pt>
                <c:pt idx="785">
                  <c:v>-58.7</c:v>
                </c:pt>
                <c:pt idx="786">
                  <c:v>-58.67</c:v>
                </c:pt>
                <c:pt idx="787">
                  <c:v>-58.64</c:v>
                </c:pt>
                <c:pt idx="788">
                  <c:v>-58.61</c:v>
                </c:pt>
                <c:pt idx="789">
                  <c:v>-58.58</c:v>
                </c:pt>
                <c:pt idx="790">
                  <c:v>-58.55</c:v>
                </c:pt>
                <c:pt idx="791">
                  <c:v>-58.52</c:v>
                </c:pt>
                <c:pt idx="792">
                  <c:v>-58.49</c:v>
                </c:pt>
                <c:pt idx="793">
                  <c:v>-58.46</c:v>
                </c:pt>
                <c:pt idx="794">
                  <c:v>-58.43</c:v>
                </c:pt>
                <c:pt idx="795">
                  <c:v>-58.40000000000001</c:v>
                </c:pt>
                <c:pt idx="796">
                  <c:v>-58.37</c:v>
                </c:pt>
                <c:pt idx="797">
                  <c:v>-58.34</c:v>
                </c:pt>
                <c:pt idx="798">
                  <c:v>-58.31</c:v>
                </c:pt>
                <c:pt idx="799">
                  <c:v>-58.28</c:v>
                </c:pt>
                <c:pt idx="800">
                  <c:v>-58.25</c:v>
                </c:pt>
                <c:pt idx="801">
                  <c:v>-58.22</c:v>
                </c:pt>
                <c:pt idx="802">
                  <c:v>-58.19</c:v>
                </c:pt>
                <c:pt idx="803">
                  <c:v>-58.16</c:v>
                </c:pt>
                <c:pt idx="804">
                  <c:v>-58.13</c:v>
                </c:pt>
                <c:pt idx="805">
                  <c:v>-58.1</c:v>
                </c:pt>
                <c:pt idx="806">
                  <c:v>-58.07</c:v>
                </c:pt>
                <c:pt idx="807">
                  <c:v>-58.04</c:v>
                </c:pt>
                <c:pt idx="808">
                  <c:v>-58.01000000000001</c:v>
                </c:pt>
                <c:pt idx="809">
                  <c:v>-57.98</c:v>
                </c:pt>
                <c:pt idx="810">
                  <c:v>-57.95</c:v>
                </c:pt>
                <c:pt idx="811">
                  <c:v>-57.92</c:v>
                </c:pt>
                <c:pt idx="812">
                  <c:v>-57.89</c:v>
                </c:pt>
                <c:pt idx="813">
                  <c:v>-57.86</c:v>
                </c:pt>
                <c:pt idx="814">
                  <c:v>-57.83</c:v>
                </c:pt>
                <c:pt idx="815">
                  <c:v>-57.8</c:v>
                </c:pt>
                <c:pt idx="816">
                  <c:v>-57.77000000000001</c:v>
                </c:pt>
                <c:pt idx="817">
                  <c:v>-57.74</c:v>
                </c:pt>
                <c:pt idx="818">
                  <c:v>-57.71</c:v>
                </c:pt>
                <c:pt idx="819">
                  <c:v>-57.68</c:v>
                </c:pt>
                <c:pt idx="820">
                  <c:v>-57.65000000000001</c:v>
                </c:pt>
                <c:pt idx="821">
                  <c:v>-57.62000000000001</c:v>
                </c:pt>
                <c:pt idx="822">
                  <c:v>-57.59</c:v>
                </c:pt>
                <c:pt idx="823">
                  <c:v>-57.56</c:v>
                </c:pt>
                <c:pt idx="824">
                  <c:v>-57.53</c:v>
                </c:pt>
                <c:pt idx="825">
                  <c:v>-57.5</c:v>
                </c:pt>
                <c:pt idx="826">
                  <c:v>-57.47</c:v>
                </c:pt>
                <c:pt idx="827">
                  <c:v>-57.44</c:v>
                </c:pt>
                <c:pt idx="828">
                  <c:v>-57.41</c:v>
                </c:pt>
                <c:pt idx="829">
                  <c:v>-57.38</c:v>
                </c:pt>
                <c:pt idx="830">
                  <c:v>-57.35</c:v>
                </c:pt>
                <c:pt idx="831">
                  <c:v>-57.32</c:v>
                </c:pt>
                <c:pt idx="832">
                  <c:v>-57.29</c:v>
                </c:pt>
                <c:pt idx="833">
                  <c:v>-57.26000000000001</c:v>
                </c:pt>
                <c:pt idx="834">
                  <c:v>-57.23000000000001</c:v>
                </c:pt>
                <c:pt idx="835">
                  <c:v>-57.2</c:v>
                </c:pt>
                <c:pt idx="836">
                  <c:v>-57.17</c:v>
                </c:pt>
                <c:pt idx="837">
                  <c:v>-57.14</c:v>
                </c:pt>
                <c:pt idx="838">
                  <c:v>-57.11</c:v>
                </c:pt>
                <c:pt idx="839">
                  <c:v>-57.08</c:v>
                </c:pt>
                <c:pt idx="840">
                  <c:v>-57.05</c:v>
                </c:pt>
                <c:pt idx="841">
                  <c:v>-57.02</c:v>
                </c:pt>
                <c:pt idx="842">
                  <c:v>-56.99</c:v>
                </c:pt>
                <c:pt idx="843">
                  <c:v>-56.96</c:v>
                </c:pt>
                <c:pt idx="844">
                  <c:v>-56.93</c:v>
                </c:pt>
                <c:pt idx="845">
                  <c:v>-56.90000000000001</c:v>
                </c:pt>
                <c:pt idx="846">
                  <c:v>-56.87</c:v>
                </c:pt>
                <c:pt idx="847">
                  <c:v>-56.84</c:v>
                </c:pt>
                <c:pt idx="848">
                  <c:v>-56.81</c:v>
                </c:pt>
                <c:pt idx="849">
                  <c:v>-56.78</c:v>
                </c:pt>
                <c:pt idx="850">
                  <c:v>-56.75</c:v>
                </c:pt>
                <c:pt idx="851">
                  <c:v>-56.72</c:v>
                </c:pt>
                <c:pt idx="852">
                  <c:v>-56.69</c:v>
                </c:pt>
                <c:pt idx="853">
                  <c:v>-56.66</c:v>
                </c:pt>
                <c:pt idx="854">
                  <c:v>-56.63</c:v>
                </c:pt>
                <c:pt idx="855">
                  <c:v>-56.6</c:v>
                </c:pt>
                <c:pt idx="856">
                  <c:v>-56.57</c:v>
                </c:pt>
                <c:pt idx="857">
                  <c:v>-56.54000000000001</c:v>
                </c:pt>
                <c:pt idx="858">
                  <c:v>-56.51000000000001</c:v>
                </c:pt>
                <c:pt idx="859">
                  <c:v>-56.48</c:v>
                </c:pt>
                <c:pt idx="860">
                  <c:v>-56.45</c:v>
                </c:pt>
                <c:pt idx="861">
                  <c:v>-56.42</c:v>
                </c:pt>
                <c:pt idx="862">
                  <c:v>-56.39</c:v>
                </c:pt>
                <c:pt idx="863">
                  <c:v>-56.36</c:v>
                </c:pt>
                <c:pt idx="864">
                  <c:v>-56.33</c:v>
                </c:pt>
                <c:pt idx="865">
                  <c:v>-56.3</c:v>
                </c:pt>
                <c:pt idx="866">
                  <c:v>-56.27000000000001</c:v>
                </c:pt>
                <c:pt idx="867">
                  <c:v>-56.24</c:v>
                </c:pt>
                <c:pt idx="868">
                  <c:v>-56.21</c:v>
                </c:pt>
                <c:pt idx="869">
                  <c:v>-56.18</c:v>
                </c:pt>
                <c:pt idx="870">
                  <c:v>-56.15000000000001</c:v>
                </c:pt>
                <c:pt idx="871">
                  <c:v>-56.12000000000001</c:v>
                </c:pt>
                <c:pt idx="872">
                  <c:v>-56.09</c:v>
                </c:pt>
                <c:pt idx="873">
                  <c:v>-56.06</c:v>
                </c:pt>
                <c:pt idx="874">
                  <c:v>-56.03</c:v>
                </c:pt>
                <c:pt idx="875">
                  <c:v>-56.0</c:v>
                </c:pt>
                <c:pt idx="876">
                  <c:v>-55.97</c:v>
                </c:pt>
                <c:pt idx="877">
                  <c:v>-55.94</c:v>
                </c:pt>
                <c:pt idx="878">
                  <c:v>-55.91</c:v>
                </c:pt>
                <c:pt idx="879">
                  <c:v>-55.88</c:v>
                </c:pt>
                <c:pt idx="880">
                  <c:v>-55.85</c:v>
                </c:pt>
                <c:pt idx="881">
                  <c:v>-55.82</c:v>
                </c:pt>
                <c:pt idx="882">
                  <c:v>-55.79000000000001</c:v>
                </c:pt>
                <c:pt idx="883">
                  <c:v>-55.76000000000001</c:v>
                </c:pt>
                <c:pt idx="884">
                  <c:v>-55.73000000000001</c:v>
                </c:pt>
                <c:pt idx="885">
                  <c:v>-55.7</c:v>
                </c:pt>
                <c:pt idx="886">
                  <c:v>-55.67</c:v>
                </c:pt>
                <c:pt idx="887">
                  <c:v>-55.64</c:v>
                </c:pt>
                <c:pt idx="888">
                  <c:v>-55.61</c:v>
                </c:pt>
                <c:pt idx="889">
                  <c:v>-55.58</c:v>
                </c:pt>
                <c:pt idx="890">
                  <c:v>-55.55</c:v>
                </c:pt>
                <c:pt idx="891">
                  <c:v>-55.52</c:v>
                </c:pt>
                <c:pt idx="892">
                  <c:v>-55.49</c:v>
                </c:pt>
                <c:pt idx="893">
                  <c:v>-55.46</c:v>
                </c:pt>
                <c:pt idx="894">
                  <c:v>-55.43</c:v>
                </c:pt>
                <c:pt idx="895">
                  <c:v>-55.40000000000001</c:v>
                </c:pt>
                <c:pt idx="896">
                  <c:v>-55.37</c:v>
                </c:pt>
                <c:pt idx="897">
                  <c:v>-55.34</c:v>
                </c:pt>
                <c:pt idx="898">
                  <c:v>-55.31</c:v>
                </c:pt>
                <c:pt idx="899">
                  <c:v>-55.28</c:v>
                </c:pt>
                <c:pt idx="900">
                  <c:v>-55.25</c:v>
                </c:pt>
                <c:pt idx="901">
                  <c:v>-55.22</c:v>
                </c:pt>
                <c:pt idx="902">
                  <c:v>-55.19</c:v>
                </c:pt>
                <c:pt idx="903">
                  <c:v>-55.16</c:v>
                </c:pt>
                <c:pt idx="904">
                  <c:v>-55.13</c:v>
                </c:pt>
                <c:pt idx="905">
                  <c:v>-55.1</c:v>
                </c:pt>
                <c:pt idx="906">
                  <c:v>-55.07</c:v>
                </c:pt>
                <c:pt idx="907">
                  <c:v>-55.04000000000001</c:v>
                </c:pt>
                <c:pt idx="908">
                  <c:v>-55.01000000000001</c:v>
                </c:pt>
                <c:pt idx="909">
                  <c:v>-54.98</c:v>
                </c:pt>
                <c:pt idx="910">
                  <c:v>-54.95</c:v>
                </c:pt>
                <c:pt idx="911">
                  <c:v>-54.92</c:v>
                </c:pt>
                <c:pt idx="912">
                  <c:v>-54.89</c:v>
                </c:pt>
                <c:pt idx="913">
                  <c:v>-54.86</c:v>
                </c:pt>
                <c:pt idx="914">
                  <c:v>-54.83</c:v>
                </c:pt>
                <c:pt idx="915">
                  <c:v>-54.8</c:v>
                </c:pt>
                <c:pt idx="916">
                  <c:v>-54.77000000000001</c:v>
                </c:pt>
                <c:pt idx="917">
                  <c:v>-54.74</c:v>
                </c:pt>
                <c:pt idx="918">
                  <c:v>-54.71</c:v>
                </c:pt>
                <c:pt idx="919">
                  <c:v>-54.68</c:v>
                </c:pt>
                <c:pt idx="920">
                  <c:v>-54.65000000000001</c:v>
                </c:pt>
                <c:pt idx="921">
                  <c:v>-54.62000000000001</c:v>
                </c:pt>
                <c:pt idx="922">
                  <c:v>-54.59</c:v>
                </c:pt>
                <c:pt idx="923">
                  <c:v>-54.56</c:v>
                </c:pt>
                <c:pt idx="924">
                  <c:v>-54.53</c:v>
                </c:pt>
                <c:pt idx="925">
                  <c:v>-54.5</c:v>
                </c:pt>
                <c:pt idx="926">
                  <c:v>-54.47</c:v>
                </c:pt>
                <c:pt idx="927">
                  <c:v>-54.44</c:v>
                </c:pt>
                <c:pt idx="928">
                  <c:v>-54.41</c:v>
                </c:pt>
                <c:pt idx="929">
                  <c:v>-54.38</c:v>
                </c:pt>
                <c:pt idx="930">
                  <c:v>-54.35</c:v>
                </c:pt>
                <c:pt idx="931">
                  <c:v>-54.32</c:v>
                </c:pt>
                <c:pt idx="932">
                  <c:v>-54.29000000000001</c:v>
                </c:pt>
                <c:pt idx="933">
                  <c:v>-54.26000000000001</c:v>
                </c:pt>
                <c:pt idx="934">
                  <c:v>-54.23000000000001</c:v>
                </c:pt>
                <c:pt idx="935">
                  <c:v>-54.2</c:v>
                </c:pt>
                <c:pt idx="936">
                  <c:v>-54.17</c:v>
                </c:pt>
                <c:pt idx="937">
                  <c:v>-54.14</c:v>
                </c:pt>
                <c:pt idx="938">
                  <c:v>-54.11</c:v>
                </c:pt>
                <c:pt idx="939">
                  <c:v>-54.08</c:v>
                </c:pt>
                <c:pt idx="940">
                  <c:v>-54.05</c:v>
                </c:pt>
                <c:pt idx="941">
                  <c:v>-54.02</c:v>
                </c:pt>
                <c:pt idx="942">
                  <c:v>-53.99</c:v>
                </c:pt>
                <c:pt idx="943">
                  <c:v>-53.96</c:v>
                </c:pt>
                <c:pt idx="944">
                  <c:v>-53.93</c:v>
                </c:pt>
                <c:pt idx="945">
                  <c:v>-53.90000000000001</c:v>
                </c:pt>
                <c:pt idx="946">
                  <c:v>-53.87</c:v>
                </c:pt>
                <c:pt idx="947">
                  <c:v>-53.84</c:v>
                </c:pt>
                <c:pt idx="948">
                  <c:v>-53.81</c:v>
                </c:pt>
                <c:pt idx="949">
                  <c:v>-53.78</c:v>
                </c:pt>
                <c:pt idx="950">
                  <c:v>-53.75</c:v>
                </c:pt>
                <c:pt idx="951">
                  <c:v>-53.72</c:v>
                </c:pt>
                <c:pt idx="952">
                  <c:v>-53.69</c:v>
                </c:pt>
                <c:pt idx="953">
                  <c:v>-53.66</c:v>
                </c:pt>
                <c:pt idx="954">
                  <c:v>-53.63</c:v>
                </c:pt>
                <c:pt idx="955">
                  <c:v>-53.6</c:v>
                </c:pt>
                <c:pt idx="956">
                  <c:v>-53.57</c:v>
                </c:pt>
                <c:pt idx="957">
                  <c:v>-53.54000000000001</c:v>
                </c:pt>
                <c:pt idx="958">
                  <c:v>-53.51000000000001</c:v>
                </c:pt>
                <c:pt idx="959">
                  <c:v>-53.48</c:v>
                </c:pt>
                <c:pt idx="960">
                  <c:v>-53.45</c:v>
                </c:pt>
                <c:pt idx="961">
                  <c:v>-53.42</c:v>
                </c:pt>
                <c:pt idx="962">
                  <c:v>-53.39</c:v>
                </c:pt>
                <c:pt idx="963">
                  <c:v>-53.36</c:v>
                </c:pt>
                <c:pt idx="964">
                  <c:v>-53.33</c:v>
                </c:pt>
                <c:pt idx="965">
                  <c:v>-53.3</c:v>
                </c:pt>
                <c:pt idx="966">
                  <c:v>-53.27000000000001</c:v>
                </c:pt>
                <c:pt idx="967">
                  <c:v>-53.24</c:v>
                </c:pt>
                <c:pt idx="968">
                  <c:v>-53.21</c:v>
                </c:pt>
                <c:pt idx="969">
                  <c:v>-53.18</c:v>
                </c:pt>
                <c:pt idx="970">
                  <c:v>-53.15000000000001</c:v>
                </c:pt>
                <c:pt idx="971">
                  <c:v>-53.12000000000001</c:v>
                </c:pt>
                <c:pt idx="972">
                  <c:v>-53.09</c:v>
                </c:pt>
                <c:pt idx="973">
                  <c:v>-53.06</c:v>
                </c:pt>
                <c:pt idx="974">
                  <c:v>-53.03</c:v>
                </c:pt>
                <c:pt idx="975">
                  <c:v>-53.0</c:v>
                </c:pt>
                <c:pt idx="976">
                  <c:v>-52.97</c:v>
                </c:pt>
                <c:pt idx="977">
                  <c:v>-52.94</c:v>
                </c:pt>
                <c:pt idx="978">
                  <c:v>-52.91</c:v>
                </c:pt>
                <c:pt idx="979">
                  <c:v>-52.88</c:v>
                </c:pt>
                <c:pt idx="980">
                  <c:v>-52.85</c:v>
                </c:pt>
                <c:pt idx="981">
                  <c:v>-52.82</c:v>
                </c:pt>
                <c:pt idx="982">
                  <c:v>-52.79000000000001</c:v>
                </c:pt>
                <c:pt idx="983">
                  <c:v>-52.76000000000001</c:v>
                </c:pt>
                <c:pt idx="984">
                  <c:v>-52.73000000000001</c:v>
                </c:pt>
                <c:pt idx="985">
                  <c:v>-52.7</c:v>
                </c:pt>
                <c:pt idx="986">
                  <c:v>-52.67</c:v>
                </c:pt>
                <c:pt idx="987">
                  <c:v>-52.64</c:v>
                </c:pt>
                <c:pt idx="988">
                  <c:v>-52.61</c:v>
                </c:pt>
                <c:pt idx="989">
                  <c:v>-52.58</c:v>
                </c:pt>
                <c:pt idx="990">
                  <c:v>-52.55</c:v>
                </c:pt>
                <c:pt idx="991">
                  <c:v>-52.52</c:v>
                </c:pt>
                <c:pt idx="992">
                  <c:v>-52.49</c:v>
                </c:pt>
                <c:pt idx="993">
                  <c:v>-52.46</c:v>
                </c:pt>
                <c:pt idx="994">
                  <c:v>-52.43</c:v>
                </c:pt>
                <c:pt idx="995">
                  <c:v>-52.40000000000001</c:v>
                </c:pt>
                <c:pt idx="996">
                  <c:v>-52.37</c:v>
                </c:pt>
                <c:pt idx="997">
                  <c:v>-52.34</c:v>
                </c:pt>
                <c:pt idx="998">
                  <c:v>-52.31</c:v>
                </c:pt>
                <c:pt idx="999">
                  <c:v>-52.28</c:v>
                </c:pt>
                <c:pt idx="1000">
                  <c:v>-52.25</c:v>
                </c:pt>
                <c:pt idx="1001">
                  <c:v>-52.22</c:v>
                </c:pt>
                <c:pt idx="1002">
                  <c:v>-52.19</c:v>
                </c:pt>
                <c:pt idx="1003">
                  <c:v>-52.16</c:v>
                </c:pt>
                <c:pt idx="1004">
                  <c:v>-52.13</c:v>
                </c:pt>
                <c:pt idx="1005">
                  <c:v>-52.1</c:v>
                </c:pt>
                <c:pt idx="1006">
                  <c:v>-52.07</c:v>
                </c:pt>
                <c:pt idx="1007">
                  <c:v>-52.04000000000001</c:v>
                </c:pt>
                <c:pt idx="1008">
                  <c:v>-52.01000000000001</c:v>
                </c:pt>
                <c:pt idx="1009">
                  <c:v>-51.98</c:v>
                </c:pt>
                <c:pt idx="1010">
                  <c:v>-51.95</c:v>
                </c:pt>
                <c:pt idx="1011">
                  <c:v>-51.92</c:v>
                </c:pt>
                <c:pt idx="1012">
                  <c:v>-51.89</c:v>
                </c:pt>
                <c:pt idx="1013">
                  <c:v>-51.86</c:v>
                </c:pt>
                <c:pt idx="1014">
                  <c:v>-51.83</c:v>
                </c:pt>
                <c:pt idx="1015">
                  <c:v>-51.8</c:v>
                </c:pt>
                <c:pt idx="1016">
                  <c:v>-51.77000000000001</c:v>
                </c:pt>
                <c:pt idx="1017">
                  <c:v>-51.74</c:v>
                </c:pt>
                <c:pt idx="1018">
                  <c:v>-51.71</c:v>
                </c:pt>
                <c:pt idx="1019">
                  <c:v>-51.68</c:v>
                </c:pt>
                <c:pt idx="1020">
                  <c:v>-51.65000000000001</c:v>
                </c:pt>
                <c:pt idx="1021">
                  <c:v>-51.62000000000001</c:v>
                </c:pt>
                <c:pt idx="1022">
                  <c:v>-51.59</c:v>
                </c:pt>
                <c:pt idx="1023">
                  <c:v>-51.56</c:v>
                </c:pt>
                <c:pt idx="1024">
                  <c:v>-51.53</c:v>
                </c:pt>
                <c:pt idx="1025">
                  <c:v>-51.5</c:v>
                </c:pt>
                <c:pt idx="1026">
                  <c:v>-51.47</c:v>
                </c:pt>
                <c:pt idx="1027">
                  <c:v>-51.44</c:v>
                </c:pt>
                <c:pt idx="1028">
                  <c:v>-51.41</c:v>
                </c:pt>
                <c:pt idx="1029">
                  <c:v>-51.38</c:v>
                </c:pt>
                <c:pt idx="1030">
                  <c:v>-51.35</c:v>
                </c:pt>
                <c:pt idx="1031">
                  <c:v>-51.32</c:v>
                </c:pt>
                <c:pt idx="1032">
                  <c:v>-51.29000000000001</c:v>
                </c:pt>
                <c:pt idx="1033">
                  <c:v>-51.26000000000001</c:v>
                </c:pt>
                <c:pt idx="1034">
                  <c:v>-51.23000000000001</c:v>
                </c:pt>
                <c:pt idx="1035">
                  <c:v>-51.2</c:v>
                </c:pt>
                <c:pt idx="1036">
                  <c:v>-51.17</c:v>
                </c:pt>
                <c:pt idx="1037">
                  <c:v>-51.14</c:v>
                </c:pt>
                <c:pt idx="1038">
                  <c:v>-51.11</c:v>
                </c:pt>
                <c:pt idx="1039">
                  <c:v>-51.08</c:v>
                </c:pt>
                <c:pt idx="1040">
                  <c:v>-51.05</c:v>
                </c:pt>
                <c:pt idx="1041">
                  <c:v>-51.02</c:v>
                </c:pt>
                <c:pt idx="1042">
                  <c:v>-50.99</c:v>
                </c:pt>
                <c:pt idx="1043">
                  <c:v>-50.96</c:v>
                </c:pt>
                <c:pt idx="1044">
                  <c:v>-50.93</c:v>
                </c:pt>
                <c:pt idx="1045">
                  <c:v>-50.90000000000001</c:v>
                </c:pt>
                <c:pt idx="1046">
                  <c:v>-50.87</c:v>
                </c:pt>
                <c:pt idx="1047">
                  <c:v>-50.84</c:v>
                </c:pt>
                <c:pt idx="1048">
                  <c:v>-50.81</c:v>
                </c:pt>
                <c:pt idx="1049">
                  <c:v>-50.78</c:v>
                </c:pt>
                <c:pt idx="1050">
                  <c:v>-50.75</c:v>
                </c:pt>
                <c:pt idx="1051">
                  <c:v>-50.72</c:v>
                </c:pt>
                <c:pt idx="1052">
                  <c:v>-50.69</c:v>
                </c:pt>
                <c:pt idx="1053">
                  <c:v>-50.66</c:v>
                </c:pt>
                <c:pt idx="1054">
                  <c:v>-50.63</c:v>
                </c:pt>
                <c:pt idx="1055">
                  <c:v>-50.6</c:v>
                </c:pt>
                <c:pt idx="1056">
                  <c:v>-50.57</c:v>
                </c:pt>
                <c:pt idx="1057">
                  <c:v>-50.54000000000001</c:v>
                </c:pt>
                <c:pt idx="1058">
                  <c:v>-50.51000000000001</c:v>
                </c:pt>
                <c:pt idx="1059">
                  <c:v>-50.48</c:v>
                </c:pt>
                <c:pt idx="1060">
                  <c:v>-50.45</c:v>
                </c:pt>
                <c:pt idx="1061">
                  <c:v>-50.42</c:v>
                </c:pt>
                <c:pt idx="1062">
                  <c:v>-50.39</c:v>
                </c:pt>
                <c:pt idx="1063">
                  <c:v>-50.36</c:v>
                </c:pt>
                <c:pt idx="1064">
                  <c:v>-50.33</c:v>
                </c:pt>
                <c:pt idx="1065">
                  <c:v>-50.3</c:v>
                </c:pt>
                <c:pt idx="1066">
                  <c:v>-50.27000000000001</c:v>
                </c:pt>
                <c:pt idx="1067">
                  <c:v>-50.24</c:v>
                </c:pt>
                <c:pt idx="1068">
                  <c:v>-50.21</c:v>
                </c:pt>
                <c:pt idx="1069">
                  <c:v>-50.18</c:v>
                </c:pt>
                <c:pt idx="1070">
                  <c:v>-50.15</c:v>
                </c:pt>
                <c:pt idx="1071">
                  <c:v>-50.12000000000001</c:v>
                </c:pt>
                <c:pt idx="1072">
                  <c:v>-50.09</c:v>
                </c:pt>
                <c:pt idx="1073">
                  <c:v>-50.06</c:v>
                </c:pt>
                <c:pt idx="1074">
                  <c:v>-50.03</c:v>
                </c:pt>
                <c:pt idx="1075">
                  <c:v>-50.0</c:v>
                </c:pt>
                <c:pt idx="1076">
                  <c:v>-49.97</c:v>
                </c:pt>
                <c:pt idx="1077">
                  <c:v>-49.94</c:v>
                </c:pt>
                <c:pt idx="1078">
                  <c:v>-49.91</c:v>
                </c:pt>
                <c:pt idx="1079">
                  <c:v>-49.88</c:v>
                </c:pt>
                <c:pt idx="1080">
                  <c:v>-49.85</c:v>
                </c:pt>
                <c:pt idx="1081">
                  <c:v>-49.82</c:v>
                </c:pt>
                <c:pt idx="1082">
                  <c:v>-49.79</c:v>
                </c:pt>
                <c:pt idx="1083">
                  <c:v>-49.76</c:v>
                </c:pt>
                <c:pt idx="1084">
                  <c:v>-49.73000000000001</c:v>
                </c:pt>
                <c:pt idx="1085">
                  <c:v>-49.7</c:v>
                </c:pt>
                <c:pt idx="1086">
                  <c:v>-49.67</c:v>
                </c:pt>
                <c:pt idx="1087">
                  <c:v>-49.64</c:v>
                </c:pt>
                <c:pt idx="1088">
                  <c:v>-49.61</c:v>
                </c:pt>
                <c:pt idx="1089">
                  <c:v>-49.58</c:v>
                </c:pt>
                <c:pt idx="1090">
                  <c:v>-49.55</c:v>
                </c:pt>
                <c:pt idx="1091">
                  <c:v>-49.52</c:v>
                </c:pt>
                <c:pt idx="1092">
                  <c:v>-49.49</c:v>
                </c:pt>
                <c:pt idx="1093">
                  <c:v>-49.46</c:v>
                </c:pt>
                <c:pt idx="1094">
                  <c:v>-49.43</c:v>
                </c:pt>
                <c:pt idx="1095">
                  <c:v>-49.4</c:v>
                </c:pt>
                <c:pt idx="1096">
                  <c:v>-49.37</c:v>
                </c:pt>
                <c:pt idx="1097">
                  <c:v>-49.34</c:v>
                </c:pt>
                <c:pt idx="1098">
                  <c:v>-49.31</c:v>
                </c:pt>
                <c:pt idx="1099">
                  <c:v>-49.28</c:v>
                </c:pt>
                <c:pt idx="1100">
                  <c:v>-49.25</c:v>
                </c:pt>
                <c:pt idx="1101">
                  <c:v>-49.22</c:v>
                </c:pt>
                <c:pt idx="1102">
                  <c:v>-49.19</c:v>
                </c:pt>
                <c:pt idx="1103">
                  <c:v>-49.16000000000001</c:v>
                </c:pt>
                <c:pt idx="1104">
                  <c:v>-49.13</c:v>
                </c:pt>
                <c:pt idx="1105">
                  <c:v>-49.1</c:v>
                </c:pt>
                <c:pt idx="1106">
                  <c:v>-49.07</c:v>
                </c:pt>
                <c:pt idx="1107">
                  <c:v>-49.04</c:v>
                </c:pt>
                <c:pt idx="1108">
                  <c:v>-49.01</c:v>
                </c:pt>
                <c:pt idx="1109">
                  <c:v>-48.98</c:v>
                </c:pt>
                <c:pt idx="1110">
                  <c:v>-48.95</c:v>
                </c:pt>
                <c:pt idx="1111">
                  <c:v>-48.92</c:v>
                </c:pt>
                <c:pt idx="1112">
                  <c:v>-48.89</c:v>
                </c:pt>
                <c:pt idx="1113">
                  <c:v>-48.86</c:v>
                </c:pt>
                <c:pt idx="1114">
                  <c:v>-48.83</c:v>
                </c:pt>
                <c:pt idx="1115">
                  <c:v>-48.8</c:v>
                </c:pt>
                <c:pt idx="1116">
                  <c:v>-48.77</c:v>
                </c:pt>
                <c:pt idx="1117">
                  <c:v>-48.74</c:v>
                </c:pt>
                <c:pt idx="1118">
                  <c:v>-48.71</c:v>
                </c:pt>
                <c:pt idx="1119">
                  <c:v>-48.68</c:v>
                </c:pt>
                <c:pt idx="1120">
                  <c:v>-48.65</c:v>
                </c:pt>
                <c:pt idx="1121">
                  <c:v>-48.62000000000001</c:v>
                </c:pt>
                <c:pt idx="1122">
                  <c:v>-48.59</c:v>
                </c:pt>
                <c:pt idx="1123">
                  <c:v>-48.56</c:v>
                </c:pt>
                <c:pt idx="1124">
                  <c:v>-48.53</c:v>
                </c:pt>
                <c:pt idx="1125">
                  <c:v>-48.5</c:v>
                </c:pt>
                <c:pt idx="1126">
                  <c:v>-48.47</c:v>
                </c:pt>
                <c:pt idx="1127">
                  <c:v>-48.44</c:v>
                </c:pt>
                <c:pt idx="1128">
                  <c:v>-48.41</c:v>
                </c:pt>
                <c:pt idx="1129">
                  <c:v>-48.38</c:v>
                </c:pt>
                <c:pt idx="1130">
                  <c:v>-48.35</c:v>
                </c:pt>
                <c:pt idx="1131">
                  <c:v>-48.32</c:v>
                </c:pt>
                <c:pt idx="1132">
                  <c:v>-48.29</c:v>
                </c:pt>
                <c:pt idx="1133">
                  <c:v>-48.26</c:v>
                </c:pt>
                <c:pt idx="1134">
                  <c:v>-48.23000000000001</c:v>
                </c:pt>
                <c:pt idx="1135">
                  <c:v>-48.2</c:v>
                </c:pt>
                <c:pt idx="1136">
                  <c:v>-48.17</c:v>
                </c:pt>
                <c:pt idx="1137">
                  <c:v>-48.14</c:v>
                </c:pt>
                <c:pt idx="1138">
                  <c:v>-48.11</c:v>
                </c:pt>
                <c:pt idx="1139">
                  <c:v>-48.08</c:v>
                </c:pt>
                <c:pt idx="1140">
                  <c:v>-48.05</c:v>
                </c:pt>
                <c:pt idx="1141">
                  <c:v>-48.02</c:v>
                </c:pt>
                <c:pt idx="1142">
                  <c:v>-47.99</c:v>
                </c:pt>
                <c:pt idx="1143">
                  <c:v>-47.96</c:v>
                </c:pt>
                <c:pt idx="1144">
                  <c:v>-47.93</c:v>
                </c:pt>
                <c:pt idx="1145">
                  <c:v>-47.9</c:v>
                </c:pt>
                <c:pt idx="1146">
                  <c:v>-47.87</c:v>
                </c:pt>
                <c:pt idx="1147">
                  <c:v>-47.84</c:v>
                </c:pt>
                <c:pt idx="1148">
                  <c:v>-47.81</c:v>
                </c:pt>
                <c:pt idx="1149">
                  <c:v>-47.78</c:v>
                </c:pt>
                <c:pt idx="1150">
                  <c:v>-47.75</c:v>
                </c:pt>
                <c:pt idx="1151">
                  <c:v>-47.72</c:v>
                </c:pt>
                <c:pt idx="1152">
                  <c:v>-47.69</c:v>
                </c:pt>
                <c:pt idx="1153">
                  <c:v>-47.66000000000001</c:v>
                </c:pt>
                <c:pt idx="1154">
                  <c:v>-47.63</c:v>
                </c:pt>
                <c:pt idx="1155">
                  <c:v>-47.6</c:v>
                </c:pt>
                <c:pt idx="1156">
                  <c:v>-47.57</c:v>
                </c:pt>
                <c:pt idx="1157">
                  <c:v>-47.54</c:v>
                </c:pt>
                <c:pt idx="1158">
                  <c:v>-47.51</c:v>
                </c:pt>
                <c:pt idx="1159">
                  <c:v>-47.48</c:v>
                </c:pt>
                <c:pt idx="1160">
                  <c:v>-47.45</c:v>
                </c:pt>
                <c:pt idx="1161">
                  <c:v>-47.42</c:v>
                </c:pt>
                <c:pt idx="1162">
                  <c:v>-47.39</c:v>
                </c:pt>
                <c:pt idx="1163">
                  <c:v>-47.36</c:v>
                </c:pt>
                <c:pt idx="1164">
                  <c:v>-47.33</c:v>
                </c:pt>
                <c:pt idx="1165">
                  <c:v>-47.3</c:v>
                </c:pt>
                <c:pt idx="1166">
                  <c:v>-47.27</c:v>
                </c:pt>
                <c:pt idx="1167">
                  <c:v>-47.24</c:v>
                </c:pt>
                <c:pt idx="1168">
                  <c:v>-47.21</c:v>
                </c:pt>
                <c:pt idx="1169">
                  <c:v>-47.18</c:v>
                </c:pt>
                <c:pt idx="1170">
                  <c:v>-47.15</c:v>
                </c:pt>
                <c:pt idx="1171">
                  <c:v>-47.12000000000001</c:v>
                </c:pt>
                <c:pt idx="1172">
                  <c:v>-47.09</c:v>
                </c:pt>
                <c:pt idx="1173">
                  <c:v>-47.06</c:v>
                </c:pt>
                <c:pt idx="1174">
                  <c:v>-47.03</c:v>
                </c:pt>
                <c:pt idx="1175">
                  <c:v>-47.0</c:v>
                </c:pt>
                <c:pt idx="1176">
                  <c:v>-46.97</c:v>
                </c:pt>
                <c:pt idx="1177">
                  <c:v>-46.94</c:v>
                </c:pt>
                <c:pt idx="1178">
                  <c:v>-46.91</c:v>
                </c:pt>
                <c:pt idx="1179">
                  <c:v>-46.88</c:v>
                </c:pt>
                <c:pt idx="1180">
                  <c:v>-46.85</c:v>
                </c:pt>
                <c:pt idx="1181">
                  <c:v>-46.82</c:v>
                </c:pt>
                <c:pt idx="1182">
                  <c:v>-46.79</c:v>
                </c:pt>
                <c:pt idx="1183">
                  <c:v>-46.76</c:v>
                </c:pt>
                <c:pt idx="1184">
                  <c:v>-46.73000000000001</c:v>
                </c:pt>
                <c:pt idx="1185">
                  <c:v>-46.7</c:v>
                </c:pt>
                <c:pt idx="1186">
                  <c:v>-46.67</c:v>
                </c:pt>
                <c:pt idx="1187">
                  <c:v>-46.64</c:v>
                </c:pt>
                <c:pt idx="1188">
                  <c:v>-46.61</c:v>
                </c:pt>
                <c:pt idx="1189">
                  <c:v>-46.58</c:v>
                </c:pt>
                <c:pt idx="1190">
                  <c:v>-46.55</c:v>
                </c:pt>
                <c:pt idx="1191">
                  <c:v>-46.52</c:v>
                </c:pt>
                <c:pt idx="1192">
                  <c:v>-46.49</c:v>
                </c:pt>
                <c:pt idx="1193">
                  <c:v>-46.46</c:v>
                </c:pt>
                <c:pt idx="1194">
                  <c:v>-46.43</c:v>
                </c:pt>
                <c:pt idx="1195">
                  <c:v>-46.4</c:v>
                </c:pt>
                <c:pt idx="1196">
                  <c:v>-46.37</c:v>
                </c:pt>
                <c:pt idx="1197">
                  <c:v>-46.34</c:v>
                </c:pt>
                <c:pt idx="1198">
                  <c:v>-46.31</c:v>
                </c:pt>
                <c:pt idx="1199">
                  <c:v>-46.28</c:v>
                </c:pt>
                <c:pt idx="1200">
                  <c:v>-46.25</c:v>
                </c:pt>
                <c:pt idx="1201">
                  <c:v>-46.22</c:v>
                </c:pt>
                <c:pt idx="1202">
                  <c:v>-46.19000000000001</c:v>
                </c:pt>
                <c:pt idx="1203">
                  <c:v>-46.16000000000001</c:v>
                </c:pt>
                <c:pt idx="1204">
                  <c:v>-46.13</c:v>
                </c:pt>
                <c:pt idx="1205">
                  <c:v>-46.1</c:v>
                </c:pt>
                <c:pt idx="1206">
                  <c:v>-46.07</c:v>
                </c:pt>
                <c:pt idx="1207">
                  <c:v>-46.04</c:v>
                </c:pt>
                <c:pt idx="1208">
                  <c:v>-46.01</c:v>
                </c:pt>
                <c:pt idx="1209">
                  <c:v>-45.98</c:v>
                </c:pt>
                <c:pt idx="1210">
                  <c:v>-45.95</c:v>
                </c:pt>
                <c:pt idx="1211">
                  <c:v>-45.92</c:v>
                </c:pt>
                <c:pt idx="1212">
                  <c:v>-45.89</c:v>
                </c:pt>
                <c:pt idx="1213">
                  <c:v>-45.86</c:v>
                </c:pt>
                <c:pt idx="1214">
                  <c:v>-45.83</c:v>
                </c:pt>
                <c:pt idx="1215">
                  <c:v>-45.8</c:v>
                </c:pt>
                <c:pt idx="1216">
                  <c:v>-45.77</c:v>
                </c:pt>
                <c:pt idx="1217">
                  <c:v>-45.74</c:v>
                </c:pt>
                <c:pt idx="1218">
                  <c:v>-45.71</c:v>
                </c:pt>
                <c:pt idx="1219">
                  <c:v>-45.68</c:v>
                </c:pt>
                <c:pt idx="1220">
                  <c:v>-45.65</c:v>
                </c:pt>
                <c:pt idx="1221">
                  <c:v>-45.62000000000001</c:v>
                </c:pt>
                <c:pt idx="1222">
                  <c:v>-45.59</c:v>
                </c:pt>
                <c:pt idx="1223">
                  <c:v>-45.56</c:v>
                </c:pt>
                <c:pt idx="1224">
                  <c:v>-45.53</c:v>
                </c:pt>
                <c:pt idx="1225">
                  <c:v>-45.5</c:v>
                </c:pt>
                <c:pt idx="1226">
                  <c:v>-45.47</c:v>
                </c:pt>
                <c:pt idx="1227">
                  <c:v>-45.44</c:v>
                </c:pt>
                <c:pt idx="1228">
                  <c:v>-45.41</c:v>
                </c:pt>
                <c:pt idx="1229">
                  <c:v>-45.38</c:v>
                </c:pt>
                <c:pt idx="1230">
                  <c:v>-45.35</c:v>
                </c:pt>
                <c:pt idx="1231">
                  <c:v>-45.32</c:v>
                </c:pt>
                <c:pt idx="1232">
                  <c:v>-45.29</c:v>
                </c:pt>
                <c:pt idx="1233">
                  <c:v>-45.26</c:v>
                </c:pt>
                <c:pt idx="1234">
                  <c:v>-45.23000000000001</c:v>
                </c:pt>
                <c:pt idx="1235">
                  <c:v>-45.2</c:v>
                </c:pt>
                <c:pt idx="1236">
                  <c:v>-45.17</c:v>
                </c:pt>
                <c:pt idx="1237">
                  <c:v>-45.14</c:v>
                </c:pt>
                <c:pt idx="1238">
                  <c:v>-45.11</c:v>
                </c:pt>
                <c:pt idx="1239">
                  <c:v>-45.08</c:v>
                </c:pt>
                <c:pt idx="1240">
                  <c:v>-45.05</c:v>
                </c:pt>
                <c:pt idx="1241">
                  <c:v>-45.02</c:v>
                </c:pt>
                <c:pt idx="1242">
                  <c:v>-44.99</c:v>
                </c:pt>
                <c:pt idx="1243">
                  <c:v>-44.96</c:v>
                </c:pt>
                <c:pt idx="1244">
                  <c:v>-44.93</c:v>
                </c:pt>
                <c:pt idx="1245">
                  <c:v>-44.9</c:v>
                </c:pt>
                <c:pt idx="1246">
                  <c:v>-44.87</c:v>
                </c:pt>
                <c:pt idx="1247">
                  <c:v>-44.84</c:v>
                </c:pt>
                <c:pt idx="1248">
                  <c:v>-44.81</c:v>
                </c:pt>
                <c:pt idx="1249">
                  <c:v>-44.78</c:v>
                </c:pt>
                <c:pt idx="1250">
                  <c:v>-44.75</c:v>
                </c:pt>
                <c:pt idx="1251">
                  <c:v>-44.72</c:v>
                </c:pt>
                <c:pt idx="1252">
                  <c:v>-44.69000000000001</c:v>
                </c:pt>
                <c:pt idx="1253">
                  <c:v>-44.66000000000001</c:v>
                </c:pt>
                <c:pt idx="1254">
                  <c:v>-44.63</c:v>
                </c:pt>
                <c:pt idx="1255">
                  <c:v>-44.6</c:v>
                </c:pt>
                <c:pt idx="1256">
                  <c:v>-44.57</c:v>
                </c:pt>
                <c:pt idx="1257">
                  <c:v>-44.54</c:v>
                </c:pt>
                <c:pt idx="1258">
                  <c:v>-44.51</c:v>
                </c:pt>
                <c:pt idx="1259">
                  <c:v>-44.48</c:v>
                </c:pt>
                <c:pt idx="1260">
                  <c:v>-44.45</c:v>
                </c:pt>
                <c:pt idx="1261">
                  <c:v>-44.42</c:v>
                </c:pt>
                <c:pt idx="1262">
                  <c:v>-44.39</c:v>
                </c:pt>
                <c:pt idx="1263">
                  <c:v>-44.36</c:v>
                </c:pt>
                <c:pt idx="1264">
                  <c:v>-44.33</c:v>
                </c:pt>
                <c:pt idx="1265">
                  <c:v>-44.3</c:v>
                </c:pt>
                <c:pt idx="1266">
                  <c:v>-44.27</c:v>
                </c:pt>
                <c:pt idx="1267">
                  <c:v>-44.24</c:v>
                </c:pt>
                <c:pt idx="1268">
                  <c:v>-44.21</c:v>
                </c:pt>
                <c:pt idx="1269">
                  <c:v>-44.18</c:v>
                </c:pt>
                <c:pt idx="1270">
                  <c:v>-44.15</c:v>
                </c:pt>
                <c:pt idx="1271">
                  <c:v>-44.12000000000001</c:v>
                </c:pt>
                <c:pt idx="1272">
                  <c:v>-44.09</c:v>
                </c:pt>
                <c:pt idx="1273">
                  <c:v>-44.06</c:v>
                </c:pt>
                <c:pt idx="1274">
                  <c:v>-44.03</c:v>
                </c:pt>
                <c:pt idx="1275">
                  <c:v>-44.0</c:v>
                </c:pt>
                <c:pt idx="1276">
                  <c:v>-43.97</c:v>
                </c:pt>
                <c:pt idx="1277">
                  <c:v>-43.94</c:v>
                </c:pt>
                <c:pt idx="1278">
                  <c:v>-43.91</c:v>
                </c:pt>
                <c:pt idx="1279">
                  <c:v>-43.88</c:v>
                </c:pt>
                <c:pt idx="1280">
                  <c:v>-43.85</c:v>
                </c:pt>
                <c:pt idx="1281">
                  <c:v>-43.82</c:v>
                </c:pt>
                <c:pt idx="1282">
                  <c:v>-43.79</c:v>
                </c:pt>
                <c:pt idx="1283">
                  <c:v>-43.76</c:v>
                </c:pt>
                <c:pt idx="1284">
                  <c:v>-43.73000000000001</c:v>
                </c:pt>
                <c:pt idx="1285">
                  <c:v>-43.7</c:v>
                </c:pt>
                <c:pt idx="1286">
                  <c:v>-43.67</c:v>
                </c:pt>
                <c:pt idx="1287">
                  <c:v>-43.64</c:v>
                </c:pt>
                <c:pt idx="1288">
                  <c:v>-43.61</c:v>
                </c:pt>
                <c:pt idx="1289">
                  <c:v>-43.58</c:v>
                </c:pt>
                <c:pt idx="1290">
                  <c:v>-43.55</c:v>
                </c:pt>
                <c:pt idx="1291">
                  <c:v>-43.52</c:v>
                </c:pt>
                <c:pt idx="1292">
                  <c:v>-43.49</c:v>
                </c:pt>
                <c:pt idx="1293">
                  <c:v>-43.46</c:v>
                </c:pt>
                <c:pt idx="1294">
                  <c:v>-43.43</c:v>
                </c:pt>
                <c:pt idx="1295">
                  <c:v>-43.4</c:v>
                </c:pt>
                <c:pt idx="1296">
                  <c:v>-43.37</c:v>
                </c:pt>
                <c:pt idx="1297">
                  <c:v>-43.34</c:v>
                </c:pt>
                <c:pt idx="1298">
                  <c:v>-43.31</c:v>
                </c:pt>
                <c:pt idx="1299">
                  <c:v>-43.28</c:v>
                </c:pt>
                <c:pt idx="1300">
                  <c:v>-43.25</c:v>
                </c:pt>
                <c:pt idx="1301">
                  <c:v>-43.22</c:v>
                </c:pt>
                <c:pt idx="1302">
                  <c:v>-43.19000000000001</c:v>
                </c:pt>
                <c:pt idx="1303">
                  <c:v>-43.16000000000001</c:v>
                </c:pt>
                <c:pt idx="1304">
                  <c:v>-43.13</c:v>
                </c:pt>
                <c:pt idx="1305">
                  <c:v>-43.1</c:v>
                </c:pt>
                <c:pt idx="1306">
                  <c:v>-43.07</c:v>
                </c:pt>
                <c:pt idx="1307">
                  <c:v>-43.04</c:v>
                </c:pt>
                <c:pt idx="1308">
                  <c:v>-43.01</c:v>
                </c:pt>
                <c:pt idx="1309">
                  <c:v>-42.98</c:v>
                </c:pt>
                <c:pt idx="1310">
                  <c:v>-42.95</c:v>
                </c:pt>
                <c:pt idx="1311">
                  <c:v>-42.92</c:v>
                </c:pt>
                <c:pt idx="1312">
                  <c:v>-42.89</c:v>
                </c:pt>
                <c:pt idx="1313">
                  <c:v>-42.86</c:v>
                </c:pt>
                <c:pt idx="1314">
                  <c:v>-42.83</c:v>
                </c:pt>
                <c:pt idx="1315">
                  <c:v>-42.8</c:v>
                </c:pt>
                <c:pt idx="1316">
                  <c:v>-42.77</c:v>
                </c:pt>
                <c:pt idx="1317">
                  <c:v>-42.74</c:v>
                </c:pt>
                <c:pt idx="1318">
                  <c:v>-42.71</c:v>
                </c:pt>
                <c:pt idx="1319">
                  <c:v>-42.68</c:v>
                </c:pt>
                <c:pt idx="1320">
                  <c:v>-42.65</c:v>
                </c:pt>
                <c:pt idx="1321">
                  <c:v>-42.62000000000001</c:v>
                </c:pt>
                <c:pt idx="1322">
                  <c:v>-42.59</c:v>
                </c:pt>
                <c:pt idx="1323">
                  <c:v>-42.56</c:v>
                </c:pt>
                <c:pt idx="1324">
                  <c:v>-42.53</c:v>
                </c:pt>
                <c:pt idx="1325">
                  <c:v>-42.5</c:v>
                </c:pt>
                <c:pt idx="1326">
                  <c:v>-42.47</c:v>
                </c:pt>
                <c:pt idx="1327">
                  <c:v>-42.44</c:v>
                </c:pt>
                <c:pt idx="1328">
                  <c:v>-42.41</c:v>
                </c:pt>
                <c:pt idx="1329">
                  <c:v>-42.38</c:v>
                </c:pt>
                <c:pt idx="1330">
                  <c:v>-42.35</c:v>
                </c:pt>
                <c:pt idx="1331">
                  <c:v>-42.32</c:v>
                </c:pt>
                <c:pt idx="1332">
                  <c:v>-42.29</c:v>
                </c:pt>
                <c:pt idx="1333">
                  <c:v>-42.26</c:v>
                </c:pt>
                <c:pt idx="1334">
                  <c:v>-42.23000000000001</c:v>
                </c:pt>
                <c:pt idx="1335">
                  <c:v>-42.2</c:v>
                </c:pt>
                <c:pt idx="1336">
                  <c:v>-42.17</c:v>
                </c:pt>
                <c:pt idx="1337">
                  <c:v>-42.14</c:v>
                </c:pt>
                <c:pt idx="1338">
                  <c:v>-42.11</c:v>
                </c:pt>
                <c:pt idx="1339">
                  <c:v>-42.08</c:v>
                </c:pt>
                <c:pt idx="1340">
                  <c:v>-42.05</c:v>
                </c:pt>
                <c:pt idx="1341">
                  <c:v>-42.02</c:v>
                </c:pt>
                <c:pt idx="1342">
                  <c:v>-41.99</c:v>
                </c:pt>
                <c:pt idx="1343">
                  <c:v>-41.96</c:v>
                </c:pt>
                <c:pt idx="1344">
                  <c:v>-41.93</c:v>
                </c:pt>
                <c:pt idx="1345">
                  <c:v>-41.9</c:v>
                </c:pt>
                <c:pt idx="1346">
                  <c:v>-41.87</c:v>
                </c:pt>
                <c:pt idx="1347">
                  <c:v>-41.84</c:v>
                </c:pt>
                <c:pt idx="1348">
                  <c:v>-41.81</c:v>
                </c:pt>
                <c:pt idx="1349">
                  <c:v>-41.78</c:v>
                </c:pt>
                <c:pt idx="1350">
                  <c:v>-41.75</c:v>
                </c:pt>
                <c:pt idx="1351">
                  <c:v>-41.72</c:v>
                </c:pt>
                <c:pt idx="1352">
                  <c:v>-41.69000000000001</c:v>
                </c:pt>
                <c:pt idx="1353">
                  <c:v>-41.66000000000001</c:v>
                </c:pt>
                <c:pt idx="1354">
                  <c:v>-41.63</c:v>
                </c:pt>
                <c:pt idx="1355">
                  <c:v>-41.6</c:v>
                </c:pt>
                <c:pt idx="1356">
                  <c:v>-41.57</c:v>
                </c:pt>
                <c:pt idx="1357">
                  <c:v>-41.54</c:v>
                </c:pt>
                <c:pt idx="1358">
                  <c:v>-41.51</c:v>
                </c:pt>
                <c:pt idx="1359">
                  <c:v>-41.48</c:v>
                </c:pt>
                <c:pt idx="1360">
                  <c:v>-41.45</c:v>
                </c:pt>
                <c:pt idx="1361">
                  <c:v>-41.42</c:v>
                </c:pt>
                <c:pt idx="1362">
                  <c:v>-41.39</c:v>
                </c:pt>
                <c:pt idx="1363">
                  <c:v>-41.36</c:v>
                </c:pt>
                <c:pt idx="1364">
                  <c:v>-41.33</c:v>
                </c:pt>
                <c:pt idx="1365">
                  <c:v>-41.3</c:v>
                </c:pt>
                <c:pt idx="1366">
                  <c:v>-41.27</c:v>
                </c:pt>
                <c:pt idx="1367">
                  <c:v>-41.24</c:v>
                </c:pt>
                <c:pt idx="1368">
                  <c:v>-41.21</c:v>
                </c:pt>
                <c:pt idx="1369">
                  <c:v>-41.18</c:v>
                </c:pt>
                <c:pt idx="1370">
                  <c:v>-41.15</c:v>
                </c:pt>
                <c:pt idx="1371">
                  <c:v>-41.12000000000001</c:v>
                </c:pt>
                <c:pt idx="1372">
                  <c:v>-41.09</c:v>
                </c:pt>
                <c:pt idx="1373">
                  <c:v>-41.06</c:v>
                </c:pt>
                <c:pt idx="1374">
                  <c:v>-41.03</c:v>
                </c:pt>
                <c:pt idx="1375">
                  <c:v>-41.0</c:v>
                </c:pt>
                <c:pt idx="1376">
                  <c:v>-40.97</c:v>
                </c:pt>
                <c:pt idx="1377">
                  <c:v>-40.94</c:v>
                </c:pt>
                <c:pt idx="1378">
                  <c:v>-40.91</c:v>
                </c:pt>
                <c:pt idx="1379">
                  <c:v>-40.88</c:v>
                </c:pt>
                <c:pt idx="1380">
                  <c:v>-40.85</c:v>
                </c:pt>
                <c:pt idx="1381">
                  <c:v>-40.82</c:v>
                </c:pt>
                <c:pt idx="1382">
                  <c:v>-40.79</c:v>
                </c:pt>
                <c:pt idx="1383">
                  <c:v>-40.76</c:v>
                </c:pt>
                <c:pt idx="1384">
                  <c:v>-40.73000000000001</c:v>
                </c:pt>
                <c:pt idx="1385">
                  <c:v>-40.7</c:v>
                </c:pt>
                <c:pt idx="1386">
                  <c:v>-40.67</c:v>
                </c:pt>
                <c:pt idx="1387">
                  <c:v>-40.64</c:v>
                </c:pt>
                <c:pt idx="1388">
                  <c:v>-40.61</c:v>
                </c:pt>
                <c:pt idx="1389">
                  <c:v>-40.58</c:v>
                </c:pt>
                <c:pt idx="1390">
                  <c:v>-40.55</c:v>
                </c:pt>
                <c:pt idx="1391">
                  <c:v>-40.52</c:v>
                </c:pt>
                <c:pt idx="1392">
                  <c:v>-40.49</c:v>
                </c:pt>
                <c:pt idx="1393">
                  <c:v>-40.46</c:v>
                </c:pt>
                <c:pt idx="1394">
                  <c:v>-40.43</c:v>
                </c:pt>
                <c:pt idx="1395">
                  <c:v>-40.4</c:v>
                </c:pt>
                <c:pt idx="1396">
                  <c:v>-40.37</c:v>
                </c:pt>
                <c:pt idx="1397">
                  <c:v>-40.34</c:v>
                </c:pt>
                <c:pt idx="1398">
                  <c:v>-40.31</c:v>
                </c:pt>
                <c:pt idx="1399">
                  <c:v>-40.28</c:v>
                </c:pt>
                <c:pt idx="1400">
                  <c:v>-40.25</c:v>
                </c:pt>
                <c:pt idx="1401">
                  <c:v>-40.22</c:v>
                </c:pt>
                <c:pt idx="1402">
                  <c:v>-40.19000000000001</c:v>
                </c:pt>
                <c:pt idx="1403">
                  <c:v>-40.16000000000001</c:v>
                </c:pt>
                <c:pt idx="1404">
                  <c:v>-40.13</c:v>
                </c:pt>
                <c:pt idx="1405">
                  <c:v>-40.1</c:v>
                </c:pt>
                <c:pt idx="1406">
                  <c:v>-40.07</c:v>
                </c:pt>
                <c:pt idx="1407">
                  <c:v>-40.04</c:v>
                </c:pt>
                <c:pt idx="1408">
                  <c:v>-40.01000000000001</c:v>
                </c:pt>
                <c:pt idx="1409">
                  <c:v>-39.98</c:v>
                </c:pt>
                <c:pt idx="1410">
                  <c:v>-39.95</c:v>
                </c:pt>
                <c:pt idx="1411">
                  <c:v>-39.92</c:v>
                </c:pt>
                <c:pt idx="1412">
                  <c:v>-39.89</c:v>
                </c:pt>
                <c:pt idx="1413">
                  <c:v>-39.86</c:v>
                </c:pt>
                <c:pt idx="1414">
                  <c:v>-39.83</c:v>
                </c:pt>
                <c:pt idx="1415">
                  <c:v>-39.8</c:v>
                </c:pt>
                <c:pt idx="1416">
                  <c:v>-39.77</c:v>
                </c:pt>
                <c:pt idx="1417">
                  <c:v>-39.74</c:v>
                </c:pt>
                <c:pt idx="1418">
                  <c:v>-39.71</c:v>
                </c:pt>
                <c:pt idx="1419">
                  <c:v>-39.68</c:v>
                </c:pt>
                <c:pt idx="1420">
                  <c:v>-39.65</c:v>
                </c:pt>
                <c:pt idx="1421">
                  <c:v>-39.62000000000001</c:v>
                </c:pt>
                <c:pt idx="1422">
                  <c:v>-39.59</c:v>
                </c:pt>
                <c:pt idx="1423">
                  <c:v>-39.56</c:v>
                </c:pt>
                <c:pt idx="1424">
                  <c:v>-39.53</c:v>
                </c:pt>
                <c:pt idx="1425">
                  <c:v>-39.5</c:v>
                </c:pt>
                <c:pt idx="1426">
                  <c:v>-39.47</c:v>
                </c:pt>
                <c:pt idx="1427">
                  <c:v>-39.44</c:v>
                </c:pt>
                <c:pt idx="1428">
                  <c:v>-39.41</c:v>
                </c:pt>
                <c:pt idx="1429">
                  <c:v>-39.38</c:v>
                </c:pt>
                <c:pt idx="1430">
                  <c:v>-39.35</c:v>
                </c:pt>
                <c:pt idx="1431">
                  <c:v>-39.32</c:v>
                </c:pt>
                <c:pt idx="1432">
                  <c:v>-39.29</c:v>
                </c:pt>
                <c:pt idx="1433">
                  <c:v>-39.26000000000001</c:v>
                </c:pt>
                <c:pt idx="1434">
                  <c:v>-39.23000000000001</c:v>
                </c:pt>
                <c:pt idx="1435">
                  <c:v>-39.2</c:v>
                </c:pt>
                <c:pt idx="1436">
                  <c:v>-39.17</c:v>
                </c:pt>
                <c:pt idx="1437">
                  <c:v>-39.14</c:v>
                </c:pt>
                <c:pt idx="1438">
                  <c:v>-39.11</c:v>
                </c:pt>
                <c:pt idx="1439">
                  <c:v>-39.08</c:v>
                </c:pt>
                <c:pt idx="1440">
                  <c:v>-39.05</c:v>
                </c:pt>
                <c:pt idx="1441">
                  <c:v>-39.02</c:v>
                </c:pt>
                <c:pt idx="1442">
                  <c:v>-38.99</c:v>
                </c:pt>
                <c:pt idx="1443">
                  <c:v>-38.96</c:v>
                </c:pt>
                <c:pt idx="1444">
                  <c:v>-38.93</c:v>
                </c:pt>
                <c:pt idx="1445">
                  <c:v>-38.9</c:v>
                </c:pt>
                <c:pt idx="1446">
                  <c:v>-38.87</c:v>
                </c:pt>
                <c:pt idx="1447">
                  <c:v>-38.84</c:v>
                </c:pt>
                <c:pt idx="1448">
                  <c:v>-38.81</c:v>
                </c:pt>
                <c:pt idx="1449">
                  <c:v>-38.78</c:v>
                </c:pt>
                <c:pt idx="1450">
                  <c:v>-38.75</c:v>
                </c:pt>
                <c:pt idx="1451">
                  <c:v>-38.72</c:v>
                </c:pt>
                <c:pt idx="1452">
                  <c:v>-38.69000000000001</c:v>
                </c:pt>
                <c:pt idx="1453">
                  <c:v>-38.66000000000001</c:v>
                </c:pt>
                <c:pt idx="1454">
                  <c:v>-38.63</c:v>
                </c:pt>
                <c:pt idx="1455">
                  <c:v>-38.6</c:v>
                </c:pt>
                <c:pt idx="1456">
                  <c:v>-38.57</c:v>
                </c:pt>
                <c:pt idx="1457">
                  <c:v>-38.54</c:v>
                </c:pt>
                <c:pt idx="1458">
                  <c:v>-38.51000000000001</c:v>
                </c:pt>
                <c:pt idx="1459">
                  <c:v>-38.48</c:v>
                </c:pt>
                <c:pt idx="1460">
                  <c:v>-38.45</c:v>
                </c:pt>
                <c:pt idx="1461">
                  <c:v>-38.42</c:v>
                </c:pt>
                <c:pt idx="1462">
                  <c:v>-38.39</c:v>
                </c:pt>
                <c:pt idx="1463">
                  <c:v>-38.36</c:v>
                </c:pt>
                <c:pt idx="1464">
                  <c:v>-38.33</c:v>
                </c:pt>
                <c:pt idx="1465">
                  <c:v>-38.3</c:v>
                </c:pt>
                <c:pt idx="1466">
                  <c:v>-38.27</c:v>
                </c:pt>
                <c:pt idx="1467">
                  <c:v>-38.24</c:v>
                </c:pt>
                <c:pt idx="1468">
                  <c:v>-38.21</c:v>
                </c:pt>
                <c:pt idx="1469">
                  <c:v>-38.18</c:v>
                </c:pt>
                <c:pt idx="1470">
                  <c:v>-38.15</c:v>
                </c:pt>
                <c:pt idx="1471">
                  <c:v>-38.12000000000001</c:v>
                </c:pt>
                <c:pt idx="1472">
                  <c:v>-38.09</c:v>
                </c:pt>
                <c:pt idx="1473">
                  <c:v>-38.06</c:v>
                </c:pt>
                <c:pt idx="1474">
                  <c:v>-38.03</c:v>
                </c:pt>
                <c:pt idx="1475">
                  <c:v>-38.0</c:v>
                </c:pt>
                <c:pt idx="1476">
                  <c:v>-37.97</c:v>
                </c:pt>
                <c:pt idx="1477">
                  <c:v>-37.94</c:v>
                </c:pt>
                <c:pt idx="1478">
                  <c:v>-37.91</c:v>
                </c:pt>
                <c:pt idx="1479">
                  <c:v>-37.88</c:v>
                </c:pt>
                <c:pt idx="1480">
                  <c:v>-37.85</c:v>
                </c:pt>
                <c:pt idx="1481">
                  <c:v>-37.82</c:v>
                </c:pt>
                <c:pt idx="1482">
                  <c:v>-37.79</c:v>
                </c:pt>
                <c:pt idx="1483">
                  <c:v>-37.76000000000001</c:v>
                </c:pt>
                <c:pt idx="1484">
                  <c:v>-37.73000000000001</c:v>
                </c:pt>
                <c:pt idx="1485">
                  <c:v>-37.7</c:v>
                </c:pt>
                <c:pt idx="1486">
                  <c:v>-37.67</c:v>
                </c:pt>
                <c:pt idx="1487">
                  <c:v>-37.64</c:v>
                </c:pt>
                <c:pt idx="1488">
                  <c:v>-37.61</c:v>
                </c:pt>
                <c:pt idx="1489">
                  <c:v>-37.58</c:v>
                </c:pt>
                <c:pt idx="1490">
                  <c:v>-37.55</c:v>
                </c:pt>
                <c:pt idx="1491">
                  <c:v>-37.52</c:v>
                </c:pt>
                <c:pt idx="1492">
                  <c:v>-37.49</c:v>
                </c:pt>
                <c:pt idx="1493">
                  <c:v>-37.46</c:v>
                </c:pt>
                <c:pt idx="1494">
                  <c:v>-37.43</c:v>
                </c:pt>
                <c:pt idx="1495">
                  <c:v>-37.4</c:v>
                </c:pt>
                <c:pt idx="1496">
                  <c:v>-37.37</c:v>
                </c:pt>
                <c:pt idx="1497">
                  <c:v>-37.34</c:v>
                </c:pt>
                <c:pt idx="1498">
                  <c:v>-37.31</c:v>
                </c:pt>
                <c:pt idx="1499">
                  <c:v>-37.28</c:v>
                </c:pt>
                <c:pt idx="1500">
                  <c:v>-37.25</c:v>
                </c:pt>
                <c:pt idx="1501">
                  <c:v>-37.22</c:v>
                </c:pt>
                <c:pt idx="1502">
                  <c:v>-37.19000000000001</c:v>
                </c:pt>
                <c:pt idx="1503">
                  <c:v>-37.16000000000001</c:v>
                </c:pt>
                <c:pt idx="1504">
                  <c:v>-37.13</c:v>
                </c:pt>
                <c:pt idx="1505">
                  <c:v>-37.1</c:v>
                </c:pt>
                <c:pt idx="1506">
                  <c:v>-37.07</c:v>
                </c:pt>
                <c:pt idx="1507">
                  <c:v>-37.04</c:v>
                </c:pt>
                <c:pt idx="1508">
                  <c:v>-37.01000000000001</c:v>
                </c:pt>
                <c:pt idx="1509">
                  <c:v>-36.98</c:v>
                </c:pt>
                <c:pt idx="1510">
                  <c:v>-36.95</c:v>
                </c:pt>
                <c:pt idx="1511">
                  <c:v>-36.92</c:v>
                </c:pt>
                <c:pt idx="1512">
                  <c:v>-36.89</c:v>
                </c:pt>
                <c:pt idx="1513">
                  <c:v>-36.86</c:v>
                </c:pt>
                <c:pt idx="1514">
                  <c:v>-36.83</c:v>
                </c:pt>
                <c:pt idx="1515">
                  <c:v>-36.8</c:v>
                </c:pt>
                <c:pt idx="1516">
                  <c:v>-36.77</c:v>
                </c:pt>
                <c:pt idx="1517">
                  <c:v>-36.74</c:v>
                </c:pt>
                <c:pt idx="1518">
                  <c:v>-36.71</c:v>
                </c:pt>
                <c:pt idx="1519">
                  <c:v>-36.68</c:v>
                </c:pt>
                <c:pt idx="1520">
                  <c:v>-36.65</c:v>
                </c:pt>
                <c:pt idx="1521">
                  <c:v>-36.62000000000001</c:v>
                </c:pt>
                <c:pt idx="1522">
                  <c:v>-36.59</c:v>
                </c:pt>
                <c:pt idx="1523">
                  <c:v>-36.56</c:v>
                </c:pt>
                <c:pt idx="1524">
                  <c:v>-36.53</c:v>
                </c:pt>
                <c:pt idx="1525">
                  <c:v>-36.5</c:v>
                </c:pt>
                <c:pt idx="1526">
                  <c:v>-36.47</c:v>
                </c:pt>
                <c:pt idx="1527">
                  <c:v>-36.44</c:v>
                </c:pt>
                <c:pt idx="1528">
                  <c:v>-36.41</c:v>
                </c:pt>
                <c:pt idx="1529">
                  <c:v>-36.38</c:v>
                </c:pt>
                <c:pt idx="1530">
                  <c:v>-36.35</c:v>
                </c:pt>
                <c:pt idx="1531">
                  <c:v>-36.32</c:v>
                </c:pt>
                <c:pt idx="1532">
                  <c:v>-36.29</c:v>
                </c:pt>
                <c:pt idx="1533">
                  <c:v>-36.26000000000001</c:v>
                </c:pt>
                <c:pt idx="1534">
                  <c:v>-36.23000000000001</c:v>
                </c:pt>
                <c:pt idx="1535">
                  <c:v>-36.2</c:v>
                </c:pt>
                <c:pt idx="1536">
                  <c:v>-36.17</c:v>
                </c:pt>
                <c:pt idx="1537">
                  <c:v>-36.14</c:v>
                </c:pt>
                <c:pt idx="1538">
                  <c:v>-36.11</c:v>
                </c:pt>
                <c:pt idx="1539">
                  <c:v>-36.08</c:v>
                </c:pt>
                <c:pt idx="1540">
                  <c:v>-36.05</c:v>
                </c:pt>
                <c:pt idx="1541">
                  <c:v>-36.02</c:v>
                </c:pt>
                <c:pt idx="1542">
                  <c:v>-35.99</c:v>
                </c:pt>
                <c:pt idx="1543">
                  <c:v>-35.96</c:v>
                </c:pt>
                <c:pt idx="1544">
                  <c:v>-35.93</c:v>
                </c:pt>
                <c:pt idx="1545">
                  <c:v>-35.9</c:v>
                </c:pt>
                <c:pt idx="1546">
                  <c:v>-35.87</c:v>
                </c:pt>
                <c:pt idx="1547">
                  <c:v>-35.84</c:v>
                </c:pt>
                <c:pt idx="1548">
                  <c:v>-35.81</c:v>
                </c:pt>
                <c:pt idx="1549">
                  <c:v>-35.78</c:v>
                </c:pt>
                <c:pt idx="1550">
                  <c:v>-35.75</c:v>
                </c:pt>
                <c:pt idx="1551">
                  <c:v>-35.72</c:v>
                </c:pt>
                <c:pt idx="1552">
                  <c:v>-35.69000000000001</c:v>
                </c:pt>
                <c:pt idx="1553">
                  <c:v>-35.66000000000001</c:v>
                </c:pt>
                <c:pt idx="1554">
                  <c:v>-35.63</c:v>
                </c:pt>
                <c:pt idx="1555">
                  <c:v>-35.6</c:v>
                </c:pt>
                <c:pt idx="1556">
                  <c:v>-35.57</c:v>
                </c:pt>
                <c:pt idx="1557">
                  <c:v>-35.54</c:v>
                </c:pt>
                <c:pt idx="1558">
                  <c:v>-35.51000000000001</c:v>
                </c:pt>
                <c:pt idx="1559">
                  <c:v>-35.48</c:v>
                </c:pt>
                <c:pt idx="1560">
                  <c:v>-35.45</c:v>
                </c:pt>
                <c:pt idx="1561">
                  <c:v>-35.42</c:v>
                </c:pt>
                <c:pt idx="1562">
                  <c:v>-35.39</c:v>
                </c:pt>
                <c:pt idx="1563">
                  <c:v>-35.36</c:v>
                </c:pt>
                <c:pt idx="1564">
                  <c:v>-35.33</c:v>
                </c:pt>
                <c:pt idx="1565">
                  <c:v>-35.3</c:v>
                </c:pt>
                <c:pt idx="1566">
                  <c:v>-35.27</c:v>
                </c:pt>
                <c:pt idx="1567">
                  <c:v>-35.24</c:v>
                </c:pt>
                <c:pt idx="1568">
                  <c:v>-35.21</c:v>
                </c:pt>
                <c:pt idx="1569">
                  <c:v>-35.18</c:v>
                </c:pt>
                <c:pt idx="1570">
                  <c:v>-35.15</c:v>
                </c:pt>
                <c:pt idx="1571">
                  <c:v>-35.12000000000001</c:v>
                </c:pt>
                <c:pt idx="1572">
                  <c:v>-35.09</c:v>
                </c:pt>
                <c:pt idx="1573">
                  <c:v>-35.06</c:v>
                </c:pt>
                <c:pt idx="1574">
                  <c:v>-35.03</c:v>
                </c:pt>
                <c:pt idx="1575">
                  <c:v>-35.0</c:v>
                </c:pt>
                <c:pt idx="1576">
                  <c:v>-34.97</c:v>
                </c:pt>
                <c:pt idx="1577">
                  <c:v>-34.94</c:v>
                </c:pt>
                <c:pt idx="1578">
                  <c:v>-34.91</c:v>
                </c:pt>
                <c:pt idx="1579">
                  <c:v>-34.88</c:v>
                </c:pt>
                <c:pt idx="1580">
                  <c:v>-34.85</c:v>
                </c:pt>
                <c:pt idx="1581">
                  <c:v>-34.82</c:v>
                </c:pt>
                <c:pt idx="1582">
                  <c:v>-34.79</c:v>
                </c:pt>
                <c:pt idx="1583">
                  <c:v>-34.76000000000001</c:v>
                </c:pt>
                <c:pt idx="1584">
                  <c:v>-34.73000000000001</c:v>
                </c:pt>
                <c:pt idx="1585">
                  <c:v>-34.7</c:v>
                </c:pt>
                <c:pt idx="1586">
                  <c:v>-34.67</c:v>
                </c:pt>
                <c:pt idx="1587">
                  <c:v>-34.64</c:v>
                </c:pt>
                <c:pt idx="1588">
                  <c:v>-34.61</c:v>
                </c:pt>
                <c:pt idx="1589">
                  <c:v>-34.58</c:v>
                </c:pt>
                <c:pt idx="1590">
                  <c:v>-34.55</c:v>
                </c:pt>
                <c:pt idx="1591">
                  <c:v>-34.52</c:v>
                </c:pt>
                <c:pt idx="1592">
                  <c:v>-34.49</c:v>
                </c:pt>
                <c:pt idx="1593">
                  <c:v>-34.46</c:v>
                </c:pt>
                <c:pt idx="1594">
                  <c:v>-34.43</c:v>
                </c:pt>
                <c:pt idx="1595">
                  <c:v>-34.4</c:v>
                </c:pt>
                <c:pt idx="1596">
                  <c:v>-34.37</c:v>
                </c:pt>
                <c:pt idx="1597">
                  <c:v>-34.34</c:v>
                </c:pt>
                <c:pt idx="1598">
                  <c:v>-34.31</c:v>
                </c:pt>
                <c:pt idx="1599">
                  <c:v>-34.28</c:v>
                </c:pt>
                <c:pt idx="1600">
                  <c:v>-34.25</c:v>
                </c:pt>
                <c:pt idx="1601">
                  <c:v>-34.22</c:v>
                </c:pt>
                <c:pt idx="1602">
                  <c:v>-34.19000000000001</c:v>
                </c:pt>
                <c:pt idx="1603">
                  <c:v>-34.16000000000001</c:v>
                </c:pt>
                <c:pt idx="1604">
                  <c:v>-34.13</c:v>
                </c:pt>
                <c:pt idx="1605">
                  <c:v>-34.1</c:v>
                </c:pt>
                <c:pt idx="1606">
                  <c:v>-34.07</c:v>
                </c:pt>
                <c:pt idx="1607">
                  <c:v>-34.04</c:v>
                </c:pt>
                <c:pt idx="1608">
                  <c:v>-34.01000000000001</c:v>
                </c:pt>
                <c:pt idx="1609">
                  <c:v>-33.98</c:v>
                </c:pt>
                <c:pt idx="1610">
                  <c:v>-33.95</c:v>
                </c:pt>
                <c:pt idx="1611">
                  <c:v>-33.92</c:v>
                </c:pt>
                <c:pt idx="1612">
                  <c:v>-33.89</c:v>
                </c:pt>
                <c:pt idx="1613">
                  <c:v>-33.86</c:v>
                </c:pt>
                <c:pt idx="1614">
                  <c:v>-33.83</c:v>
                </c:pt>
                <c:pt idx="1615">
                  <c:v>-33.8</c:v>
                </c:pt>
                <c:pt idx="1616">
                  <c:v>-33.77</c:v>
                </c:pt>
                <c:pt idx="1617">
                  <c:v>-33.74</c:v>
                </c:pt>
                <c:pt idx="1618">
                  <c:v>-33.71</c:v>
                </c:pt>
                <c:pt idx="1619">
                  <c:v>-33.68</c:v>
                </c:pt>
                <c:pt idx="1620">
                  <c:v>-33.65</c:v>
                </c:pt>
                <c:pt idx="1621">
                  <c:v>-33.62000000000001</c:v>
                </c:pt>
                <c:pt idx="1622">
                  <c:v>-33.59</c:v>
                </c:pt>
                <c:pt idx="1623">
                  <c:v>-33.56</c:v>
                </c:pt>
                <c:pt idx="1624">
                  <c:v>-33.53</c:v>
                </c:pt>
                <c:pt idx="1625">
                  <c:v>-33.5</c:v>
                </c:pt>
                <c:pt idx="1626">
                  <c:v>-33.47</c:v>
                </c:pt>
                <c:pt idx="1627">
                  <c:v>-33.44</c:v>
                </c:pt>
                <c:pt idx="1628">
                  <c:v>-33.41</c:v>
                </c:pt>
                <c:pt idx="1629">
                  <c:v>-33.38</c:v>
                </c:pt>
                <c:pt idx="1630">
                  <c:v>-33.35</c:v>
                </c:pt>
                <c:pt idx="1631">
                  <c:v>-33.32</c:v>
                </c:pt>
                <c:pt idx="1632">
                  <c:v>-33.29</c:v>
                </c:pt>
                <c:pt idx="1633">
                  <c:v>-33.26000000000001</c:v>
                </c:pt>
                <c:pt idx="1634">
                  <c:v>-33.23000000000001</c:v>
                </c:pt>
                <c:pt idx="1635">
                  <c:v>-33.2</c:v>
                </c:pt>
                <c:pt idx="1636">
                  <c:v>-33.17</c:v>
                </c:pt>
                <c:pt idx="1637">
                  <c:v>-33.14</c:v>
                </c:pt>
                <c:pt idx="1638">
                  <c:v>-33.11</c:v>
                </c:pt>
                <c:pt idx="1639">
                  <c:v>-33.08</c:v>
                </c:pt>
                <c:pt idx="1640">
                  <c:v>-33.05</c:v>
                </c:pt>
                <c:pt idx="1641">
                  <c:v>-33.02</c:v>
                </c:pt>
                <c:pt idx="1642">
                  <c:v>-32.99</c:v>
                </c:pt>
                <c:pt idx="1643">
                  <c:v>-32.96</c:v>
                </c:pt>
                <c:pt idx="1644">
                  <c:v>-32.93</c:v>
                </c:pt>
                <c:pt idx="1645">
                  <c:v>-32.9</c:v>
                </c:pt>
                <c:pt idx="1646">
                  <c:v>-32.87</c:v>
                </c:pt>
                <c:pt idx="1647">
                  <c:v>-32.84</c:v>
                </c:pt>
                <c:pt idx="1648">
                  <c:v>-32.81</c:v>
                </c:pt>
                <c:pt idx="1649">
                  <c:v>-32.78</c:v>
                </c:pt>
                <c:pt idx="1650">
                  <c:v>-32.75</c:v>
                </c:pt>
                <c:pt idx="1651">
                  <c:v>-32.72</c:v>
                </c:pt>
                <c:pt idx="1652">
                  <c:v>-32.69000000000001</c:v>
                </c:pt>
                <c:pt idx="1653">
                  <c:v>-32.66000000000001</c:v>
                </c:pt>
                <c:pt idx="1654">
                  <c:v>-32.63</c:v>
                </c:pt>
                <c:pt idx="1655">
                  <c:v>-32.6</c:v>
                </c:pt>
                <c:pt idx="1656">
                  <c:v>-32.57</c:v>
                </c:pt>
                <c:pt idx="1657">
                  <c:v>-32.54</c:v>
                </c:pt>
                <c:pt idx="1658">
                  <c:v>-32.51000000000001</c:v>
                </c:pt>
                <c:pt idx="1659">
                  <c:v>-32.48</c:v>
                </c:pt>
                <c:pt idx="1660">
                  <c:v>-32.45</c:v>
                </c:pt>
                <c:pt idx="1661">
                  <c:v>-32.42</c:v>
                </c:pt>
                <c:pt idx="1662">
                  <c:v>-32.39</c:v>
                </c:pt>
                <c:pt idx="1663">
                  <c:v>-32.36</c:v>
                </c:pt>
                <c:pt idx="1664">
                  <c:v>-32.33</c:v>
                </c:pt>
                <c:pt idx="1665">
                  <c:v>-32.3</c:v>
                </c:pt>
                <c:pt idx="1666">
                  <c:v>-32.27</c:v>
                </c:pt>
                <c:pt idx="1667">
                  <c:v>-32.24</c:v>
                </c:pt>
                <c:pt idx="1668">
                  <c:v>-32.21</c:v>
                </c:pt>
                <c:pt idx="1669">
                  <c:v>-32.18</c:v>
                </c:pt>
                <c:pt idx="1670">
                  <c:v>-32.15</c:v>
                </c:pt>
                <c:pt idx="1671">
                  <c:v>-32.12000000000001</c:v>
                </c:pt>
                <c:pt idx="1672">
                  <c:v>-32.09</c:v>
                </c:pt>
                <c:pt idx="1673">
                  <c:v>-32.06</c:v>
                </c:pt>
                <c:pt idx="1674">
                  <c:v>-32.03</c:v>
                </c:pt>
                <c:pt idx="1675">
                  <c:v>-32.0</c:v>
                </c:pt>
                <c:pt idx="1676">
                  <c:v>-31.97</c:v>
                </c:pt>
                <c:pt idx="1677">
                  <c:v>-31.94</c:v>
                </c:pt>
                <c:pt idx="1678">
                  <c:v>-31.91</c:v>
                </c:pt>
                <c:pt idx="1679">
                  <c:v>-31.88</c:v>
                </c:pt>
                <c:pt idx="1680">
                  <c:v>-31.85</c:v>
                </c:pt>
                <c:pt idx="1681">
                  <c:v>-31.82</c:v>
                </c:pt>
                <c:pt idx="1682">
                  <c:v>-31.79</c:v>
                </c:pt>
                <c:pt idx="1683">
                  <c:v>-31.76</c:v>
                </c:pt>
                <c:pt idx="1684">
                  <c:v>-31.73</c:v>
                </c:pt>
                <c:pt idx="1685">
                  <c:v>-31.7</c:v>
                </c:pt>
                <c:pt idx="1686">
                  <c:v>-31.67</c:v>
                </c:pt>
                <c:pt idx="1687">
                  <c:v>-31.64</c:v>
                </c:pt>
                <c:pt idx="1688">
                  <c:v>-31.61</c:v>
                </c:pt>
                <c:pt idx="1689">
                  <c:v>-31.58</c:v>
                </c:pt>
                <c:pt idx="1690">
                  <c:v>-31.55</c:v>
                </c:pt>
                <c:pt idx="1691">
                  <c:v>-31.52</c:v>
                </c:pt>
                <c:pt idx="1692">
                  <c:v>-31.49</c:v>
                </c:pt>
                <c:pt idx="1693">
                  <c:v>-31.46</c:v>
                </c:pt>
                <c:pt idx="1694">
                  <c:v>-31.43</c:v>
                </c:pt>
                <c:pt idx="1695">
                  <c:v>-31.4</c:v>
                </c:pt>
                <c:pt idx="1696">
                  <c:v>-31.37</c:v>
                </c:pt>
                <c:pt idx="1697">
                  <c:v>-31.34</c:v>
                </c:pt>
                <c:pt idx="1698">
                  <c:v>-31.31000000000001</c:v>
                </c:pt>
                <c:pt idx="1699">
                  <c:v>-31.28</c:v>
                </c:pt>
                <c:pt idx="1700">
                  <c:v>-31.25</c:v>
                </c:pt>
                <c:pt idx="1701">
                  <c:v>-31.22</c:v>
                </c:pt>
                <c:pt idx="1702">
                  <c:v>-31.19</c:v>
                </c:pt>
                <c:pt idx="1703">
                  <c:v>-31.16</c:v>
                </c:pt>
                <c:pt idx="1704">
                  <c:v>-31.13000000000001</c:v>
                </c:pt>
                <c:pt idx="1705">
                  <c:v>-31.1</c:v>
                </c:pt>
                <c:pt idx="1706">
                  <c:v>-31.07</c:v>
                </c:pt>
                <c:pt idx="1707">
                  <c:v>-31.04</c:v>
                </c:pt>
                <c:pt idx="1708">
                  <c:v>-31.01000000000001</c:v>
                </c:pt>
                <c:pt idx="1709">
                  <c:v>-30.98</c:v>
                </c:pt>
                <c:pt idx="1710">
                  <c:v>-30.95</c:v>
                </c:pt>
                <c:pt idx="1711">
                  <c:v>-30.92</c:v>
                </c:pt>
                <c:pt idx="1712">
                  <c:v>-30.89</c:v>
                </c:pt>
                <c:pt idx="1713">
                  <c:v>-30.86</c:v>
                </c:pt>
                <c:pt idx="1714">
                  <c:v>-30.83000000000001</c:v>
                </c:pt>
                <c:pt idx="1715">
                  <c:v>-30.8</c:v>
                </c:pt>
                <c:pt idx="1716">
                  <c:v>-30.77</c:v>
                </c:pt>
                <c:pt idx="1717">
                  <c:v>-30.74</c:v>
                </c:pt>
                <c:pt idx="1718">
                  <c:v>-30.71</c:v>
                </c:pt>
                <c:pt idx="1719">
                  <c:v>-30.68</c:v>
                </c:pt>
                <c:pt idx="1720">
                  <c:v>-30.65</c:v>
                </c:pt>
                <c:pt idx="1721">
                  <c:v>-30.62</c:v>
                </c:pt>
                <c:pt idx="1722">
                  <c:v>-30.59</c:v>
                </c:pt>
                <c:pt idx="1723">
                  <c:v>-30.56</c:v>
                </c:pt>
                <c:pt idx="1724">
                  <c:v>-30.53</c:v>
                </c:pt>
                <c:pt idx="1725">
                  <c:v>-30.5</c:v>
                </c:pt>
                <c:pt idx="1726">
                  <c:v>-30.47</c:v>
                </c:pt>
                <c:pt idx="1727">
                  <c:v>-30.44</c:v>
                </c:pt>
                <c:pt idx="1728">
                  <c:v>-30.41</c:v>
                </c:pt>
                <c:pt idx="1729">
                  <c:v>-30.38</c:v>
                </c:pt>
                <c:pt idx="1730">
                  <c:v>-30.35</c:v>
                </c:pt>
                <c:pt idx="1731">
                  <c:v>-30.32</c:v>
                </c:pt>
                <c:pt idx="1732">
                  <c:v>-30.29</c:v>
                </c:pt>
                <c:pt idx="1733">
                  <c:v>-30.26</c:v>
                </c:pt>
                <c:pt idx="1734">
                  <c:v>-30.23</c:v>
                </c:pt>
                <c:pt idx="1735">
                  <c:v>-30.2</c:v>
                </c:pt>
                <c:pt idx="1736">
                  <c:v>-30.17</c:v>
                </c:pt>
                <c:pt idx="1737">
                  <c:v>-30.14</c:v>
                </c:pt>
                <c:pt idx="1738">
                  <c:v>-30.11</c:v>
                </c:pt>
                <c:pt idx="1739">
                  <c:v>-30.08</c:v>
                </c:pt>
                <c:pt idx="1740">
                  <c:v>-30.05</c:v>
                </c:pt>
                <c:pt idx="1741">
                  <c:v>-30.02</c:v>
                </c:pt>
                <c:pt idx="1742">
                  <c:v>-29.99</c:v>
                </c:pt>
                <c:pt idx="1743">
                  <c:v>-29.96</c:v>
                </c:pt>
                <c:pt idx="1744">
                  <c:v>-29.93</c:v>
                </c:pt>
                <c:pt idx="1745">
                  <c:v>-29.9</c:v>
                </c:pt>
                <c:pt idx="1746">
                  <c:v>-29.87</c:v>
                </c:pt>
                <c:pt idx="1747">
                  <c:v>-29.84</c:v>
                </c:pt>
                <c:pt idx="1748">
                  <c:v>-29.81000000000001</c:v>
                </c:pt>
                <c:pt idx="1749">
                  <c:v>-29.78</c:v>
                </c:pt>
                <c:pt idx="1750">
                  <c:v>-29.75</c:v>
                </c:pt>
                <c:pt idx="1751">
                  <c:v>-29.72</c:v>
                </c:pt>
                <c:pt idx="1752">
                  <c:v>-29.69</c:v>
                </c:pt>
                <c:pt idx="1753">
                  <c:v>-29.66</c:v>
                </c:pt>
                <c:pt idx="1754">
                  <c:v>-29.63000000000001</c:v>
                </c:pt>
                <c:pt idx="1755">
                  <c:v>-29.6</c:v>
                </c:pt>
                <c:pt idx="1756">
                  <c:v>-29.57</c:v>
                </c:pt>
                <c:pt idx="1757">
                  <c:v>-29.54</c:v>
                </c:pt>
                <c:pt idx="1758">
                  <c:v>-29.51000000000001</c:v>
                </c:pt>
                <c:pt idx="1759">
                  <c:v>-29.48</c:v>
                </c:pt>
                <c:pt idx="1760">
                  <c:v>-29.45</c:v>
                </c:pt>
                <c:pt idx="1761">
                  <c:v>-29.42</c:v>
                </c:pt>
                <c:pt idx="1762">
                  <c:v>-29.39</c:v>
                </c:pt>
                <c:pt idx="1763">
                  <c:v>-29.36</c:v>
                </c:pt>
                <c:pt idx="1764">
                  <c:v>-29.33000000000001</c:v>
                </c:pt>
                <c:pt idx="1765">
                  <c:v>-29.3</c:v>
                </c:pt>
                <c:pt idx="1766">
                  <c:v>-29.27</c:v>
                </c:pt>
                <c:pt idx="1767">
                  <c:v>-29.24</c:v>
                </c:pt>
                <c:pt idx="1768">
                  <c:v>-29.21</c:v>
                </c:pt>
                <c:pt idx="1769">
                  <c:v>-29.18</c:v>
                </c:pt>
                <c:pt idx="1770">
                  <c:v>-29.15</c:v>
                </c:pt>
                <c:pt idx="1771">
                  <c:v>-29.12</c:v>
                </c:pt>
                <c:pt idx="1772">
                  <c:v>-29.09</c:v>
                </c:pt>
                <c:pt idx="1773">
                  <c:v>-29.06</c:v>
                </c:pt>
                <c:pt idx="1774">
                  <c:v>-29.03</c:v>
                </c:pt>
                <c:pt idx="1775">
                  <c:v>-29.0</c:v>
                </c:pt>
                <c:pt idx="1776">
                  <c:v>-28.97</c:v>
                </c:pt>
                <c:pt idx="1777">
                  <c:v>-28.94</c:v>
                </c:pt>
                <c:pt idx="1778">
                  <c:v>-28.91</c:v>
                </c:pt>
                <c:pt idx="1779">
                  <c:v>-28.88</c:v>
                </c:pt>
                <c:pt idx="1780">
                  <c:v>-28.85</c:v>
                </c:pt>
                <c:pt idx="1781">
                  <c:v>-28.82</c:v>
                </c:pt>
                <c:pt idx="1782">
                  <c:v>-28.79</c:v>
                </c:pt>
                <c:pt idx="1783">
                  <c:v>-28.76</c:v>
                </c:pt>
                <c:pt idx="1784">
                  <c:v>-28.73</c:v>
                </c:pt>
                <c:pt idx="1785">
                  <c:v>-28.7</c:v>
                </c:pt>
                <c:pt idx="1786">
                  <c:v>-28.67</c:v>
                </c:pt>
                <c:pt idx="1787">
                  <c:v>-28.64</c:v>
                </c:pt>
                <c:pt idx="1788">
                  <c:v>-28.61</c:v>
                </c:pt>
                <c:pt idx="1789">
                  <c:v>-28.58</c:v>
                </c:pt>
                <c:pt idx="1790">
                  <c:v>-28.55</c:v>
                </c:pt>
                <c:pt idx="1791">
                  <c:v>-28.52</c:v>
                </c:pt>
                <c:pt idx="1792">
                  <c:v>-28.49</c:v>
                </c:pt>
                <c:pt idx="1793">
                  <c:v>-28.46</c:v>
                </c:pt>
                <c:pt idx="1794">
                  <c:v>-28.43</c:v>
                </c:pt>
                <c:pt idx="1795">
                  <c:v>-28.4</c:v>
                </c:pt>
                <c:pt idx="1796">
                  <c:v>-28.37</c:v>
                </c:pt>
                <c:pt idx="1797">
                  <c:v>-28.34</c:v>
                </c:pt>
                <c:pt idx="1798">
                  <c:v>-28.31000000000001</c:v>
                </c:pt>
                <c:pt idx="1799">
                  <c:v>-28.28</c:v>
                </c:pt>
                <c:pt idx="1800">
                  <c:v>-28.25</c:v>
                </c:pt>
                <c:pt idx="1801">
                  <c:v>-28.22</c:v>
                </c:pt>
                <c:pt idx="1802">
                  <c:v>-28.19</c:v>
                </c:pt>
                <c:pt idx="1803">
                  <c:v>-28.16</c:v>
                </c:pt>
                <c:pt idx="1804">
                  <c:v>-28.13000000000001</c:v>
                </c:pt>
                <c:pt idx="1805">
                  <c:v>-28.1</c:v>
                </c:pt>
                <c:pt idx="1806">
                  <c:v>-28.07</c:v>
                </c:pt>
                <c:pt idx="1807">
                  <c:v>-28.04</c:v>
                </c:pt>
                <c:pt idx="1808">
                  <c:v>-28.01000000000001</c:v>
                </c:pt>
                <c:pt idx="1809">
                  <c:v>-27.98</c:v>
                </c:pt>
                <c:pt idx="1810">
                  <c:v>-27.95</c:v>
                </c:pt>
                <c:pt idx="1811">
                  <c:v>-27.92</c:v>
                </c:pt>
                <c:pt idx="1812">
                  <c:v>-27.89</c:v>
                </c:pt>
                <c:pt idx="1813">
                  <c:v>-27.86</c:v>
                </c:pt>
                <c:pt idx="1814">
                  <c:v>-27.83000000000001</c:v>
                </c:pt>
                <c:pt idx="1815">
                  <c:v>-27.8</c:v>
                </c:pt>
                <c:pt idx="1816">
                  <c:v>-27.77</c:v>
                </c:pt>
                <c:pt idx="1817">
                  <c:v>-27.74</c:v>
                </c:pt>
                <c:pt idx="1818">
                  <c:v>-27.71</c:v>
                </c:pt>
                <c:pt idx="1819">
                  <c:v>-27.68</c:v>
                </c:pt>
                <c:pt idx="1820">
                  <c:v>-27.65</c:v>
                </c:pt>
                <c:pt idx="1821">
                  <c:v>-27.62</c:v>
                </c:pt>
                <c:pt idx="1822">
                  <c:v>-27.59</c:v>
                </c:pt>
                <c:pt idx="1823">
                  <c:v>-27.56</c:v>
                </c:pt>
                <c:pt idx="1824">
                  <c:v>-27.53</c:v>
                </c:pt>
                <c:pt idx="1825">
                  <c:v>-27.5</c:v>
                </c:pt>
                <c:pt idx="1826">
                  <c:v>-27.47</c:v>
                </c:pt>
                <c:pt idx="1827">
                  <c:v>-27.44</c:v>
                </c:pt>
                <c:pt idx="1828">
                  <c:v>-27.41</c:v>
                </c:pt>
                <c:pt idx="1829">
                  <c:v>-27.38</c:v>
                </c:pt>
                <c:pt idx="1830">
                  <c:v>-27.35</c:v>
                </c:pt>
                <c:pt idx="1831">
                  <c:v>-27.32</c:v>
                </c:pt>
                <c:pt idx="1832">
                  <c:v>-27.29</c:v>
                </c:pt>
                <c:pt idx="1833">
                  <c:v>-27.26</c:v>
                </c:pt>
                <c:pt idx="1834">
                  <c:v>-27.23</c:v>
                </c:pt>
                <c:pt idx="1835">
                  <c:v>-27.2</c:v>
                </c:pt>
                <c:pt idx="1836">
                  <c:v>-27.17</c:v>
                </c:pt>
                <c:pt idx="1837">
                  <c:v>-27.14</c:v>
                </c:pt>
                <c:pt idx="1838">
                  <c:v>-27.11</c:v>
                </c:pt>
                <c:pt idx="1839">
                  <c:v>-27.08</c:v>
                </c:pt>
                <c:pt idx="1840">
                  <c:v>-27.05</c:v>
                </c:pt>
                <c:pt idx="1841">
                  <c:v>-27.02</c:v>
                </c:pt>
                <c:pt idx="1842">
                  <c:v>-26.99</c:v>
                </c:pt>
                <c:pt idx="1843">
                  <c:v>-26.96</c:v>
                </c:pt>
                <c:pt idx="1844">
                  <c:v>-26.93</c:v>
                </c:pt>
                <c:pt idx="1845">
                  <c:v>-26.9</c:v>
                </c:pt>
                <c:pt idx="1846">
                  <c:v>-26.87</c:v>
                </c:pt>
                <c:pt idx="1847">
                  <c:v>-26.84</c:v>
                </c:pt>
                <c:pt idx="1848">
                  <c:v>-26.81000000000001</c:v>
                </c:pt>
                <c:pt idx="1849">
                  <c:v>-26.78</c:v>
                </c:pt>
                <c:pt idx="1850">
                  <c:v>-26.75</c:v>
                </c:pt>
                <c:pt idx="1851">
                  <c:v>-26.72</c:v>
                </c:pt>
                <c:pt idx="1852">
                  <c:v>-26.69</c:v>
                </c:pt>
                <c:pt idx="1853">
                  <c:v>-26.66</c:v>
                </c:pt>
                <c:pt idx="1854">
                  <c:v>-26.63000000000001</c:v>
                </c:pt>
                <c:pt idx="1855">
                  <c:v>-26.6</c:v>
                </c:pt>
                <c:pt idx="1856">
                  <c:v>-26.57</c:v>
                </c:pt>
                <c:pt idx="1857">
                  <c:v>-26.54</c:v>
                </c:pt>
                <c:pt idx="1858">
                  <c:v>-26.51000000000001</c:v>
                </c:pt>
                <c:pt idx="1859">
                  <c:v>-26.48</c:v>
                </c:pt>
                <c:pt idx="1860">
                  <c:v>-26.45</c:v>
                </c:pt>
                <c:pt idx="1861">
                  <c:v>-26.42</c:v>
                </c:pt>
                <c:pt idx="1862">
                  <c:v>-26.39</c:v>
                </c:pt>
                <c:pt idx="1863">
                  <c:v>-26.36</c:v>
                </c:pt>
                <c:pt idx="1864">
                  <c:v>-26.33000000000001</c:v>
                </c:pt>
                <c:pt idx="1865">
                  <c:v>-26.3</c:v>
                </c:pt>
                <c:pt idx="1866">
                  <c:v>-26.27</c:v>
                </c:pt>
                <c:pt idx="1867">
                  <c:v>-26.24</c:v>
                </c:pt>
                <c:pt idx="1868">
                  <c:v>-26.21</c:v>
                </c:pt>
                <c:pt idx="1869">
                  <c:v>-26.18</c:v>
                </c:pt>
                <c:pt idx="1870">
                  <c:v>-26.15</c:v>
                </c:pt>
                <c:pt idx="1871">
                  <c:v>-26.12</c:v>
                </c:pt>
                <c:pt idx="1872">
                  <c:v>-26.09</c:v>
                </c:pt>
                <c:pt idx="1873">
                  <c:v>-26.06</c:v>
                </c:pt>
                <c:pt idx="1874">
                  <c:v>-26.03</c:v>
                </c:pt>
                <c:pt idx="1875">
                  <c:v>-26.0</c:v>
                </c:pt>
                <c:pt idx="1876">
                  <c:v>-25.97</c:v>
                </c:pt>
                <c:pt idx="1877">
                  <c:v>-25.94</c:v>
                </c:pt>
                <c:pt idx="1878">
                  <c:v>-25.91</c:v>
                </c:pt>
                <c:pt idx="1879">
                  <c:v>-25.88</c:v>
                </c:pt>
                <c:pt idx="1880">
                  <c:v>-25.85</c:v>
                </c:pt>
                <c:pt idx="1881">
                  <c:v>-25.82</c:v>
                </c:pt>
                <c:pt idx="1882">
                  <c:v>-25.79</c:v>
                </c:pt>
                <c:pt idx="1883">
                  <c:v>-25.76</c:v>
                </c:pt>
                <c:pt idx="1884">
                  <c:v>-25.73</c:v>
                </c:pt>
                <c:pt idx="1885">
                  <c:v>-25.7</c:v>
                </c:pt>
                <c:pt idx="1886">
                  <c:v>-25.67</c:v>
                </c:pt>
                <c:pt idx="1887">
                  <c:v>-25.64</c:v>
                </c:pt>
                <c:pt idx="1888">
                  <c:v>-25.61</c:v>
                </c:pt>
                <c:pt idx="1889">
                  <c:v>-25.58</c:v>
                </c:pt>
                <c:pt idx="1890">
                  <c:v>-25.55</c:v>
                </c:pt>
                <c:pt idx="1891">
                  <c:v>-25.52</c:v>
                </c:pt>
                <c:pt idx="1892">
                  <c:v>-25.49</c:v>
                </c:pt>
                <c:pt idx="1893">
                  <c:v>-25.46</c:v>
                </c:pt>
                <c:pt idx="1894">
                  <c:v>-25.43</c:v>
                </c:pt>
                <c:pt idx="1895">
                  <c:v>-25.4</c:v>
                </c:pt>
                <c:pt idx="1896">
                  <c:v>-25.37</c:v>
                </c:pt>
                <c:pt idx="1897">
                  <c:v>-25.34</c:v>
                </c:pt>
                <c:pt idx="1898">
                  <c:v>-25.31000000000001</c:v>
                </c:pt>
                <c:pt idx="1899">
                  <c:v>-25.28</c:v>
                </c:pt>
                <c:pt idx="1900">
                  <c:v>-25.25</c:v>
                </c:pt>
                <c:pt idx="1901">
                  <c:v>-25.22</c:v>
                </c:pt>
                <c:pt idx="1902">
                  <c:v>-25.19</c:v>
                </c:pt>
                <c:pt idx="1903">
                  <c:v>-25.16</c:v>
                </c:pt>
                <c:pt idx="1904">
                  <c:v>-25.13000000000001</c:v>
                </c:pt>
                <c:pt idx="1905">
                  <c:v>-25.1</c:v>
                </c:pt>
                <c:pt idx="1906">
                  <c:v>-25.07</c:v>
                </c:pt>
                <c:pt idx="1907">
                  <c:v>-25.04</c:v>
                </c:pt>
                <c:pt idx="1908">
                  <c:v>-25.01000000000001</c:v>
                </c:pt>
                <c:pt idx="1909">
                  <c:v>-24.98</c:v>
                </c:pt>
                <c:pt idx="1910">
                  <c:v>-24.95</c:v>
                </c:pt>
                <c:pt idx="1911">
                  <c:v>-24.92</c:v>
                </c:pt>
                <c:pt idx="1912">
                  <c:v>-24.89</c:v>
                </c:pt>
                <c:pt idx="1913">
                  <c:v>-24.86</c:v>
                </c:pt>
                <c:pt idx="1914">
                  <c:v>-24.83000000000001</c:v>
                </c:pt>
                <c:pt idx="1915">
                  <c:v>-24.8</c:v>
                </c:pt>
                <c:pt idx="1916">
                  <c:v>-24.77</c:v>
                </c:pt>
                <c:pt idx="1917">
                  <c:v>-24.74</c:v>
                </c:pt>
                <c:pt idx="1918">
                  <c:v>-24.71</c:v>
                </c:pt>
                <c:pt idx="1919">
                  <c:v>-24.68</c:v>
                </c:pt>
                <c:pt idx="1920">
                  <c:v>-24.65000000000001</c:v>
                </c:pt>
                <c:pt idx="1921">
                  <c:v>-24.62</c:v>
                </c:pt>
                <c:pt idx="1922">
                  <c:v>-24.59</c:v>
                </c:pt>
                <c:pt idx="1923">
                  <c:v>-24.56</c:v>
                </c:pt>
                <c:pt idx="1924">
                  <c:v>-24.53</c:v>
                </c:pt>
                <c:pt idx="1925">
                  <c:v>-24.5</c:v>
                </c:pt>
                <c:pt idx="1926">
                  <c:v>-24.47</c:v>
                </c:pt>
                <c:pt idx="1927">
                  <c:v>-24.44</c:v>
                </c:pt>
                <c:pt idx="1928">
                  <c:v>-24.41</c:v>
                </c:pt>
                <c:pt idx="1929">
                  <c:v>-24.38</c:v>
                </c:pt>
                <c:pt idx="1930">
                  <c:v>-24.35</c:v>
                </c:pt>
                <c:pt idx="1931">
                  <c:v>-24.32</c:v>
                </c:pt>
                <c:pt idx="1932">
                  <c:v>-24.29</c:v>
                </c:pt>
                <c:pt idx="1933">
                  <c:v>-24.26</c:v>
                </c:pt>
                <c:pt idx="1934">
                  <c:v>-24.23</c:v>
                </c:pt>
                <c:pt idx="1935">
                  <c:v>-24.2</c:v>
                </c:pt>
                <c:pt idx="1936">
                  <c:v>-24.17</c:v>
                </c:pt>
                <c:pt idx="1937">
                  <c:v>-24.14</c:v>
                </c:pt>
                <c:pt idx="1938">
                  <c:v>-24.11</c:v>
                </c:pt>
                <c:pt idx="1939">
                  <c:v>-24.08</c:v>
                </c:pt>
                <c:pt idx="1940">
                  <c:v>-24.05</c:v>
                </c:pt>
                <c:pt idx="1941">
                  <c:v>-24.02</c:v>
                </c:pt>
                <c:pt idx="1942">
                  <c:v>-23.99</c:v>
                </c:pt>
                <c:pt idx="1943">
                  <c:v>-23.96</c:v>
                </c:pt>
                <c:pt idx="1944">
                  <c:v>-23.93</c:v>
                </c:pt>
                <c:pt idx="1945">
                  <c:v>-23.90000000000001</c:v>
                </c:pt>
                <c:pt idx="1946">
                  <c:v>-23.87</c:v>
                </c:pt>
                <c:pt idx="1947">
                  <c:v>-23.84</c:v>
                </c:pt>
                <c:pt idx="1948">
                  <c:v>-23.81000000000001</c:v>
                </c:pt>
                <c:pt idx="1949">
                  <c:v>-23.78</c:v>
                </c:pt>
                <c:pt idx="1950">
                  <c:v>-23.75</c:v>
                </c:pt>
                <c:pt idx="1951">
                  <c:v>-23.72</c:v>
                </c:pt>
                <c:pt idx="1952">
                  <c:v>-23.69</c:v>
                </c:pt>
                <c:pt idx="1953">
                  <c:v>-23.66</c:v>
                </c:pt>
                <c:pt idx="1954">
                  <c:v>-23.63000000000001</c:v>
                </c:pt>
                <c:pt idx="1955">
                  <c:v>-23.6</c:v>
                </c:pt>
                <c:pt idx="1956">
                  <c:v>-23.57</c:v>
                </c:pt>
                <c:pt idx="1957">
                  <c:v>-23.54</c:v>
                </c:pt>
                <c:pt idx="1958">
                  <c:v>-23.51000000000001</c:v>
                </c:pt>
                <c:pt idx="1959">
                  <c:v>-23.48</c:v>
                </c:pt>
                <c:pt idx="1960">
                  <c:v>-23.45</c:v>
                </c:pt>
                <c:pt idx="1961">
                  <c:v>-23.42</c:v>
                </c:pt>
                <c:pt idx="1962">
                  <c:v>-23.39</c:v>
                </c:pt>
                <c:pt idx="1963">
                  <c:v>-23.36</c:v>
                </c:pt>
                <c:pt idx="1964">
                  <c:v>-23.33000000000001</c:v>
                </c:pt>
                <c:pt idx="1965">
                  <c:v>-23.3</c:v>
                </c:pt>
                <c:pt idx="1966">
                  <c:v>-23.27</c:v>
                </c:pt>
                <c:pt idx="1967">
                  <c:v>-23.24</c:v>
                </c:pt>
                <c:pt idx="1968">
                  <c:v>-23.21</c:v>
                </c:pt>
                <c:pt idx="1969">
                  <c:v>-23.18</c:v>
                </c:pt>
                <c:pt idx="1970">
                  <c:v>-23.15000000000001</c:v>
                </c:pt>
                <c:pt idx="1971">
                  <c:v>-23.12</c:v>
                </c:pt>
                <c:pt idx="1972">
                  <c:v>-23.09</c:v>
                </c:pt>
                <c:pt idx="1973">
                  <c:v>-23.06</c:v>
                </c:pt>
                <c:pt idx="1974">
                  <c:v>-23.03</c:v>
                </c:pt>
                <c:pt idx="1975">
                  <c:v>-23.0</c:v>
                </c:pt>
                <c:pt idx="1976">
                  <c:v>-22.97</c:v>
                </c:pt>
                <c:pt idx="1977">
                  <c:v>-22.94</c:v>
                </c:pt>
                <c:pt idx="1978">
                  <c:v>-22.91</c:v>
                </c:pt>
                <c:pt idx="1979">
                  <c:v>-22.88</c:v>
                </c:pt>
                <c:pt idx="1980">
                  <c:v>-22.85</c:v>
                </c:pt>
                <c:pt idx="1981">
                  <c:v>-22.82</c:v>
                </c:pt>
                <c:pt idx="1982">
                  <c:v>-22.79</c:v>
                </c:pt>
                <c:pt idx="1983">
                  <c:v>-22.76</c:v>
                </c:pt>
                <c:pt idx="1984">
                  <c:v>-22.73</c:v>
                </c:pt>
                <c:pt idx="1985">
                  <c:v>-22.7</c:v>
                </c:pt>
                <c:pt idx="1986">
                  <c:v>-22.67</c:v>
                </c:pt>
                <c:pt idx="1987">
                  <c:v>-22.64</c:v>
                </c:pt>
                <c:pt idx="1988">
                  <c:v>-22.61</c:v>
                </c:pt>
                <c:pt idx="1989">
                  <c:v>-22.58</c:v>
                </c:pt>
                <c:pt idx="1990">
                  <c:v>-22.55</c:v>
                </c:pt>
                <c:pt idx="1991">
                  <c:v>-22.52</c:v>
                </c:pt>
                <c:pt idx="1992">
                  <c:v>-22.49</c:v>
                </c:pt>
                <c:pt idx="1993">
                  <c:v>-22.46</c:v>
                </c:pt>
                <c:pt idx="1994">
                  <c:v>-22.43</c:v>
                </c:pt>
                <c:pt idx="1995">
                  <c:v>-22.40000000000001</c:v>
                </c:pt>
                <c:pt idx="1996">
                  <c:v>-22.37</c:v>
                </c:pt>
                <c:pt idx="1997">
                  <c:v>-22.34</c:v>
                </c:pt>
                <c:pt idx="1998">
                  <c:v>-22.31000000000001</c:v>
                </c:pt>
                <c:pt idx="1999">
                  <c:v>-22.28</c:v>
                </c:pt>
                <c:pt idx="2000">
                  <c:v>-22.25</c:v>
                </c:pt>
                <c:pt idx="2001">
                  <c:v>-22.22</c:v>
                </c:pt>
                <c:pt idx="2002">
                  <c:v>-22.19</c:v>
                </c:pt>
                <c:pt idx="2003">
                  <c:v>-22.16</c:v>
                </c:pt>
                <c:pt idx="2004">
                  <c:v>-22.13000000000001</c:v>
                </c:pt>
                <c:pt idx="2005">
                  <c:v>-22.1</c:v>
                </c:pt>
                <c:pt idx="2006">
                  <c:v>-22.07</c:v>
                </c:pt>
                <c:pt idx="2007">
                  <c:v>-22.04</c:v>
                </c:pt>
                <c:pt idx="2008">
                  <c:v>-22.01000000000001</c:v>
                </c:pt>
                <c:pt idx="2009">
                  <c:v>-21.98</c:v>
                </c:pt>
                <c:pt idx="2010">
                  <c:v>-21.95</c:v>
                </c:pt>
                <c:pt idx="2011">
                  <c:v>-21.92</c:v>
                </c:pt>
                <c:pt idx="2012">
                  <c:v>-21.89</c:v>
                </c:pt>
                <c:pt idx="2013">
                  <c:v>-21.86</c:v>
                </c:pt>
                <c:pt idx="2014">
                  <c:v>-21.83000000000001</c:v>
                </c:pt>
                <c:pt idx="2015">
                  <c:v>-21.8</c:v>
                </c:pt>
                <c:pt idx="2016">
                  <c:v>-21.77</c:v>
                </c:pt>
                <c:pt idx="2017">
                  <c:v>-21.74</c:v>
                </c:pt>
                <c:pt idx="2018">
                  <c:v>-21.71</c:v>
                </c:pt>
                <c:pt idx="2019">
                  <c:v>-21.68</c:v>
                </c:pt>
                <c:pt idx="2020">
                  <c:v>-21.65000000000001</c:v>
                </c:pt>
                <c:pt idx="2021">
                  <c:v>-21.62</c:v>
                </c:pt>
                <c:pt idx="2022">
                  <c:v>-21.59</c:v>
                </c:pt>
                <c:pt idx="2023">
                  <c:v>-21.56</c:v>
                </c:pt>
                <c:pt idx="2024">
                  <c:v>-21.53</c:v>
                </c:pt>
                <c:pt idx="2025">
                  <c:v>-21.5</c:v>
                </c:pt>
                <c:pt idx="2026">
                  <c:v>-21.47</c:v>
                </c:pt>
                <c:pt idx="2027">
                  <c:v>-21.44</c:v>
                </c:pt>
                <c:pt idx="2028">
                  <c:v>-21.41</c:v>
                </c:pt>
                <c:pt idx="2029">
                  <c:v>-21.38</c:v>
                </c:pt>
                <c:pt idx="2030">
                  <c:v>-21.35</c:v>
                </c:pt>
                <c:pt idx="2031">
                  <c:v>-21.32</c:v>
                </c:pt>
                <c:pt idx="2032">
                  <c:v>-21.29</c:v>
                </c:pt>
                <c:pt idx="2033">
                  <c:v>-21.26</c:v>
                </c:pt>
                <c:pt idx="2034">
                  <c:v>-21.23</c:v>
                </c:pt>
                <c:pt idx="2035">
                  <c:v>-21.2</c:v>
                </c:pt>
                <c:pt idx="2036">
                  <c:v>-21.17</c:v>
                </c:pt>
                <c:pt idx="2037">
                  <c:v>-21.14</c:v>
                </c:pt>
                <c:pt idx="2038">
                  <c:v>-21.11</c:v>
                </c:pt>
                <c:pt idx="2039">
                  <c:v>-21.08</c:v>
                </c:pt>
                <c:pt idx="2040">
                  <c:v>-21.05</c:v>
                </c:pt>
                <c:pt idx="2041">
                  <c:v>-21.02</c:v>
                </c:pt>
                <c:pt idx="2042">
                  <c:v>-20.99</c:v>
                </c:pt>
                <c:pt idx="2043">
                  <c:v>-20.96</c:v>
                </c:pt>
                <c:pt idx="2044">
                  <c:v>-20.93</c:v>
                </c:pt>
                <c:pt idx="2045">
                  <c:v>-20.90000000000001</c:v>
                </c:pt>
                <c:pt idx="2046">
                  <c:v>-20.87</c:v>
                </c:pt>
                <c:pt idx="2047">
                  <c:v>-20.84</c:v>
                </c:pt>
                <c:pt idx="2048">
                  <c:v>-20.81000000000001</c:v>
                </c:pt>
                <c:pt idx="2049">
                  <c:v>-20.78</c:v>
                </c:pt>
                <c:pt idx="2050">
                  <c:v>-20.75</c:v>
                </c:pt>
                <c:pt idx="2051">
                  <c:v>-20.72</c:v>
                </c:pt>
                <c:pt idx="2052">
                  <c:v>-20.69</c:v>
                </c:pt>
                <c:pt idx="2053">
                  <c:v>-20.66</c:v>
                </c:pt>
                <c:pt idx="2054">
                  <c:v>-20.63000000000001</c:v>
                </c:pt>
                <c:pt idx="2055">
                  <c:v>-20.6</c:v>
                </c:pt>
                <c:pt idx="2056">
                  <c:v>-20.57</c:v>
                </c:pt>
                <c:pt idx="2057">
                  <c:v>-20.54</c:v>
                </c:pt>
                <c:pt idx="2058">
                  <c:v>-20.51000000000001</c:v>
                </c:pt>
                <c:pt idx="2059">
                  <c:v>-20.48</c:v>
                </c:pt>
                <c:pt idx="2060">
                  <c:v>-20.45</c:v>
                </c:pt>
                <c:pt idx="2061">
                  <c:v>-20.42</c:v>
                </c:pt>
                <c:pt idx="2062">
                  <c:v>-20.39</c:v>
                </c:pt>
                <c:pt idx="2063">
                  <c:v>-20.36</c:v>
                </c:pt>
                <c:pt idx="2064">
                  <c:v>-20.33000000000001</c:v>
                </c:pt>
                <c:pt idx="2065">
                  <c:v>-20.3</c:v>
                </c:pt>
                <c:pt idx="2066">
                  <c:v>-20.27</c:v>
                </c:pt>
                <c:pt idx="2067">
                  <c:v>-20.24</c:v>
                </c:pt>
                <c:pt idx="2068">
                  <c:v>-20.21</c:v>
                </c:pt>
                <c:pt idx="2069">
                  <c:v>-20.18</c:v>
                </c:pt>
                <c:pt idx="2070">
                  <c:v>-20.15000000000001</c:v>
                </c:pt>
                <c:pt idx="2071">
                  <c:v>-20.12</c:v>
                </c:pt>
                <c:pt idx="2072">
                  <c:v>-20.09</c:v>
                </c:pt>
                <c:pt idx="2073">
                  <c:v>-20.06</c:v>
                </c:pt>
                <c:pt idx="2074">
                  <c:v>-20.03</c:v>
                </c:pt>
                <c:pt idx="2075">
                  <c:v>-20.0</c:v>
                </c:pt>
                <c:pt idx="2076">
                  <c:v>-19.97</c:v>
                </c:pt>
                <c:pt idx="2077">
                  <c:v>-19.94</c:v>
                </c:pt>
                <c:pt idx="2078">
                  <c:v>-19.91</c:v>
                </c:pt>
                <c:pt idx="2079">
                  <c:v>-19.88</c:v>
                </c:pt>
                <c:pt idx="2080">
                  <c:v>-19.85</c:v>
                </c:pt>
                <c:pt idx="2081">
                  <c:v>-19.82</c:v>
                </c:pt>
                <c:pt idx="2082">
                  <c:v>-19.79</c:v>
                </c:pt>
                <c:pt idx="2083">
                  <c:v>-19.76</c:v>
                </c:pt>
                <c:pt idx="2084">
                  <c:v>-19.73</c:v>
                </c:pt>
                <c:pt idx="2085">
                  <c:v>-19.7</c:v>
                </c:pt>
                <c:pt idx="2086">
                  <c:v>-19.67000000000001</c:v>
                </c:pt>
                <c:pt idx="2087">
                  <c:v>-19.64</c:v>
                </c:pt>
                <c:pt idx="2088">
                  <c:v>-19.61</c:v>
                </c:pt>
                <c:pt idx="2089">
                  <c:v>-19.58</c:v>
                </c:pt>
                <c:pt idx="2090">
                  <c:v>-19.55</c:v>
                </c:pt>
                <c:pt idx="2091">
                  <c:v>-19.52</c:v>
                </c:pt>
                <c:pt idx="2092">
                  <c:v>-19.49</c:v>
                </c:pt>
                <c:pt idx="2093">
                  <c:v>-19.46</c:v>
                </c:pt>
                <c:pt idx="2094">
                  <c:v>-19.43</c:v>
                </c:pt>
                <c:pt idx="2095">
                  <c:v>-19.40000000000001</c:v>
                </c:pt>
                <c:pt idx="2096">
                  <c:v>-19.37</c:v>
                </c:pt>
                <c:pt idx="2097">
                  <c:v>-19.34</c:v>
                </c:pt>
                <c:pt idx="2098">
                  <c:v>-19.31000000000001</c:v>
                </c:pt>
                <c:pt idx="2099">
                  <c:v>-19.28</c:v>
                </c:pt>
                <c:pt idx="2100">
                  <c:v>-19.25</c:v>
                </c:pt>
                <c:pt idx="2101">
                  <c:v>-19.22</c:v>
                </c:pt>
                <c:pt idx="2102">
                  <c:v>-19.19</c:v>
                </c:pt>
                <c:pt idx="2103">
                  <c:v>-19.16</c:v>
                </c:pt>
                <c:pt idx="2104">
                  <c:v>-19.13000000000001</c:v>
                </c:pt>
                <c:pt idx="2105">
                  <c:v>-19.1</c:v>
                </c:pt>
                <c:pt idx="2106">
                  <c:v>-19.07</c:v>
                </c:pt>
                <c:pt idx="2107">
                  <c:v>-19.04</c:v>
                </c:pt>
                <c:pt idx="2108">
                  <c:v>-19.01000000000001</c:v>
                </c:pt>
                <c:pt idx="2109">
                  <c:v>-18.98</c:v>
                </c:pt>
                <c:pt idx="2110">
                  <c:v>-18.95</c:v>
                </c:pt>
                <c:pt idx="2111">
                  <c:v>-18.92</c:v>
                </c:pt>
                <c:pt idx="2112">
                  <c:v>-18.89</c:v>
                </c:pt>
                <c:pt idx="2113">
                  <c:v>-18.86</c:v>
                </c:pt>
                <c:pt idx="2114">
                  <c:v>-18.83000000000001</c:v>
                </c:pt>
                <c:pt idx="2115">
                  <c:v>-18.8</c:v>
                </c:pt>
                <c:pt idx="2116">
                  <c:v>-18.77</c:v>
                </c:pt>
                <c:pt idx="2117">
                  <c:v>-18.74</c:v>
                </c:pt>
                <c:pt idx="2118">
                  <c:v>-18.71</c:v>
                </c:pt>
                <c:pt idx="2119">
                  <c:v>-18.68</c:v>
                </c:pt>
                <c:pt idx="2120">
                  <c:v>-18.65000000000001</c:v>
                </c:pt>
                <c:pt idx="2121">
                  <c:v>-18.62</c:v>
                </c:pt>
                <c:pt idx="2122">
                  <c:v>-18.59</c:v>
                </c:pt>
                <c:pt idx="2123">
                  <c:v>-18.56</c:v>
                </c:pt>
                <c:pt idx="2124">
                  <c:v>-18.53</c:v>
                </c:pt>
                <c:pt idx="2125">
                  <c:v>-18.5</c:v>
                </c:pt>
                <c:pt idx="2126">
                  <c:v>-18.47</c:v>
                </c:pt>
                <c:pt idx="2127">
                  <c:v>-18.44</c:v>
                </c:pt>
                <c:pt idx="2128">
                  <c:v>-18.41</c:v>
                </c:pt>
                <c:pt idx="2129">
                  <c:v>-18.38</c:v>
                </c:pt>
                <c:pt idx="2130">
                  <c:v>-18.35</c:v>
                </c:pt>
                <c:pt idx="2131">
                  <c:v>-18.32</c:v>
                </c:pt>
                <c:pt idx="2132">
                  <c:v>-18.29</c:v>
                </c:pt>
                <c:pt idx="2133">
                  <c:v>-18.26</c:v>
                </c:pt>
                <c:pt idx="2134">
                  <c:v>-18.23</c:v>
                </c:pt>
                <c:pt idx="2135">
                  <c:v>-18.2</c:v>
                </c:pt>
                <c:pt idx="2136">
                  <c:v>-18.17000000000001</c:v>
                </c:pt>
                <c:pt idx="2137">
                  <c:v>-18.14</c:v>
                </c:pt>
                <c:pt idx="2138">
                  <c:v>-18.11</c:v>
                </c:pt>
                <c:pt idx="2139">
                  <c:v>-18.07999999999999</c:v>
                </c:pt>
                <c:pt idx="2140">
                  <c:v>-18.04999999999999</c:v>
                </c:pt>
                <c:pt idx="2141">
                  <c:v>-18.02</c:v>
                </c:pt>
                <c:pt idx="2142">
                  <c:v>-17.99000000000001</c:v>
                </c:pt>
                <c:pt idx="2143">
                  <c:v>-17.96</c:v>
                </c:pt>
                <c:pt idx="2144">
                  <c:v>-17.93000000000001</c:v>
                </c:pt>
                <c:pt idx="2145">
                  <c:v>-17.90000000000001</c:v>
                </c:pt>
                <c:pt idx="2146">
                  <c:v>-17.87</c:v>
                </c:pt>
                <c:pt idx="2147">
                  <c:v>-17.84</c:v>
                </c:pt>
                <c:pt idx="2148">
                  <c:v>-17.81000000000001</c:v>
                </c:pt>
                <c:pt idx="2149">
                  <c:v>-17.78</c:v>
                </c:pt>
                <c:pt idx="2150">
                  <c:v>-17.75</c:v>
                </c:pt>
                <c:pt idx="2151">
                  <c:v>-17.72</c:v>
                </c:pt>
                <c:pt idx="2152">
                  <c:v>-17.68999999999999</c:v>
                </c:pt>
                <c:pt idx="2153">
                  <c:v>-17.66</c:v>
                </c:pt>
                <c:pt idx="2154">
                  <c:v>-17.62999999999999</c:v>
                </c:pt>
                <c:pt idx="2155">
                  <c:v>-17.60000000000001</c:v>
                </c:pt>
                <c:pt idx="2156">
                  <c:v>-17.57000000000001</c:v>
                </c:pt>
                <c:pt idx="2157">
                  <c:v>-17.54000000000001</c:v>
                </c:pt>
                <c:pt idx="2158">
                  <c:v>-17.51000000000001</c:v>
                </c:pt>
                <c:pt idx="2159">
                  <c:v>-17.48</c:v>
                </c:pt>
                <c:pt idx="2160">
                  <c:v>-17.45</c:v>
                </c:pt>
                <c:pt idx="2161">
                  <c:v>-17.42</c:v>
                </c:pt>
                <c:pt idx="2162">
                  <c:v>-17.39</c:v>
                </c:pt>
                <c:pt idx="2163">
                  <c:v>-17.36</c:v>
                </c:pt>
                <c:pt idx="2164">
                  <c:v>-17.32999999999999</c:v>
                </c:pt>
                <c:pt idx="2165">
                  <c:v>-17.29999999999999</c:v>
                </c:pt>
                <c:pt idx="2166">
                  <c:v>-17.26999999999999</c:v>
                </c:pt>
                <c:pt idx="2167">
                  <c:v>-17.24000000000001</c:v>
                </c:pt>
                <c:pt idx="2168">
                  <c:v>-17.21000000000001</c:v>
                </c:pt>
                <c:pt idx="2169">
                  <c:v>-17.18000000000001</c:v>
                </c:pt>
                <c:pt idx="2170">
                  <c:v>-17.15000000000001</c:v>
                </c:pt>
                <c:pt idx="2171">
                  <c:v>-17.12</c:v>
                </c:pt>
                <c:pt idx="2172">
                  <c:v>-17.09</c:v>
                </c:pt>
                <c:pt idx="2173">
                  <c:v>-17.06</c:v>
                </c:pt>
                <c:pt idx="2174">
                  <c:v>-17.03</c:v>
                </c:pt>
                <c:pt idx="2175">
                  <c:v>-17.0</c:v>
                </c:pt>
                <c:pt idx="2176">
                  <c:v>-16.97</c:v>
                </c:pt>
                <c:pt idx="2177">
                  <c:v>-16.93999999999999</c:v>
                </c:pt>
                <c:pt idx="2178">
                  <c:v>-16.90999999999999</c:v>
                </c:pt>
                <c:pt idx="2179">
                  <c:v>-16.87999999999999</c:v>
                </c:pt>
                <c:pt idx="2180">
                  <c:v>-16.85000000000001</c:v>
                </c:pt>
                <c:pt idx="2181">
                  <c:v>-16.82000000000001</c:v>
                </c:pt>
                <c:pt idx="2182">
                  <c:v>-16.79000000000001</c:v>
                </c:pt>
                <c:pt idx="2183">
                  <c:v>-16.76</c:v>
                </c:pt>
                <c:pt idx="2184">
                  <c:v>-16.73</c:v>
                </c:pt>
                <c:pt idx="2185">
                  <c:v>-16.7</c:v>
                </c:pt>
                <c:pt idx="2186">
                  <c:v>-16.67000000000001</c:v>
                </c:pt>
                <c:pt idx="2187">
                  <c:v>-16.64</c:v>
                </c:pt>
                <c:pt idx="2188">
                  <c:v>-16.61</c:v>
                </c:pt>
                <c:pt idx="2189">
                  <c:v>-16.57999999999999</c:v>
                </c:pt>
                <c:pt idx="2190">
                  <c:v>-16.54999999999999</c:v>
                </c:pt>
                <c:pt idx="2191">
                  <c:v>-16.52</c:v>
                </c:pt>
                <c:pt idx="2192">
                  <c:v>-16.49000000000001</c:v>
                </c:pt>
                <c:pt idx="2193">
                  <c:v>-16.46</c:v>
                </c:pt>
                <c:pt idx="2194">
                  <c:v>-16.43000000000001</c:v>
                </c:pt>
                <c:pt idx="2195">
                  <c:v>-16.40000000000001</c:v>
                </c:pt>
                <c:pt idx="2196">
                  <c:v>-16.37</c:v>
                </c:pt>
                <c:pt idx="2197">
                  <c:v>-16.34</c:v>
                </c:pt>
                <c:pt idx="2198">
                  <c:v>-16.31000000000001</c:v>
                </c:pt>
                <c:pt idx="2199">
                  <c:v>-16.28</c:v>
                </c:pt>
                <c:pt idx="2200">
                  <c:v>-16.25</c:v>
                </c:pt>
                <c:pt idx="2201">
                  <c:v>-16.22</c:v>
                </c:pt>
                <c:pt idx="2202">
                  <c:v>-16.18999999999999</c:v>
                </c:pt>
                <c:pt idx="2203">
                  <c:v>-16.16</c:v>
                </c:pt>
                <c:pt idx="2204">
                  <c:v>-16.12999999999999</c:v>
                </c:pt>
                <c:pt idx="2205">
                  <c:v>-16.10000000000001</c:v>
                </c:pt>
                <c:pt idx="2206">
                  <c:v>-16.07000000000001</c:v>
                </c:pt>
                <c:pt idx="2207">
                  <c:v>-16.04000000000001</c:v>
                </c:pt>
                <c:pt idx="2208">
                  <c:v>-16.01000000000001</c:v>
                </c:pt>
                <c:pt idx="2209">
                  <c:v>-15.98</c:v>
                </c:pt>
                <c:pt idx="2210">
                  <c:v>-15.95</c:v>
                </c:pt>
                <c:pt idx="2211">
                  <c:v>-15.92</c:v>
                </c:pt>
                <c:pt idx="2212">
                  <c:v>-15.89</c:v>
                </c:pt>
                <c:pt idx="2213">
                  <c:v>-15.86</c:v>
                </c:pt>
                <c:pt idx="2214">
                  <c:v>-15.83</c:v>
                </c:pt>
                <c:pt idx="2215">
                  <c:v>-15.8</c:v>
                </c:pt>
                <c:pt idx="2216">
                  <c:v>-15.77</c:v>
                </c:pt>
                <c:pt idx="2217">
                  <c:v>-15.74000000000001</c:v>
                </c:pt>
                <c:pt idx="2218">
                  <c:v>-15.71000000000001</c:v>
                </c:pt>
                <c:pt idx="2219">
                  <c:v>-15.68000000000001</c:v>
                </c:pt>
                <c:pt idx="2220">
                  <c:v>-15.65000000000001</c:v>
                </c:pt>
                <c:pt idx="2221">
                  <c:v>-15.62</c:v>
                </c:pt>
                <c:pt idx="2222">
                  <c:v>-15.59</c:v>
                </c:pt>
                <c:pt idx="2223">
                  <c:v>-15.56</c:v>
                </c:pt>
                <c:pt idx="2224">
                  <c:v>-15.53</c:v>
                </c:pt>
                <c:pt idx="2225">
                  <c:v>-15.5</c:v>
                </c:pt>
                <c:pt idx="2226">
                  <c:v>-15.47</c:v>
                </c:pt>
                <c:pt idx="2227">
                  <c:v>-15.44</c:v>
                </c:pt>
                <c:pt idx="2228">
                  <c:v>-15.41</c:v>
                </c:pt>
                <c:pt idx="2229">
                  <c:v>-15.38</c:v>
                </c:pt>
                <c:pt idx="2230">
                  <c:v>-15.35000000000001</c:v>
                </c:pt>
                <c:pt idx="2231">
                  <c:v>-15.32000000000001</c:v>
                </c:pt>
                <c:pt idx="2232">
                  <c:v>-15.29</c:v>
                </c:pt>
                <c:pt idx="2233">
                  <c:v>-15.26000000000001</c:v>
                </c:pt>
                <c:pt idx="2234">
                  <c:v>-15.23</c:v>
                </c:pt>
                <c:pt idx="2235">
                  <c:v>-15.2</c:v>
                </c:pt>
                <c:pt idx="2236">
                  <c:v>-15.17</c:v>
                </c:pt>
                <c:pt idx="2237">
                  <c:v>-15.14</c:v>
                </c:pt>
                <c:pt idx="2238">
                  <c:v>-15.11</c:v>
                </c:pt>
                <c:pt idx="2239">
                  <c:v>-15.08</c:v>
                </c:pt>
                <c:pt idx="2240">
                  <c:v>-15.05</c:v>
                </c:pt>
                <c:pt idx="2241">
                  <c:v>-15.02</c:v>
                </c:pt>
                <c:pt idx="2242">
                  <c:v>-14.99000000000001</c:v>
                </c:pt>
                <c:pt idx="2243">
                  <c:v>-14.96000000000001</c:v>
                </c:pt>
                <c:pt idx="2244">
                  <c:v>-14.93000000000001</c:v>
                </c:pt>
                <c:pt idx="2245">
                  <c:v>-14.90000000000001</c:v>
                </c:pt>
                <c:pt idx="2246">
                  <c:v>-14.87000000000001</c:v>
                </c:pt>
                <c:pt idx="2247">
                  <c:v>-14.84</c:v>
                </c:pt>
                <c:pt idx="2248">
                  <c:v>-14.81</c:v>
                </c:pt>
                <c:pt idx="2249">
                  <c:v>-14.78</c:v>
                </c:pt>
                <c:pt idx="2250">
                  <c:v>-14.75</c:v>
                </c:pt>
                <c:pt idx="2251">
                  <c:v>-14.72</c:v>
                </c:pt>
                <c:pt idx="2252">
                  <c:v>-14.69</c:v>
                </c:pt>
                <c:pt idx="2253">
                  <c:v>-14.66</c:v>
                </c:pt>
                <c:pt idx="2254">
                  <c:v>-14.63</c:v>
                </c:pt>
                <c:pt idx="2255">
                  <c:v>-14.60000000000001</c:v>
                </c:pt>
                <c:pt idx="2256">
                  <c:v>-14.57000000000001</c:v>
                </c:pt>
                <c:pt idx="2257">
                  <c:v>-14.54</c:v>
                </c:pt>
                <c:pt idx="2258">
                  <c:v>-14.51000000000001</c:v>
                </c:pt>
                <c:pt idx="2259">
                  <c:v>-14.48</c:v>
                </c:pt>
                <c:pt idx="2260">
                  <c:v>-14.45</c:v>
                </c:pt>
                <c:pt idx="2261">
                  <c:v>-14.42</c:v>
                </c:pt>
                <c:pt idx="2262">
                  <c:v>-14.39</c:v>
                </c:pt>
                <c:pt idx="2263">
                  <c:v>-14.36</c:v>
                </c:pt>
                <c:pt idx="2264">
                  <c:v>-14.33</c:v>
                </c:pt>
                <c:pt idx="2265">
                  <c:v>-14.3</c:v>
                </c:pt>
                <c:pt idx="2266">
                  <c:v>-14.27</c:v>
                </c:pt>
                <c:pt idx="2267">
                  <c:v>-14.24000000000001</c:v>
                </c:pt>
                <c:pt idx="2268">
                  <c:v>-14.21000000000001</c:v>
                </c:pt>
                <c:pt idx="2269">
                  <c:v>-14.18000000000001</c:v>
                </c:pt>
                <c:pt idx="2270">
                  <c:v>-14.15000000000001</c:v>
                </c:pt>
                <c:pt idx="2271">
                  <c:v>-14.12</c:v>
                </c:pt>
                <c:pt idx="2272">
                  <c:v>-14.09</c:v>
                </c:pt>
                <c:pt idx="2273">
                  <c:v>-14.06</c:v>
                </c:pt>
                <c:pt idx="2274">
                  <c:v>-14.03</c:v>
                </c:pt>
                <c:pt idx="2275">
                  <c:v>-14.0</c:v>
                </c:pt>
                <c:pt idx="2276">
                  <c:v>-13.97</c:v>
                </c:pt>
                <c:pt idx="2277">
                  <c:v>-13.94</c:v>
                </c:pt>
                <c:pt idx="2278">
                  <c:v>-13.91</c:v>
                </c:pt>
                <c:pt idx="2279">
                  <c:v>-13.88</c:v>
                </c:pt>
                <c:pt idx="2280">
                  <c:v>-13.85000000000001</c:v>
                </c:pt>
                <c:pt idx="2281">
                  <c:v>-13.82000000000001</c:v>
                </c:pt>
                <c:pt idx="2282">
                  <c:v>-13.79</c:v>
                </c:pt>
                <c:pt idx="2283">
                  <c:v>-13.76000000000001</c:v>
                </c:pt>
                <c:pt idx="2284">
                  <c:v>-13.73</c:v>
                </c:pt>
                <c:pt idx="2285">
                  <c:v>-13.7</c:v>
                </c:pt>
                <c:pt idx="2286">
                  <c:v>-13.67</c:v>
                </c:pt>
                <c:pt idx="2287">
                  <c:v>-13.64</c:v>
                </c:pt>
                <c:pt idx="2288">
                  <c:v>-13.61</c:v>
                </c:pt>
                <c:pt idx="2289">
                  <c:v>-13.58</c:v>
                </c:pt>
                <c:pt idx="2290">
                  <c:v>-13.55</c:v>
                </c:pt>
                <c:pt idx="2291">
                  <c:v>-13.52</c:v>
                </c:pt>
                <c:pt idx="2292">
                  <c:v>-13.49000000000001</c:v>
                </c:pt>
                <c:pt idx="2293">
                  <c:v>-13.46000000000001</c:v>
                </c:pt>
                <c:pt idx="2294">
                  <c:v>-13.43000000000001</c:v>
                </c:pt>
                <c:pt idx="2295">
                  <c:v>-13.40000000000001</c:v>
                </c:pt>
                <c:pt idx="2296">
                  <c:v>-13.37000000000001</c:v>
                </c:pt>
                <c:pt idx="2297">
                  <c:v>-13.34</c:v>
                </c:pt>
                <c:pt idx="2298">
                  <c:v>-13.31</c:v>
                </c:pt>
                <c:pt idx="2299">
                  <c:v>-13.28</c:v>
                </c:pt>
                <c:pt idx="2300">
                  <c:v>-13.25</c:v>
                </c:pt>
                <c:pt idx="2301">
                  <c:v>-13.22</c:v>
                </c:pt>
                <c:pt idx="2302">
                  <c:v>-13.19</c:v>
                </c:pt>
                <c:pt idx="2303">
                  <c:v>-13.16</c:v>
                </c:pt>
                <c:pt idx="2304">
                  <c:v>-13.13</c:v>
                </c:pt>
                <c:pt idx="2305">
                  <c:v>-13.10000000000001</c:v>
                </c:pt>
                <c:pt idx="2306">
                  <c:v>-13.07000000000001</c:v>
                </c:pt>
                <c:pt idx="2307">
                  <c:v>-13.04</c:v>
                </c:pt>
                <c:pt idx="2308">
                  <c:v>-13.01000000000001</c:v>
                </c:pt>
                <c:pt idx="2309">
                  <c:v>-12.98</c:v>
                </c:pt>
                <c:pt idx="2310">
                  <c:v>-12.95</c:v>
                </c:pt>
                <c:pt idx="2311">
                  <c:v>-12.92</c:v>
                </c:pt>
                <c:pt idx="2312">
                  <c:v>-12.89</c:v>
                </c:pt>
                <c:pt idx="2313">
                  <c:v>-12.86</c:v>
                </c:pt>
                <c:pt idx="2314">
                  <c:v>-12.83</c:v>
                </c:pt>
                <c:pt idx="2315">
                  <c:v>-12.8</c:v>
                </c:pt>
                <c:pt idx="2316">
                  <c:v>-12.77</c:v>
                </c:pt>
                <c:pt idx="2317">
                  <c:v>-12.74000000000001</c:v>
                </c:pt>
                <c:pt idx="2318">
                  <c:v>-12.71000000000001</c:v>
                </c:pt>
                <c:pt idx="2319">
                  <c:v>-12.68000000000001</c:v>
                </c:pt>
                <c:pt idx="2320">
                  <c:v>-12.65000000000001</c:v>
                </c:pt>
                <c:pt idx="2321">
                  <c:v>-12.62</c:v>
                </c:pt>
                <c:pt idx="2322">
                  <c:v>-12.59</c:v>
                </c:pt>
                <c:pt idx="2323">
                  <c:v>-12.56</c:v>
                </c:pt>
                <c:pt idx="2324">
                  <c:v>-12.53</c:v>
                </c:pt>
                <c:pt idx="2325">
                  <c:v>-12.5</c:v>
                </c:pt>
                <c:pt idx="2326">
                  <c:v>-12.47</c:v>
                </c:pt>
                <c:pt idx="2327">
                  <c:v>-12.44</c:v>
                </c:pt>
                <c:pt idx="2328">
                  <c:v>-12.41</c:v>
                </c:pt>
                <c:pt idx="2329">
                  <c:v>-12.38000000000001</c:v>
                </c:pt>
                <c:pt idx="2330">
                  <c:v>-12.35000000000001</c:v>
                </c:pt>
                <c:pt idx="2331">
                  <c:v>-12.32000000000001</c:v>
                </c:pt>
                <c:pt idx="2332">
                  <c:v>-12.29</c:v>
                </c:pt>
                <c:pt idx="2333">
                  <c:v>-12.26000000000001</c:v>
                </c:pt>
                <c:pt idx="2334">
                  <c:v>-12.23</c:v>
                </c:pt>
                <c:pt idx="2335">
                  <c:v>-12.2</c:v>
                </c:pt>
                <c:pt idx="2336">
                  <c:v>-12.17</c:v>
                </c:pt>
                <c:pt idx="2337">
                  <c:v>-12.14</c:v>
                </c:pt>
                <c:pt idx="2338">
                  <c:v>-12.11</c:v>
                </c:pt>
                <c:pt idx="2339">
                  <c:v>-12.08</c:v>
                </c:pt>
                <c:pt idx="2340">
                  <c:v>-12.05</c:v>
                </c:pt>
                <c:pt idx="2341">
                  <c:v>-12.02</c:v>
                </c:pt>
                <c:pt idx="2342">
                  <c:v>-11.99000000000001</c:v>
                </c:pt>
                <c:pt idx="2343">
                  <c:v>-11.96000000000001</c:v>
                </c:pt>
                <c:pt idx="2344">
                  <c:v>-11.93000000000001</c:v>
                </c:pt>
                <c:pt idx="2345">
                  <c:v>-11.90000000000001</c:v>
                </c:pt>
                <c:pt idx="2346">
                  <c:v>-11.87000000000001</c:v>
                </c:pt>
                <c:pt idx="2347">
                  <c:v>-11.84</c:v>
                </c:pt>
                <c:pt idx="2348">
                  <c:v>-11.81</c:v>
                </c:pt>
                <c:pt idx="2349">
                  <c:v>-11.78</c:v>
                </c:pt>
                <c:pt idx="2350">
                  <c:v>-11.75</c:v>
                </c:pt>
                <c:pt idx="2351">
                  <c:v>-11.72</c:v>
                </c:pt>
                <c:pt idx="2352">
                  <c:v>-11.69</c:v>
                </c:pt>
                <c:pt idx="2353">
                  <c:v>-11.66</c:v>
                </c:pt>
                <c:pt idx="2354">
                  <c:v>-11.63000000000001</c:v>
                </c:pt>
                <c:pt idx="2355">
                  <c:v>-11.60000000000001</c:v>
                </c:pt>
                <c:pt idx="2356">
                  <c:v>-11.57000000000001</c:v>
                </c:pt>
                <c:pt idx="2357">
                  <c:v>-11.54</c:v>
                </c:pt>
                <c:pt idx="2358">
                  <c:v>-11.51000000000001</c:v>
                </c:pt>
                <c:pt idx="2359">
                  <c:v>-11.48</c:v>
                </c:pt>
                <c:pt idx="2360">
                  <c:v>-11.45</c:v>
                </c:pt>
                <c:pt idx="2361">
                  <c:v>-11.42</c:v>
                </c:pt>
                <c:pt idx="2362">
                  <c:v>-11.39</c:v>
                </c:pt>
                <c:pt idx="2363">
                  <c:v>-11.36</c:v>
                </c:pt>
                <c:pt idx="2364">
                  <c:v>-11.33</c:v>
                </c:pt>
                <c:pt idx="2365">
                  <c:v>-11.3</c:v>
                </c:pt>
                <c:pt idx="2366">
                  <c:v>-11.27</c:v>
                </c:pt>
                <c:pt idx="2367">
                  <c:v>-11.24000000000001</c:v>
                </c:pt>
                <c:pt idx="2368">
                  <c:v>-11.21000000000001</c:v>
                </c:pt>
                <c:pt idx="2369">
                  <c:v>-11.18000000000001</c:v>
                </c:pt>
                <c:pt idx="2370">
                  <c:v>-11.15000000000001</c:v>
                </c:pt>
                <c:pt idx="2371">
                  <c:v>-11.12</c:v>
                </c:pt>
                <c:pt idx="2372">
                  <c:v>-11.09</c:v>
                </c:pt>
                <c:pt idx="2373">
                  <c:v>-11.06</c:v>
                </c:pt>
                <c:pt idx="2374">
                  <c:v>-11.03</c:v>
                </c:pt>
                <c:pt idx="2375">
                  <c:v>-11.0</c:v>
                </c:pt>
                <c:pt idx="2376">
                  <c:v>-10.97</c:v>
                </c:pt>
                <c:pt idx="2377">
                  <c:v>-10.94</c:v>
                </c:pt>
                <c:pt idx="2378">
                  <c:v>-10.91</c:v>
                </c:pt>
                <c:pt idx="2379">
                  <c:v>-10.88000000000001</c:v>
                </c:pt>
                <c:pt idx="2380">
                  <c:v>-10.85000000000001</c:v>
                </c:pt>
                <c:pt idx="2381">
                  <c:v>-10.82000000000001</c:v>
                </c:pt>
                <c:pt idx="2382">
                  <c:v>-10.79</c:v>
                </c:pt>
                <c:pt idx="2383">
                  <c:v>-10.76000000000001</c:v>
                </c:pt>
                <c:pt idx="2384">
                  <c:v>-10.73</c:v>
                </c:pt>
                <c:pt idx="2385">
                  <c:v>-10.7</c:v>
                </c:pt>
                <c:pt idx="2386">
                  <c:v>-10.67</c:v>
                </c:pt>
                <c:pt idx="2387">
                  <c:v>-10.64</c:v>
                </c:pt>
                <c:pt idx="2388">
                  <c:v>-10.61</c:v>
                </c:pt>
                <c:pt idx="2389">
                  <c:v>-10.58</c:v>
                </c:pt>
                <c:pt idx="2390">
                  <c:v>-10.55</c:v>
                </c:pt>
                <c:pt idx="2391">
                  <c:v>-10.52</c:v>
                </c:pt>
                <c:pt idx="2392">
                  <c:v>-10.49000000000001</c:v>
                </c:pt>
                <c:pt idx="2393">
                  <c:v>-10.46000000000001</c:v>
                </c:pt>
                <c:pt idx="2394">
                  <c:v>-10.43000000000001</c:v>
                </c:pt>
                <c:pt idx="2395">
                  <c:v>-10.40000000000001</c:v>
                </c:pt>
                <c:pt idx="2396">
                  <c:v>-10.37000000000001</c:v>
                </c:pt>
                <c:pt idx="2397">
                  <c:v>-10.34</c:v>
                </c:pt>
                <c:pt idx="2398">
                  <c:v>-10.31</c:v>
                </c:pt>
                <c:pt idx="2399">
                  <c:v>-10.28</c:v>
                </c:pt>
                <c:pt idx="2400">
                  <c:v>-10.25</c:v>
                </c:pt>
                <c:pt idx="2401">
                  <c:v>-10.22</c:v>
                </c:pt>
                <c:pt idx="2402">
                  <c:v>-10.19</c:v>
                </c:pt>
                <c:pt idx="2403">
                  <c:v>-10.16</c:v>
                </c:pt>
                <c:pt idx="2404">
                  <c:v>-10.13000000000001</c:v>
                </c:pt>
                <c:pt idx="2405">
                  <c:v>-10.10000000000001</c:v>
                </c:pt>
                <c:pt idx="2406">
                  <c:v>-10.07000000000001</c:v>
                </c:pt>
                <c:pt idx="2407">
                  <c:v>-10.04</c:v>
                </c:pt>
                <c:pt idx="2408">
                  <c:v>-10.01000000000001</c:v>
                </c:pt>
                <c:pt idx="2409">
                  <c:v>-9.980000000000003</c:v>
                </c:pt>
                <c:pt idx="2410">
                  <c:v>-9.950000000000002</c:v>
                </c:pt>
                <c:pt idx="2411">
                  <c:v>-9.920000000000001</c:v>
                </c:pt>
                <c:pt idx="2412">
                  <c:v>-9.89</c:v>
                </c:pt>
                <c:pt idx="2413">
                  <c:v>-9.86</c:v>
                </c:pt>
                <c:pt idx="2414">
                  <c:v>-9.830000000000001</c:v>
                </c:pt>
                <c:pt idx="2415">
                  <c:v>-9.8</c:v>
                </c:pt>
                <c:pt idx="2416">
                  <c:v>-9.77</c:v>
                </c:pt>
                <c:pt idx="2417">
                  <c:v>-9.74</c:v>
                </c:pt>
                <c:pt idx="2418">
                  <c:v>-9.710000000000008</c:v>
                </c:pt>
                <c:pt idx="2419">
                  <c:v>-9.680000000000005</c:v>
                </c:pt>
                <c:pt idx="2420">
                  <c:v>-9.650000000000005</c:v>
                </c:pt>
                <c:pt idx="2421">
                  <c:v>-9.620000000000003</c:v>
                </c:pt>
                <c:pt idx="2422">
                  <c:v>-9.590000000000003</c:v>
                </c:pt>
                <c:pt idx="2423">
                  <c:v>-9.560000000000002</c:v>
                </c:pt>
                <c:pt idx="2424">
                  <c:v>-9.530000000000001</c:v>
                </c:pt>
                <c:pt idx="2425">
                  <c:v>-9.5</c:v>
                </c:pt>
                <c:pt idx="2426">
                  <c:v>-9.470000000000004</c:v>
                </c:pt>
                <c:pt idx="2427">
                  <c:v>-9.44</c:v>
                </c:pt>
                <c:pt idx="2428">
                  <c:v>-9.410000000000001</c:v>
                </c:pt>
                <c:pt idx="2429">
                  <c:v>-9.38000000000001</c:v>
                </c:pt>
                <c:pt idx="2430">
                  <c:v>-9.35000000000001</c:v>
                </c:pt>
                <c:pt idx="2431">
                  <c:v>-9.320000000000007</c:v>
                </c:pt>
                <c:pt idx="2432">
                  <c:v>-9.290000000000003</c:v>
                </c:pt>
                <c:pt idx="2433">
                  <c:v>-9.260000000000005</c:v>
                </c:pt>
                <c:pt idx="2434">
                  <c:v>-9.229999999999998</c:v>
                </c:pt>
                <c:pt idx="2435">
                  <c:v>-9.200000000000001</c:v>
                </c:pt>
                <c:pt idx="2436">
                  <c:v>-9.170000000000001</c:v>
                </c:pt>
                <c:pt idx="2437">
                  <c:v>-9.140000000000001</c:v>
                </c:pt>
                <c:pt idx="2438">
                  <c:v>-9.11</c:v>
                </c:pt>
                <c:pt idx="2439">
                  <c:v>-9.080000000000001</c:v>
                </c:pt>
                <c:pt idx="2440">
                  <c:v>-9.05</c:v>
                </c:pt>
                <c:pt idx="2441">
                  <c:v>-9.02</c:v>
                </c:pt>
                <c:pt idx="2442">
                  <c:v>-8.99000000000001</c:v>
                </c:pt>
                <c:pt idx="2443">
                  <c:v>-8.96000000000001</c:v>
                </c:pt>
                <c:pt idx="2444">
                  <c:v>-8.930000000000005</c:v>
                </c:pt>
                <c:pt idx="2445">
                  <c:v>-8.900000000000005</c:v>
                </c:pt>
                <c:pt idx="2446">
                  <c:v>-8.870000000000004</c:v>
                </c:pt>
                <c:pt idx="2447">
                  <c:v>-8.840000000000003</c:v>
                </c:pt>
                <c:pt idx="2448">
                  <c:v>-8.810000000000002</c:v>
                </c:pt>
                <c:pt idx="2449">
                  <c:v>-8.780000000000001</c:v>
                </c:pt>
                <c:pt idx="2450">
                  <c:v>-8.75</c:v>
                </c:pt>
                <c:pt idx="2451">
                  <c:v>-8.720000000000001</c:v>
                </c:pt>
                <c:pt idx="2452">
                  <c:v>-8.69</c:v>
                </c:pt>
                <c:pt idx="2453">
                  <c:v>-8.660000000000001</c:v>
                </c:pt>
                <c:pt idx="2454">
                  <c:v>-8.630000000000008</c:v>
                </c:pt>
                <c:pt idx="2455">
                  <c:v>-8.600000000000008</c:v>
                </c:pt>
                <c:pt idx="2456">
                  <c:v>-8.570000000000007</c:v>
                </c:pt>
                <c:pt idx="2457">
                  <c:v>-8.540000000000003</c:v>
                </c:pt>
                <c:pt idx="2458">
                  <c:v>-8.510000000000005</c:v>
                </c:pt>
                <c:pt idx="2459">
                  <c:v>-8.480000000000003</c:v>
                </c:pt>
                <c:pt idx="2460">
                  <c:v>-8.450000000000002</c:v>
                </c:pt>
                <c:pt idx="2461">
                  <c:v>-8.420000000000001</c:v>
                </c:pt>
                <c:pt idx="2462">
                  <c:v>-8.39</c:v>
                </c:pt>
                <c:pt idx="2463">
                  <c:v>-8.36</c:v>
                </c:pt>
                <c:pt idx="2464">
                  <c:v>-8.330000000000001</c:v>
                </c:pt>
                <c:pt idx="2465">
                  <c:v>-8.3</c:v>
                </c:pt>
                <c:pt idx="2466">
                  <c:v>-8.27</c:v>
                </c:pt>
                <c:pt idx="2467">
                  <c:v>-8.24</c:v>
                </c:pt>
                <c:pt idx="2468">
                  <c:v>-8.210000000000008</c:v>
                </c:pt>
                <c:pt idx="2469">
                  <c:v>-8.180000000000005</c:v>
                </c:pt>
                <c:pt idx="2470">
                  <c:v>-8.150000000000005</c:v>
                </c:pt>
                <c:pt idx="2471">
                  <c:v>-8.120000000000003</c:v>
                </c:pt>
                <c:pt idx="2472">
                  <c:v>-8.090000000000003</c:v>
                </c:pt>
                <c:pt idx="2473">
                  <c:v>-8.060000000000002</c:v>
                </c:pt>
                <c:pt idx="2474">
                  <c:v>-8.030000000000001</c:v>
                </c:pt>
                <c:pt idx="2475">
                  <c:v>-8.0</c:v>
                </c:pt>
                <c:pt idx="2476">
                  <c:v>-7.969999999999999</c:v>
                </c:pt>
                <c:pt idx="2477">
                  <c:v>-7.939999999999998</c:v>
                </c:pt>
                <c:pt idx="2478">
                  <c:v>-7.909999999999997</c:v>
                </c:pt>
                <c:pt idx="2479">
                  <c:v>-7.88000000000001</c:v>
                </c:pt>
                <c:pt idx="2480">
                  <c:v>-7.850000000000008</c:v>
                </c:pt>
                <c:pt idx="2481">
                  <c:v>-7.820000000000006</c:v>
                </c:pt>
                <c:pt idx="2482">
                  <c:v>-7.790000000000006</c:v>
                </c:pt>
                <c:pt idx="2483">
                  <c:v>-7.760000000000005</c:v>
                </c:pt>
                <c:pt idx="2484">
                  <c:v>-7.730000000000004</c:v>
                </c:pt>
                <c:pt idx="2485">
                  <c:v>-7.700000000000003</c:v>
                </c:pt>
                <c:pt idx="2486">
                  <c:v>-7.670000000000002</c:v>
                </c:pt>
                <c:pt idx="2487">
                  <c:v>-7.64</c:v>
                </c:pt>
                <c:pt idx="2488">
                  <c:v>-7.609999999999998</c:v>
                </c:pt>
                <c:pt idx="2489">
                  <c:v>-7.579999999999998</c:v>
                </c:pt>
                <c:pt idx="2490">
                  <c:v>-7.549999999999997</c:v>
                </c:pt>
                <c:pt idx="2491">
                  <c:v>-7.519999999999996</c:v>
                </c:pt>
                <c:pt idx="2492">
                  <c:v>-7.49000000000001</c:v>
                </c:pt>
                <c:pt idx="2493">
                  <c:v>-7.460000000000008</c:v>
                </c:pt>
                <c:pt idx="2494">
                  <c:v>-7.430000000000007</c:v>
                </c:pt>
                <c:pt idx="2495">
                  <c:v>-7.400000000000006</c:v>
                </c:pt>
                <c:pt idx="2496">
                  <c:v>-7.370000000000005</c:v>
                </c:pt>
                <c:pt idx="2497">
                  <c:v>-7.340000000000002</c:v>
                </c:pt>
                <c:pt idx="2498">
                  <c:v>-7.31</c:v>
                </c:pt>
                <c:pt idx="2499">
                  <c:v>-7.280000000000001</c:v>
                </c:pt>
                <c:pt idx="2500">
                  <c:v>-7.25</c:v>
                </c:pt>
                <c:pt idx="2501">
                  <c:v>-7.219999999999999</c:v>
                </c:pt>
                <c:pt idx="2502">
                  <c:v>-7.189999999999998</c:v>
                </c:pt>
                <c:pt idx="2503">
                  <c:v>-7.159999999999997</c:v>
                </c:pt>
                <c:pt idx="2504">
                  <c:v>-7.13000000000001</c:v>
                </c:pt>
                <c:pt idx="2505">
                  <c:v>-7.100000000000009</c:v>
                </c:pt>
                <c:pt idx="2506">
                  <c:v>-7.070000000000007</c:v>
                </c:pt>
                <c:pt idx="2507">
                  <c:v>-7.040000000000006</c:v>
                </c:pt>
                <c:pt idx="2508">
                  <c:v>-7.010000000000005</c:v>
                </c:pt>
                <c:pt idx="2509">
                  <c:v>-6.980000000000004</c:v>
                </c:pt>
                <c:pt idx="2510">
                  <c:v>-6.950000000000003</c:v>
                </c:pt>
                <c:pt idx="2511">
                  <c:v>-6.920000000000002</c:v>
                </c:pt>
                <c:pt idx="2512">
                  <c:v>-6.89</c:v>
                </c:pt>
                <c:pt idx="2513">
                  <c:v>-6.859999999999998</c:v>
                </c:pt>
                <c:pt idx="2514">
                  <c:v>-6.829999999999996</c:v>
                </c:pt>
                <c:pt idx="2515">
                  <c:v>-6.799999999999997</c:v>
                </c:pt>
                <c:pt idx="2516">
                  <c:v>-6.769999999999996</c:v>
                </c:pt>
                <c:pt idx="2517">
                  <c:v>-6.74000000000001</c:v>
                </c:pt>
                <c:pt idx="2518">
                  <c:v>-6.710000000000008</c:v>
                </c:pt>
                <c:pt idx="2519">
                  <c:v>-6.680000000000007</c:v>
                </c:pt>
                <c:pt idx="2520">
                  <c:v>-6.650000000000006</c:v>
                </c:pt>
                <c:pt idx="2521">
                  <c:v>-6.620000000000004</c:v>
                </c:pt>
                <c:pt idx="2522">
                  <c:v>-6.590000000000002</c:v>
                </c:pt>
                <c:pt idx="2523">
                  <c:v>-6.56</c:v>
                </c:pt>
                <c:pt idx="2524">
                  <c:v>-6.530000000000001</c:v>
                </c:pt>
                <c:pt idx="2525">
                  <c:v>-6.5</c:v>
                </c:pt>
                <c:pt idx="2526">
                  <c:v>-6.469999999999999</c:v>
                </c:pt>
                <c:pt idx="2527">
                  <c:v>-6.439999999999998</c:v>
                </c:pt>
                <c:pt idx="2528">
                  <c:v>-6.409999999999997</c:v>
                </c:pt>
                <c:pt idx="2529">
                  <c:v>-6.38000000000001</c:v>
                </c:pt>
                <c:pt idx="2530">
                  <c:v>-6.350000000000008</c:v>
                </c:pt>
                <c:pt idx="2531">
                  <c:v>-6.320000000000006</c:v>
                </c:pt>
                <c:pt idx="2532">
                  <c:v>-6.290000000000006</c:v>
                </c:pt>
                <c:pt idx="2533">
                  <c:v>-6.260000000000005</c:v>
                </c:pt>
                <c:pt idx="2534">
                  <c:v>-6.230000000000004</c:v>
                </c:pt>
                <c:pt idx="2535">
                  <c:v>-6.200000000000003</c:v>
                </c:pt>
                <c:pt idx="2536">
                  <c:v>-6.170000000000002</c:v>
                </c:pt>
                <c:pt idx="2537">
                  <c:v>-6.140000000000001</c:v>
                </c:pt>
                <c:pt idx="2538">
                  <c:v>-6.109999999999999</c:v>
                </c:pt>
                <c:pt idx="2539">
                  <c:v>-6.079999999999998</c:v>
                </c:pt>
                <c:pt idx="2540">
                  <c:v>-6.049999999999997</c:v>
                </c:pt>
                <c:pt idx="2541">
                  <c:v>-6.019999999999996</c:v>
                </c:pt>
                <c:pt idx="2542">
                  <c:v>-5.99000000000001</c:v>
                </c:pt>
                <c:pt idx="2543">
                  <c:v>-5.960000000000008</c:v>
                </c:pt>
                <c:pt idx="2544">
                  <c:v>-5.930000000000007</c:v>
                </c:pt>
                <c:pt idx="2545">
                  <c:v>-5.900000000000006</c:v>
                </c:pt>
                <c:pt idx="2546">
                  <c:v>-5.870000000000005</c:v>
                </c:pt>
                <c:pt idx="2547">
                  <c:v>-5.840000000000002</c:v>
                </c:pt>
                <c:pt idx="2548">
                  <c:v>-5.81</c:v>
                </c:pt>
                <c:pt idx="2549">
                  <c:v>-5.780000000000001</c:v>
                </c:pt>
                <c:pt idx="2550">
                  <c:v>-5.75</c:v>
                </c:pt>
                <c:pt idx="2551">
                  <c:v>-5.719999999999999</c:v>
                </c:pt>
                <c:pt idx="2552">
                  <c:v>-5.689999999999998</c:v>
                </c:pt>
                <c:pt idx="2553">
                  <c:v>-5.659999999999996</c:v>
                </c:pt>
                <c:pt idx="2554">
                  <c:v>-5.63000000000001</c:v>
                </c:pt>
                <c:pt idx="2555">
                  <c:v>-5.600000000000008</c:v>
                </c:pt>
                <c:pt idx="2556">
                  <c:v>-5.570000000000007</c:v>
                </c:pt>
                <c:pt idx="2557">
                  <c:v>-5.540000000000006</c:v>
                </c:pt>
                <c:pt idx="2558">
                  <c:v>-5.510000000000005</c:v>
                </c:pt>
                <c:pt idx="2559">
                  <c:v>-5.480000000000004</c:v>
                </c:pt>
                <c:pt idx="2560">
                  <c:v>-5.450000000000003</c:v>
                </c:pt>
                <c:pt idx="2561">
                  <c:v>-5.420000000000002</c:v>
                </c:pt>
                <c:pt idx="2562">
                  <c:v>-5.39</c:v>
                </c:pt>
                <c:pt idx="2563">
                  <c:v>-5.359999999999998</c:v>
                </c:pt>
                <c:pt idx="2564">
                  <c:v>-5.329999999999996</c:v>
                </c:pt>
                <c:pt idx="2565">
                  <c:v>-5.299999999999997</c:v>
                </c:pt>
                <c:pt idx="2566">
                  <c:v>-5.269999999999996</c:v>
                </c:pt>
                <c:pt idx="2567">
                  <c:v>-5.24000000000001</c:v>
                </c:pt>
                <c:pt idx="2568">
                  <c:v>-5.210000000000008</c:v>
                </c:pt>
                <c:pt idx="2569">
                  <c:v>-5.180000000000007</c:v>
                </c:pt>
                <c:pt idx="2570">
                  <c:v>-5.150000000000006</c:v>
                </c:pt>
                <c:pt idx="2571">
                  <c:v>-5.120000000000005</c:v>
                </c:pt>
                <c:pt idx="2572">
                  <c:v>-5.090000000000002</c:v>
                </c:pt>
                <c:pt idx="2573">
                  <c:v>-5.06</c:v>
                </c:pt>
                <c:pt idx="2574">
                  <c:v>-5.030000000000001</c:v>
                </c:pt>
                <c:pt idx="2575">
                  <c:v>-5.0</c:v>
                </c:pt>
                <c:pt idx="2576">
                  <c:v>-4.969999999999999</c:v>
                </c:pt>
                <c:pt idx="2577">
                  <c:v>-4.939999999999998</c:v>
                </c:pt>
                <c:pt idx="2578">
                  <c:v>-4.909999999999997</c:v>
                </c:pt>
                <c:pt idx="2579">
                  <c:v>-4.88000000000001</c:v>
                </c:pt>
                <c:pt idx="2580">
                  <c:v>-4.850000000000008</c:v>
                </c:pt>
                <c:pt idx="2581">
                  <c:v>-4.820000000000006</c:v>
                </c:pt>
                <c:pt idx="2582">
                  <c:v>-4.790000000000006</c:v>
                </c:pt>
                <c:pt idx="2583">
                  <c:v>-4.760000000000005</c:v>
                </c:pt>
                <c:pt idx="2584">
                  <c:v>-4.730000000000004</c:v>
                </c:pt>
                <c:pt idx="2585">
                  <c:v>-4.700000000000003</c:v>
                </c:pt>
                <c:pt idx="2586">
                  <c:v>-4.670000000000002</c:v>
                </c:pt>
                <c:pt idx="2587">
                  <c:v>-4.64</c:v>
                </c:pt>
                <c:pt idx="2588">
                  <c:v>-4.609999999999998</c:v>
                </c:pt>
                <c:pt idx="2589">
                  <c:v>-4.579999999999998</c:v>
                </c:pt>
                <c:pt idx="2590">
                  <c:v>-4.549999999999997</c:v>
                </c:pt>
                <c:pt idx="2591">
                  <c:v>-4.519999999999996</c:v>
                </c:pt>
                <c:pt idx="2592">
                  <c:v>-4.49000000000001</c:v>
                </c:pt>
                <c:pt idx="2593">
                  <c:v>-4.460000000000008</c:v>
                </c:pt>
                <c:pt idx="2594">
                  <c:v>-4.430000000000007</c:v>
                </c:pt>
                <c:pt idx="2595">
                  <c:v>-4.400000000000006</c:v>
                </c:pt>
                <c:pt idx="2596">
                  <c:v>-4.370000000000005</c:v>
                </c:pt>
                <c:pt idx="2597">
                  <c:v>-4.340000000000002</c:v>
                </c:pt>
                <c:pt idx="2598">
                  <c:v>-4.31</c:v>
                </c:pt>
                <c:pt idx="2599">
                  <c:v>-4.280000000000001</c:v>
                </c:pt>
                <c:pt idx="2600">
                  <c:v>-4.25</c:v>
                </c:pt>
                <c:pt idx="2601">
                  <c:v>-4.219999999999999</c:v>
                </c:pt>
                <c:pt idx="2602">
                  <c:v>-4.189999999999998</c:v>
                </c:pt>
                <c:pt idx="2603">
                  <c:v>-4.159999999999997</c:v>
                </c:pt>
                <c:pt idx="2604">
                  <c:v>-4.13000000000001</c:v>
                </c:pt>
                <c:pt idx="2605">
                  <c:v>-4.100000000000009</c:v>
                </c:pt>
                <c:pt idx="2606">
                  <c:v>-4.070000000000007</c:v>
                </c:pt>
                <c:pt idx="2607">
                  <c:v>-4.040000000000006</c:v>
                </c:pt>
                <c:pt idx="2608">
                  <c:v>-4.010000000000005</c:v>
                </c:pt>
                <c:pt idx="2609">
                  <c:v>-3.980000000000004</c:v>
                </c:pt>
                <c:pt idx="2610">
                  <c:v>-3.950000000000003</c:v>
                </c:pt>
                <c:pt idx="2611">
                  <c:v>-3.920000000000002</c:v>
                </c:pt>
                <c:pt idx="2612">
                  <c:v>-3.89</c:v>
                </c:pt>
                <c:pt idx="2613">
                  <c:v>-3.859999999999998</c:v>
                </c:pt>
                <c:pt idx="2614">
                  <c:v>-3.829999999999998</c:v>
                </c:pt>
                <c:pt idx="2615">
                  <c:v>-3.799999999999997</c:v>
                </c:pt>
                <c:pt idx="2616">
                  <c:v>-3.769999999999996</c:v>
                </c:pt>
                <c:pt idx="2617">
                  <c:v>-3.74000000000001</c:v>
                </c:pt>
                <c:pt idx="2618">
                  <c:v>-3.710000000000008</c:v>
                </c:pt>
                <c:pt idx="2619">
                  <c:v>-3.680000000000007</c:v>
                </c:pt>
                <c:pt idx="2620">
                  <c:v>-3.650000000000006</c:v>
                </c:pt>
                <c:pt idx="2621">
                  <c:v>-3.620000000000004</c:v>
                </c:pt>
                <c:pt idx="2622">
                  <c:v>-3.590000000000003</c:v>
                </c:pt>
                <c:pt idx="2623">
                  <c:v>-3.560000000000003</c:v>
                </c:pt>
                <c:pt idx="2624">
                  <c:v>-3.530000000000001</c:v>
                </c:pt>
                <c:pt idx="2625">
                  <c:v>-3.5</c:v>
                </c:pt>
                <c:pt idx="2626">
                  <c:v>-3.469999999999999</c:v>
                </c:pt>
                <c:pt idx="2627">
                  <c:v>-3.439999999999998</c:v>
                </c:pt>
                <c:pt idx="2628">
                  <c:v>-3.409999999999997</c:v>
                </c:pt>
                <c:pt idx="2629">
                  <c:v>-3.38000000000001</c:v>
                </c:pt>
                <c:pt idx="2630">
                  <c:v>-3.350000000000008</c:v>
                </c:pt>
                <c:pt idx="2631">
                  <c:v>-3.320000000000007</c:v>
                </c:pt>
                <c:pt idx="2632">
                  <c:v>-3.290000000000007</c:v>
                </c:pt>
                <c:pt idx="2633">
                  <c:v>-3.260000000000005</c:v>
                </c:pt>
                <c:pt idx="2634">
                  <c:v>-3.230000000000004</c:v>
                </c:pt>
                <c:pt idx="2635">
                  <c:v>-3.200000000000003</c:v>
                </c:pt>
                <c:pt idx="2636">
                  <c:v>-3.170000000000002</c:v>
                </c:pt>
                <c:pt idx="2637">
                  <c:v>-3.140000000000001</c:v>
                </c:pt>
                <c:pt idx="2638">
                  <c:v>-3.109999999999999</c:v>
                </c:pt>
                <c:pt idx="2639">
                  <c:v>-3.079999999999998</c:v>
                </c:pt>
                <c:pt idx="2640">
                  <c:v>-3.049999999999997</c:v>
                </c:pt>
                <c:pt idx="2641">
                  <c:v>-3.019999999999996</c:v>
                </c:pt>
                <c:pt idx="2642">
                  <c:v>-2.990000000000009</c:v>
                </c:pt>
                <c:pt idx="2643">
                  <c:v>-2.960000000000008</c:v>
                </c:pt>
                <c:pt idx="2644">
                  <c:v>-2.930000000000007</c:v>
                </c:pt>
                <c:pt idx="2645">
                  <c:v>-2.900000000000006</c:v>
                </c:pt>
                <c:pt idx="2646">
                  <c:v>-2.870000000000004</c:v>
                </c:pt>
                <c:pt idx="2647">
                  <c:v>-2.840000000000003</c:v>
                </c:pt>
                <c:pt idx="2648">
                  <c:v>-2.810000000000002</c:v>
                </c:pt>
                <c:pt idx="2649">
                  <c:v>-2.780000000000001</c:v>
                </c:pt>
                <c:pt idx="2650">
                  <c:v>-2.75</c:v>
                </c:pt>
                <c:pt idx="2651">
                  <c:v>-2.719999999999999</c:v>
                </c:pt>
                <c:pt idx="2652">
                  <c:v>-2.689999999999998</c:v>
                </c:pt>
                <c:pt idx="2653">
                  <c:v>-2.659999999999996</c:v>
                </c:pt>
                <c:pt idx="2654">
                  <c:v>-2.63000000000001</c:v>
                </c:pt>
                <c:pt idx="2655">
                  <c:v>-2.600000000000008</c:v>
                </c:pt>
                <c:pt idx="2656">
                  <c:v>-2.570000000000007</c:v>
                </c:pt>
                <c:pt idx="2657">
                  <c:v>-2.540000000000007</c:v>
                </c:pt>
                <c:pt idx="2658">
                  <c:v>-2.510000000000005</c:v>
                </c:pt>
                <c:pt idx="2659">
                  <c:v>-2.480000000000004</c:v>
                </c:pt>
                <c:pt idx="2660">
                  <c:v>-2.450000000000003</c:v>
                </c:pt>
                <c:pt idx="2661">
                  <c:v>-2.420000000000002</c:v>
                </c:pt>
                <c:pt idx="2662">
                  <c:v>-2.39</c:v>
                </c:pt>
                <c:pt idx="2663">
                  <c:v>-2.359999999999998</c:v>
                </c:pt>
                <c:pt idx="2664">
                  <c:v>-2.329999999999998</c:v>
                </c:pt>
                <c:pt idx="2665">
                  <c:v>-2.299999999999997</c:v>
                </c:pt>
                <c:pt idx="2666">
                  <c:v>-2.269999999999996</c:v>
                </c:pt>
                <c:pt idx="2667">
                  <c:v>-2.24000000000001</c:v>
                </c:pt>
                <c:pt idx="2668">
                  <c:v>-2.210000000000008</c:v>
                </c:pt>
                <c:pt idx="2669">
                  <c:v>-2.180000000000007</c:v>
                </c:pt>
                <c:pt idx="2670">
                  <c:v>-2.150000000000006</c:v>
                </c:pt>
                <c:pt idx="2671">
                  <c:v>-2.120000000000005</c:v>
                </c:pt>
                <c:pt idx="2672">
                  <c:v>-2.090000000000003</c:v>
                </c:pt>
                <c:pt idx="2673">
                  <c:v>-2.060000000000003</c:v>
                </c:pt>
                <c:pt idx="2674">
                  <c:v>-2.030000000000001</c:v>
                </c:pt>
                <c:pt idx="2675">
                  <c:v>-2.0</c:v>
                </c:pt>
                <c:pt idx="2676">
                  <c:v>-1.969999999999997</c:v>
                </c:pt>
                <c:pt idx="2677">
                  <c:v>-1.939999999999997</c:v>
                </c:pt>
                <c:pt idx="2678">
                  <c:v>-1.909999999999995</c:v>
                </c:pt>
                <c:pt idx="2679">
                  <c:v>-1.88000000000001</c:v>
                </c:pt>
                <c:pt idx="2680">
                  <c:v>-1.850000000000008</c:v>
                </c:pt>
                <c:pt idx="2681">
                  <c:v>-1.820000000000008</c:v>
                </c:pt>
                <c:pt idx="2682">
                  <c:v>-1.790000000000006</c:v>
                </c:pt>
                <c:pt idx="2683">
                  <c:v>-1.760000000000005</c:v>
                </c:pt>
                <c:pt idx="2684">
                  <c:v>-1.730000000000004</c:v>
                </c:pt>
                <c:pt idx="2685">
                  <c:v>-1.700000000000003</c:v>
                </c:pt>
                <c:pt idx="2686">
                  <c:v>-1.670000000000002</c:v>
                </c:pt>
                <c:pt idx="2687">
                  <c:v>-1.640000000000001</c:v>
                </c:pt>
                <c:pt idx="2688">
                  <c:v>-1.609999999999999</c:v>
                </c:pt>
                <c:pt idx="2689">
                  <c:v>-1.579999999999998</c:v>
                </c:pt>
                <c:pt idx="2690">
                  <c:v>-1.549999999999997</c:v>
                </c:pt>
                <c:pt idx="2691">
                  <c:v>-1.519999999999996</c:v>
                </c:pt>
                <c:pt idx="2692">
                  <c:v>-1.49000000000001</c:v>
                </c:pt>
                <c:pt idx="2693">
                  <c:v>-1.460000000000008</c:v>
                </c:pt>
                <c:pt idx="2694">
                  <c:v>-1.430000000000007</c:v>
                </c:pt>
                <c:pt idx="2695">
                  <c:v>-1.400000000000006</c:v>
                </c:pt>
                <c:pt idx="2696">
                  <c:v>-1.370000000000004</c:v>
                </c:pt>
                <c:pt idx="2697">
                  <c:v>-1.340000000000004</c:v>
                </c:pt>
                <c:pt idx="2698">
                  <c:v>-1.310000000000002</c:v>
                </c:pt>
                <c:pt idx="2699">
                  <c:v>-1.280000000000001</c:v>
                </c:pt>
                <c:pt idx="2700">
                  <c:v>-1.25</c:v>
                </c:pt>
                <c:pt idx="2701">
                  <c:v>-1.219999999999998</c:v>
                </c:pt>
                <c:pt idx="2702">
                  <c:v>-1.189999999999997</c:v>
                </c:pt>
                <c:pt idx="2703">
                  <c:v>-1.159999999999996</c:v>
                </c:pt>
                <c:pt idx="2704">
                  <c:v>-1.13000000000001</c:v>
                </c:pt>
                <c:pt idx="2705">
                  <c:v>-1.10000000000001</c:v>
                </c:pt>
                <c:pt idx="2706">
                  <c:v>-1.070000000000008</c:v>
                </c:pt>
                <c:pt idx="2707">
                  <c:v>-1.040000000000006</c:v>
                </c:pt>
                <c:pt idx="2708">
                  <c:v>-1.010000000000005</c:v>
                </c:pt>
                <c:pt idx="2709">
                  <c:v>-0.980000000000004</c:v>
                </c:pt>
                <c:pt idx="2710">
                  <c:v>-0.950000000000003</c:v>
                </c:pt>
                <c:pt idx="2711">
                  <c:v>-0.920000000000002</c:v>
                </c:pt>
                <c:pt idx="2712">
                  <c:v>-0.890000000000001</c:v>
                </c:pt>
                <c:pt idx="2713">
                  <c:v>-0.859999999999999</c:v>
                </c:pt>
                <c:pt idx="2714">
                  <c:v>-0.829999999999998</c:v>
                </c:pt>
                <c:pt idx="2715">
                  <c:v>-0.799999999999997</c:v>
                </c:pt>
                <c:pt idx="2716">
                  <c:v>-0.769999999999996</c:v>
                </c:pt>
                <c:pt idx="2717">
                  <c:v>-0.740000000000009</c:v>
                </c:pt>
                <c:pt idx="2718">
                  <c:v>-0.710000000000008</c:v>
                </c:pt>
                <c:pt idx="2719">
                  <c:v>-0.680000000000007</c:v>
                </c:pt>
                <c:pt idx="2720">
                  <c:v>-0.650000000000006</c:v>
                </c:pt>
                <c:pt idx="2721">
                  <c:v>-0.620000000000005</c:v>
                </c:pt>
                <c:pt idx="2722">
                  <c:v>-0.590000000000003</c:v>
                </c:pt>
                <c:pt idx="2723">
                  <c:v>-0.560000000000002</c:v>
                </c:pt>
                <c:pt idx="2724">
                  <c:v>-0.530000000000001</c:v>
                </c:pt>
                <c:pt idx="2725">
                  <c:v>-0.5</c:v>
                </c:pt>
                <c:pt idx="2726">
                  <c:v>-0.469999999999999</c:v>
                </c:pt>
                <c:pt idx="2727">
                  <c:v>-0.439999999999998</c:v>
                </c:pt>
                <c:pt idx="2728">
                  <c:v>-0.409999999999997</c:v>
                </c:pt>
                <c:pt idx="2729">
                  <c:v>-0.38000000000001</c:v>
                </c:pt>
                <c:pt idx="2730">
                  <c:v>-0.350000000000009</c:v>
                </c:pt>
                <c:pt idx="2731">
                  <c:v>-0.320000000000007</c:v>
                </c:pt>
                <c:pt idx="2732">
                  <c:v>-0.290000000000006</c:v>
                </c:pt>
                <c:pt idx="2733">
                  <c:v>-0.260000000000005</c:v>
                </c:pt>
                <c:pt idx="2734">
                  <c:v>-0.230000000000004</c:v>
                </c:pt>
                <c:pt idx="2735">
                  <c:v>-0.200000000000003</c:v>
                </c:pt>
                <c:pt idx="2736">
                  <c:v>-0.170000000000002</c:v>
                </c:pt>
                <c:pt idx="2737">
                  <c:v>-0.140000000000001</c:v>
                </c:pt>
                <c:pt idx="2738">
                  <c:v>-0.109999999999999</c:v>
                </c:pt>
                <c:pt idx="2739">
                  <c:v>-0.0799999999999983</c:v>
                </c:pt>
                <c:pt idx="2740">
                  <c:v>-0.0499999999999972</c:v>
                </c:pt>
                <c:pt idx="2741">
                  <c:v>-0.019999999999996</c:v>
                </c:pt>
                <c:pt idx="2742">
                  <c:v>0.00999999999999091</c:v>
                </c:pt>
                <c:pt idx="2743">
                  <c:v>0.039999999999992</c:v>
                </c:pt>
                <c:pt idx="2744">
                  <c:v>0.0699999999999932</c:v>
                </c:pt>
                <c:pt idx="2745">
                  <c:v>0.0999999999999943</c:v>
                </c:pt>
                <c:pt idx="2746">
                  <c:v>0.129999999999995</c:v>
                </c:pt>
                <c:pt idx="2747">
                  <c:v>0.159999999999997</c:v>
                </c:pt>
                <c:pt idx="2748">
                  <c:v>0.189999999999998</c:v>
                </c:pt>
                <c:pt idx="2749">
                  <c:v>0.219999999999999</c:v>
                </c:pt>
                <c:pt idx="2750">
                  <c:v>0.25</c:v>
                </c:pt>
                <c:pt idx="2751">
                  <c:v>0.280000000000001</c:v>
                </c:pt>
                <c:pt idx="2752">
                  <c:v>0.310000000000002</c:v>
                </c:pt>
                <c:pt idx="2753">
                  <c:v>0.340000000000003</c:v>
                </c:pt>
                <c:pt idx="2754">
                  <c:v>0.36999999999999</c:v>
                </c:pt>
                <c:pt idx="2755">
                  <c:v>0.399999999999992</c:v>
                </c:pt>
                <c:pt idx="2756">
                  <c:v>0.429999999999993</c:v>
                </c:pt>
                <c:pt idx="2757">
                  <c:v>0.459999999999994</c:v>
                </c:pt>
                <c:pt idx="2758">
                  <c:v>0.489999999999995</c:v>
                </c:pt>
                <c:pt idx="2759">
                  <c:v>0.519999999999996</c:v>
                </c:pt>
                <c:pt idx="2760">
                  <c:v>0.549999999999997</c:v>
                </c:pt>
                <c:pt idx="2761">
                  <c:v>0.579999999999998</c:v>
                </c:pt>
                <c:pt idx="2762">
                  <c:v>0.609999999999999</c:v>
                </c:pt>
                <c:pt idx="2763">
                  <c:v>0.640000000000001</c:v>
                </c:pt>
                <c:pt idx="2764">
                  <c:v>0.670000000000002</c:v>
                </c:pt>
                <c:pt idx="2765">
                  <c:v>0.700000000000003</c:v>
                </c:pt>
                <c:pt idx="2766">
                  <c:v>0.730000000000004</c:v>
                </c:pt>
                <c:pt idx="2767">
                  <c:v>0.759999999999991</c:v>
                </c:pt>
                <c:pt idx="2768">
                  <c:v>0.789999999999992</c:v>
                </c:pt>
                <c:pt idx="2769">
                  <c:v>0.819999999999993</c:v>
                </c:pt>
                <c:pt idx="2770">
                  <c:v>0.849999999999994</c:v>
                </c:pt>
                <c:pt idx="2771">
                  <c:v>0.879999999999996</c:v>
                </c:pt>
                <c:pt idx="2772">
                  <c:v>0.909999999999997</c:v>
                </c:pt>
                <c:pt idx="2773">
                  <c:v>0.939999999999998</c:v>
                </c:pt>
                <c:pt idx="2774">
                  <c:v>0.969999999999999</c:v>
                </c:pt>
                <c:pt idx="2775">
                  <c:v>1.0</c:v>
                </c:pt>
                <c:pt idx="2776">
                  <c:v>1.030000000000001</c:v>
                </c:pt>
                <c:pt idx="2777">
                  <c:v>1.060000000000002</c:v>
                </c:pt>
                <c:pt idx="2778">
                  <c:v>1.090000000000004</c:v>
                </c:pt>
                <c:pt idx="2779">
                  <c:v>1.11999999999999</c:v>
                </c:pt>
                <c:pt idx="2780">
                  <c:v>1.149999999999991</c:v>
                </c:pt>
                <c:pt idx="2781">
                  <c:v>1.179999999999992</c:v>
                </c:pt>
                <c:pt idx="2782">
                  <c:v>1.209999999999993</c:v>
                </c:pt>
                <c:pt idx="2783">
                  <c:v>1.239999999999994</c:v>
                </c:pt>
                <c:pt idx="2784">
                  <c:v>1.269999999999996</c:v>
                </c:pt>
                <c:pt idx="2785">
                  <c:v>1.299999999999997</c:v>
                </c:pt>
                <c:pt idx="2786">
                  <c:v>1.329999999999998</c:v>
                </c:pt>
                <c:pt idx="2787">
                  <c:v>1.359999999999999</c:v>
                </c:pt>
                <c:pt idx="2788">
                  <c:v>1.390000000000001</c:v>
                </c:pt>
                <c:pt idx="2789">
                  <c:v>1.420000000000002</c:v>
                </c:pt>
                <c:pt idx="2790">
                  <c:v>1.450000000000003</c:v>
                </c:pt>
                <c:pt idx="2791">
                  <c:v>1.480000000000004</c:v>
                </c:pt>
                <c:pt idx="2792">
                  <c:v>1.50999999999999</c:v>
                </c:pt>
                <c:pt idx="2793">
                  <c:v>1.539999999999992</c:v>
                </c:pt>
                <c:pt idx="2794">
                  <c:v>1.569999999999993</c:v>
                </c:pt>
                <c:pt idx="2795">
                  <c:v>1.599999999999994</c:v>
                </c:pt>
                <c:pt idx="2796">
                  <c:v>1.629999999999995</c:v>
                </c:pt>
                <c:pt idx="2797">
                  <c:v>1.659999999999996</c:v>
                </c:pt>
                <c:pt idx="2798">
                  <c:v>1.689999999999997</c:v>
                </c:pt>
                <c:pt idx="2799">
                  <c:v>1.719999999999999</c:v>
                </c:pt>
                <c:pt idx="2800">
                  <c:v>1.75</c:v>
                </c:pt>
                <c:pt idx="2801">
                  <c:v>1.780000000000001</c:v>
                </c:pt>
                <c:pt idx="2802">
                  <c:v>1.810000000000002</c:v>
                </c:pt>
                <c:pt idx="2803">
                  <c:v>1.840000000000004</c:v>
                </c:pt>
                <c:pt idx="2804">
                  <c:v>1.86999999999999</c:v>
                </c:pt>
                <c:pt idx="2805">
                  <c:v>1.899999999999991</c:v>
                </c:pt>
                <c:pt idx="2806">
                  <c:v>1.929999999999991</c:v>
                </c:pt>
                <c:pt idx="2807">
                  <c:v>1.959999999999993</c:v>
                </c:pt>
                <c:pt idx="2808">
                  <c:v>1.989999999999994</c:v>
                </c:pt>
                <c:pt idx="2809">
                  <c:v>2.019999999999996</c:v>
                </c:pt>
                <c:pt idx="2810">
                  <c:v>2.049999999999997</c:v>
                </c:pt>
                <c:pt idx="2811">
                  <c:v>2.079999999999998</c:v>
                </c:pt>
                <c:pt idx="2812">
                  <c:v>2.109999999999999</c:v>
                </c:pt>
                <c:pt idx="2813">
                  <c:v>2.140000000000001</c:v>
                </c:pt>
                <c:pt idx="2814">
                  <c:v>2.170000000000002</c:v>
                </c:pt>
                <c:pt idx="2815">
                  <c:v>2.200000000000003</c:v>
                </c:pt>
                <c:pt idx="2816">
                  <c:v>2.22999999999999</c:v>
                </c:pt>
                <c:pt idx="2817">
                  <c:v>2.259999999999991</c:v>
                </c:pt>
                <c:pt idx="2818">
                  <c:v>2.289999999999992</c:v>
                </c:pt>
                <c:pt idx="2819">
                  <c:v>2.319999999999993</c:v>
                </c:pt>
                <c:pt idx="2820">
                  <c:v>2.349999999999994</c:v>
                </c:pt>
                <c:pt idx="2821">
                  <c:v>2.379999999999995</c:v>
                </c:pt>
                <c:pt idx="2822">
                  <c:v>2.409999999999997</c:v>
                </c:pt>
                <c:pt idx="2823">
                  <c:v>2.439999999999998</c:v>
                </c:pt>
                <c:pt idx="2824">
                  <c:v>2.469999999999999</c:v>
                </c:pt>
                <c:pt idx="2825">
                  <c:v>2.5</c:v>
                </c:pt>
                <c:pt idx="2826">
                  <c:v>2.530000000000001</c:v>
                </c:pt>
                <c:pt idx="2827">
                  <c:v>2.560000000000003</c:v>
                </c:pt>
                <c:pt idx="2828">
                  <c:v>2.590000000000003</c:v>
                </c:pt>
                <c:pt idx="2829">
                  <c:v>2.61999999999999</c:v>
                </c:pt>
                <c:pt idx="2830">
                  <c:v>2.649999999999991</c:v>
                </c:pt>
                <c:pt idx="2831">
                  <c:v>2.679999999999993</c:v>
                </c:pt>
                <c:pt idx="2832">
                  <c:v>2.709999999999994</c:v>
                </c:pt>
                <c:pt idx="2833">
                  <c:v>2.739999999999995</c:v>
                </c:pt>
                <c:pt idx="2834">
                  <c:v>2.769999999999996</c:v>
                </c:pt>
                <c:pt idx="2835">
                  <c:v>2.799999999999997</c:v>
                </c:pt>
                <c:pt idx="2836">
                  <c:v>2.829999999999998</c:v>
                </c:pt>
                <c:pt idx="2837">
                  <c:v>2.859999999999998</c:v>
                </c:pt>
                <c:pt idx="2838">
                  <c:v>2.89</c:v>
                </c:pt>
                <c:pt idx="2839">
                  <c:v>2.920000000000002</c:v>
                </c:pt>
                <c:pt idx="2840">
                  <c:v>2.950000000000003</c:v>
                </c:pt>
                <c:pt idx="2841">
                  <c:v>2.979999999999988</c:v>
                </c:pt>
                <c:pt idx="2842">
                  <c:v>3.009999999999991</c:v>
                </c:pt>
                <c:pt idx="2843">
                  <c:v>3.039999999999992</c:v>
                </c:pt>
                <c:pt idx="2844">
                  <c:v>3.069999999999993</c:v>
                </c:pt>
                <c:pt idx="2845">
                  <c:v>3.099999999999994</c:v>
                </c:pt>
                <c:pt idx="2846">
                  <c:v>3.129999999999995</c:v>
                </c:pt>
                <c:pt idx="2847">
                  <c:v>3.159999999999997</c:v>
                </c:pt>
                <c:pt idx="2848">
                  <c:v>3.189999999999998</c:v>
                </c:pt>
                <c:pt idx="2849">
                  <c:v>3.219999999999999</c:v>
                </c:pt>
                <c:pt idx="2850">
                  <c:v>3.25</c:v>
                </c:pt>
                <c:pt idx="2851">
                  <c:v>3.280000000000001</c:v>
                </c:pt>
                <c:pt idx="2852">
                  <c:v>3.310000000000002</c:v>
                </c:pt>
                <c:pt idx="2853">
                  <c:v>3.340000000000003</c:v>
                </c:pt>
                <c:pt idx="2854">
                  <c:v>3.36999999999999</c:v>
                </c:pt>
                <c:pt idx="2855">
                  <c:v>3.399999999999991</c:v>
                </c:pt>
                <c:pt idx="2856">
                  <c:v>3.429999999999993</c:v>
                </c:pt>
                <c:pt idx="2857">
                  <c:v>3.459999999999994</c:v>
                </c:pt>
                <c:pt idx="2858">
                  <c:v>3.489999999999995</c:v>
                </c:pt>
                <c:pt idx="2859">
                  <c:v>3.519999999999996</c:v>
                </c:pt>
                <c:pt idx="2860">
                  <c:v>3.549999999999997</c:v>
                </c:pt>
                <c:pt idx="2861">
                  <c:v>3.579999999999998</c:v>
                </c:pt>
                <c:pt idx="2862">
                  <c:v>3.609999999999999</c:v>
                </c:pt>
                <c:pt idx="2863">
                  <c:v>3.64</c:v>
                </c:pt>
                <c:pt idx="2864">
                  <c:v>3.670000000000002</c:v>
                </c:pt>
                <c:pt idx="2865">
                  <c:v>3.700000000000003</c:v>
                </c:pt>
                <c:pt idx="2866">
                  <c:v>3.72999999999999</c:v>
                </c:pt>
                <c:pt idx="2867">
                  <c:v>3.759999999999991</c:v>
                </c:pt>
                <c:pt idx="2868">
                  <c:v>3.789999999999992</c:v>
                </c:pt>
                <c:pt idx="2869">
                  <c:v>3.819999999999993</c:v>
                </c:pt>
                <c:pt idx="2870">
                  <c:v>3.849999999999994</c:v>
                </c:pt>
                <c:pt idx="2871">
                  <c:v>3.879999999999995</c:v>
                </c:pt>
                <c:pt idx="2872">
                  <c:v>3.909999999999997</c:v>
                </c:pt>
                <c:pt idx="2873">
                  <c:v>3.939999999999998</c:v>
                </c:pt>
                <c:pt idx="2874">
                  <c:v>3.969999999999999</c:v>
                </c:pt>
                <c:pt idx="2875">
                  <c:v>4.0</c:v>
                </c:pt>
                <c:pt idx="2876">
                  <c:v>4.030000000000001</c:v>
                </c:pt>
                <c:pt idx="2877">
                  <c:v>4.06</c:v>
                </c:pt>
                <c:pt idx="2878">
                  <c:v>4.090000000000002</c:v>
                </c:pt>
                <c:pt idx="2879">
                  <c:v>4.119999999999989</c:v>
                </c:pt>
                <c:pt idx="2880">
                  <c:v>4.149999999999991</c:v>
                </c:pt>
                <c:pt idx="2881">
                  <c:v>4.179999999999993</c:v>
                </c:pt>
                <c:pt idx="2882">
                  <c:v>4.209999999999994</c:v>
                </c:pt>
                <c:pt idx="2883">
                  <c:v>4.239999999999995</c:v>
                </c:pt>
                <c:pt idx="2884">
                  <c:v>4.269999999999996</c:v>
                </c:pt>
                <c:pt idx="2885">
                  <c:v>4.299999999999997</c:v>
                </c:pt>
                <c:pt idx="2886">
                  <c:v>4.329999999999996</c:v>
                </c:pt>
                <c:pt idx="2887">
                  <c:v>4.359999999999998</c:v>
                </c:pt>
                <c:pt idx="2888">
                  <c:v>4.39</c:v>
                </c:pt>
                <c:pt idx="2889">
                  <c:v>4.420000000000002</c:v>
                </c:pt>
                <c:pt idx="2890">
                  <c:v>4.450000000000003</c:v>
                </c:pt>
                <c:pt idx="2891">
                  <c:v>4.47999999999999</c:v>
                </c:pt>
                <c:pt idx="2892">
                  <c:v>4.509999999999991</c:v>
                </c:pt>
                <c:pt idx="2893">
                  <c:v>4.539999999999992</c:v>
                </c:pt>
                <c:pt idx="2894">
                  <c:v>4.56999999999999</c:v>
                </c:pt>
                <c:pt idx="2895">
                  <c:v>4.599999999999994</c:v>
                </c:pt>
                <c:pt idx="2896">
                  <c:v>4.629999999999994</c:v>
                </c:pt>
                <c:pt idx="2897">
                  <c:v>4.659999999999996</c:v>
                </c:pt>
                <c:pt idx="2898">
                  <c:v>4.689999999999998</c:v>
                </c:pt>
                <c:pt idx="2899">
                  <c:v>4.719999999999999</c:v>
                </c:pt>
                <c:pt idx="2900">
                  <c:v>4.75</c:v>
                </c:pt>
                <c:pt idx="2901">
                  <c:v>4.780000000000001</c:v>
                </c:pt>
                <c:pt idx="2902">
                  <c:v>4.81</c:v>
                </c:pt>
                <c:pt idx="2903">
                  <c:v>4.840000000000002</c:v>
                </c:pt>
                <c:pt idx="2904">
                  <c:v>4.869999999999989</c:v>
                </c:pt>
                <c:pt idx="2905">
                  <c:v>4.899999999999991</c:v>
                </c:pt>
                <c:pt idx="2906">
                  <c:v>4.929999999999993</c:v>
                </c:pt>
                <c:pt idx="2907">
                  <c:v>4.959999999999994</c:v>
                </c:pt>
                <c:pt idx="2908">
                  <c:v>4.989999999999995</c:v>
                </c:pt>
                <c:pt idx="2909">
                  <c:v>5.019999999999996</c:v>
                </c:pt>
                <c:pt idx="2910">
                  <c:v>5.049999999999997</c:v>
                </c:pt>
                <c:pt idx="2911">
                  <c:v>5.079999999999998</c:v>
                </c:pt>
                <c:pt idx="2912">
                  <c:v>5.109999999999999</c:v>
                </c:pt>
                <c:pt idx="2913">
                  <c:v>5.140000000000001</c:v>
                </c:pt>
                <c:pt idx="2914">
                  <c:v>5.170000000000002</c:v>
                </c:pt>
                <c:pt idx="2915">
                  <c:v>5.200000000000003</c:v>
                </c:pt>
                <c:pt idx="2916">
                  <c:v>5.22999999999999</c:v>
                </c:pt>
                <c:pt idx="2917">
                  <c:v>5.259999999999991</c:v>
                </c:pt>
                <c:pt idx="2918">
                  <c:v>5.289999999999992</c:v>
                </c:pt>
                <c:pt idx="2919">
                  <c:v>5.31999999999999</c:v>
                </c:pt>
                <c:pt idx="2920">
                  <c:v>5.349999999999994</c:v>
                </c:pt>
                <c:pt idx="2921">
                  <c:v>5.379999999999996</c:v>
                </c:pt>
                <c:pt idx="2922">
                  <c:v>5.409999999999997</c:v>
                </c:pt>
                <c:pt idx="2923">
                  <c:v>5.439999999999998</c:v>
                </c:pt>
                <c:pt idx="2924">
                  <c:v>5.469999999999999</c:v>
                </c:pt>
                <c:pt idx="2925">
                  <c:v>5.5</c:v>
                </c:pt>
                <c:pt idx="2926">
                  <c:v>5.530000000000001</c:v>
                </c:pt>
                <c:pt idx="2927">
                  <c:v>5.56</c:v>
                </c:pt>
                <c:pt idx="2928">
                  <c:v>5.590000000000002</c:v>
                </c:pt>
                <c:pt idx="2929">
                  <c:v>5.619999999999988</c:v>
                </c:pt>
                <c:pt idx="2930">
                  <c:v>5.64999999999999</c:v>
                </c:pt>
                <c:pt idx="2931">
                  <c:v>5.679999999999993</c:v>
                </c:pt>
                <c:pt idx="2932">
                  <c:v>5.709999999999994</c:v>
                </c:pt>
                <c:pt idx="2933">
                  <c:v>5.739999999999995</c:v>
                </c:pt>
                <c:pt idx="2934">
                  <c:v>5.769999999999996</c:v>
                </c:pt>
                <c:pt idx="2935">
                  <c:v>5.799999999999997</c:v>
                </c:pt>
                <c:pt idx="2936">
                  <c:v>5.829999999999996</c:v>
                </c:pt>
                <c:pt idx="2937">
                  <c:v>5.859999999999998</c:v>
                </c:pt>
                <c:pt idx="2938">
                  <c:v>5.89</c:v>
                </c:pt>
                <c:pt idx="2939">
                  <c:v>5.920000000000002</c:v>
                </c:pt>
                <c:pt idx="2940">
                  <c:v>5.950000000000003</c:v>
                </c:pt>
                <c:pt idx="2941">
                  <c:v>5.97999999999999</c:v>
                </c:pt>
                <c:pt idx="2942">
                  <c:v>6.009999999999991</c:v>
                </c:pt>
                <c:pt idx="2943">
                  <c:v>6.039999999999992</c:v>
                </c:pt>
                <c:pt idx="2944">
                  <c:v>6.06999999999999</c:v>
                </c:pt>
                <c:pt idx="2945">
                  <c:v>6.099999999999994</c:v>
                </c:pt>
                <c:pt idx="2946">
                  <c:v>6.129999999999995</c:v>
                </c:pt>
                <c:pt idx="2947">
                  <c:v>6.159999999999997</c:v>
                </c:pt>
                <c:pt idx="2948">
                  <c:v>6.189999999999998</c:v>
                </c:pt>
                <c:pt idx="2949">
                  <c:v>6.219999999999999</c:v>
                </c:pt>
                <c:pt idx="2950">
                  <c:v>6.25</c:v>
                </c:pt>
                <c:pt idx="2951">
                  <c:v>6.280000000000001</c:v>
                </c:pt>
                <c:pt idx="2952">
                  <c:v>6.31</c:v>
                </c:pt>
                <c:pt idx="2953">
                  <c:v>6.340000000000002</c:v>
                </c:pt>
                <c:pt idx="2954">
                  <c:v>6.369999999999989</c:v>
                </c:pt>
                <c:pt idx="2955">
                  <c:v>6.399999999999991</c:v>
                </c:pt>
                <c:pt idx="2956">
                  <c:v>6.429999999999993</c:v>
                </c:pt>
                <c:pt idx="2957">
                  <c:v>6.459999999999994</c:v>
                </c:pt>
                <c:pt idx="2958">
                  <c:v>6.489999999999995</c:v>
                </c:pt>
                <c:pt idx="2959">
                  <c:v>6.519999999999996</c:v>
                </c:pt>
                <c:pt idx="2960">
                  <c:v>6.549999999999997</c:v>
                </c:pt>
                <c:pt idx="2961">
                  <c:v>6.579999999999998</c:v>
                </c:pt>
                <c:pt idx="2962">
                  <c:v>6.609999999999998</c:v>
                </c:pt>
                <c:pt idx="2963">
                  <c:v>6.64</c:v>
                </c:pt>
                <c:pt idx="2964">
                  <c:v>6.670000000000002</c:v>
                </c:pt>
                <c:pt idx="2965">
                  <c:v>6.700000000000003</c:v>
                </c:pt>
                <c:pt idx="2966">
                  <c:v>6.72999999999999</c:v>
                </c:pt>
                <c:pt idx="2967">
                  <c:v>6.759999999999991</c:v>
                </c:pt>
                <c:pt idx="2968">
                  <c:v>6.789999999999992</c:v>
                </c:pt>
                <c:pt idx="2969">
                  <c:v>6.81999999999999</c:v>
                </c:pt>
                <c:pt idx="2970">
                  <c:v>6.849999999999994</c:v>
                </c:pt>
                <c:pt idx="2971">
                  <c:v>6.879999999999996</c:v>
                </c:pt>
                <c:pt idx="2972">
                  <c:v>6.909999999999997</c:v>
                </c:pt>
                <c:pt idx="2973">
                  <c:v>6.939999999999998</c:v>
                </c:pt>
                <c:pt idx="2974">
                  <c:v>6.969999999999999</c:v>
                </c:pt>
                <c:pt idx="2975">
                  <c:v>7.0</c:v>
                </c:pt>
                <c:pt idx="2976">
                  <c:v>7.030000000000001</c:v>
                </c:pt>
                <c:pt idx="2977">
                  <c:v>7.06</c:v>
                </c:pt>
                <c:pt idx="2978">
                  <c:v>7.090000000000002</c:v>
                </c:pt>
                <c:pt idx="2979">
                  <c:v>7.119999999999989</c:v>
                </c:pt>
                <c:pt idx="2980">
                  <c:v>7.149999999999991</c:v>
                </c:pt>
                <c:pt idx="2981">
                  <c:v>7.179999999999993</c:v>
                </c:pt>
                <c:pt idx="2982">
                  <c:v>7.209999999999994</c:v>
                </c:pt>
                <c:pt idx="2983">
                  <c:v>7.239999999999995</c:v>
                </c:pt>
                <c:pt idx="2984">
                  <c:v>7.269999999999996</c:v>
                </c:pt>
                <c:pt idx="2985">
                  <c:v>7.299999999999997</c:v>
                </c:pt>
                <c:pt idx="2986">
                  <c:v>7.329999999999996</c:v>
                </c:pt>
                <c:pt idx="2987">
                  <c:v>7.359999999999998</c:v>
                </c:pt>
                <c:pt idx="2988">
                  <c:v>7.39</c:v>
                </c:pt>
                <c:pt idx="2989">
                  <c:v>7.420000000000002</c:v>
                </c:pt>
                <c:pt idx="2990">
                  <c:v>7.450000000000003</c:v>
                </c:pt>
                <c:pt idx="2991">
                  <c:v>7.47999999999999</c:v>
                </c:pt>
                <c:pt idx="2992">
                  <c:v>7.509999999999991</c:v>
                </c:pt>
                <c:pt idx="2993">
                  <c:v>7.539999999999992</c:v>
                </c:pt>
                <c:pt idx="2994">
                  <c:v>7.56999999999999</c:v>
                </c:pt>
                <c:pt idx="2995">
                  <c:v>7.599999999999994</c:v>
                </c:pt>
                <c:pt idx="2996">
                  <c:v>7.629999999999994</c:v>
                </c:pt>
                <c:pt idx="2997">
                  <c:v>7.659999999999996</c:v>
                </c:pt>
                <c:pt idx="2998">
                  <c:v>7.689999999999998</c:v>
                </c:pt>
                <c:pt idx="2999">
                  <c:v>7.719999999999999</c:v>
                </c:pt>
                <c:pt idx="3000">
                  <c:v>7.75</c:v>
                </c:pt>
                <c:pt idx="3001">
                  <c:v>7.780000000000001</c:v>
                </c:pt>
                <c:pt idx="3002">
                  <c:v>7.81</c:v>
                </c:pt>
                <c:pt idx="3003">
                  <c:v>7.840000000000002</c:v>
                </c:pt>
                <c:pt idx="3004">
                  <c:v>7.869999999999989</c:v>
                </c:pt>
                <c:pt idx="3005">
                  <c:v>7.899999999999991</c:v>
                </c:pt>
                <c:pt idx="3006">
                  <c:v>7.929999999999993</c:v>
                </c:pt>
                <c:pt idx="3007">
                  <c:v>7.959999999999994</c:v>
                </c:pt>
                <c:pt idx="3008">
                  <c:v>7.989999999999995</c:v>
                </c:pt>
                <c:pt idx="3009">
                  <c:v>8.02</c:v>
                </c:pt>
                <c:pt idx="3010">
                  <c:v>8.05</c:v>
                </c:pt>
                <c:pt idx="3011">
                  <c:v>8.080000000000001</c:v>
                </c:pt>
                <c:pt idx="3012">
                  <c:v>8.11</c:v>
                </c:pt>
                <c:pt idx="3013">
                  <c:v>8.140000000000001</c:v>
                </c:pt>
                <c:pt idx="3014">
                  <c:v>8.170000000000001</c:v>
                </c:pt>
                <c:pt idx="3015">
                  <c:v>8.200000000000001</c:v>
                </c:pt>
                <c:pt idx="3016">
                  <c:v>8.22999999999999</c:v>
                </c:pt>
                <c:pt idx="3017">
                  <c:v>8.26</c:v>
                </c:pt>
                <c:pt idx="3018">
                  <c:v>8.29</c:v>
                </c:pt>
                <c:pt idx="3019">
                  <c:v>8.320000000000002</c:v>
                </c:pt>
                <c:pt idx="3020">
                  <c:v>8.35</c:v>
                </c:pt>
                <c:pt idx="3021">
                  <c:v>8.380000000000002</c:v>
                </c:pt>
                <c:pt idx="3022">
                  <c:v>8.410000000000001</c:v>
                </c:pt>
                <c:pt idx="3023">
                  <c:v>8.44</c:v>
                </c:pt>
                <c:pt idx="3024">
                  <c:v>8.470000000000004</c:v>
                </c:pt>
                <c:pt idx="3025">
                  <c:v>8.5</c:v>
                </c:pt>
                <c:pt idx="3026">
                  <c:v>8.530000000000001</c:v>
                </c:pt>
                <c:pt idx="3027">
                  <c:v>8.560000000000002</c:v>
                </c:pt>
                <c:pt idx="3028">
                  <c:v>8.590000000000003</c:v>
                </c:pt>
                <c:pt idx="3029">
                  <c:v>8.61999999999999</c:v>
                </c:pt>
                <c:pt idx="3030">
                  <c:v>8.649999999999994</c:v>
                </c:pt>
                <c:pt idx="3031">
                  <c:v>8.68</c:v>
                </c:pt>
                <c:pt idx="3032">
                  <c:v>8.71</c:v>
                </c:pt>
                <c:pt idx="3033">
                  <c:v>8.739999999999996</c:v>
                </c:pt>
                <c:pt idx="3034">
                  <c:v>8.77</c:v>
                </c:pt>
                <c:pt idx="3035">
                  <c:v>8.8</c:v>
                </c:pt>
                <c:pt idx="3036">
                  <c:v>8.830000000000001</c:v>
                </c:pt>
                <c:pt idx="3037">
                  <c:v>8.86</c:v>
                </c:pt>
                <c:pt idx="3038">
                  <c:v>8.89</c:v>
                </c:pt>
                <c:pt idx="3039">
                  <c:v>8.920000000000001</c:v>
                </c:pt>
                <c:pt idx="3040">
                  <c:v>8.950000000000002</c:v>
                </c:pt>
                <c:pt idx="3041">
                  <c:v>8.97999999999999</c:v>
                </c:pt>
                <c:pt idx="3042">
                  <c:v>9.010000000000001</c:v>
                </c:pt>
                <c:pt idx="3043">
                  <c:v>9.04</c:v>
                </c:pt>
                <c:pt idx="3044">
                  <c:v>9.070000000000002</c:v>
                </c:pt>
                <c:pt idx="3045">
                  <c:v>9.1</c:v>
                </c:pt>
                <c:pt idx="3046">
                  <c:v>9.130000000000001</c:v>
                </c:pt>
                <c:pt idx="3047">
                  <c:v>9.160000000000001</c:v>
                </c:pt>
                <c:pt idx="3048">
                  <c:v>9.19</c:v>
                </c:pt>
                <c:pt idx="3049">
                  <c:v>9.220000000000001</c:v>
                </c:pt>
                <c:pt idx="3050">
                  <c:v>9.25</c:v>
                </c:pt>
                <c:pt idx="3051">
                  <c:v>9.280000000000001</c:v>
                </c:pt>
                <c:pt idx="3052">
                  <c:v>9.310000000000002</c:v>
                </c:pt>
                <c:pt idx="3053">
                  <c:v>9.340000000000003</c:v>
                </c:pt>
                <c:pt idx="3054">
                  <c:v>9.36999999999999</c:v>
                </c:pt>
                <c:pt idx="3055">
                  <c:v>9.400000000000002</c:v>
                </c:pt>
                <c:pt idx="3056">
                  <c:v>9.43</c:v>
                </c:pt>
                <c:pt idx="3057">
                  <c:v>9.46</c:v>
                </c:pt>
                <c:pt idx="3058">
                  <c:v>9.490000000000001</c:v>
                </c:pt>
                <c:pt idx="3059">
                  <c:v>9.52</c:v>
                </c:pt>
                <c:pt idx="3060">
                  <c:v>9.55</c:v>
                </c:pt>
                <c:pt idx="3061">
                  <c:v>9.580000000000001</c:v>
                </c:pt>
                <c:pt idx="3062">
                  <c:v>9.61</c:v>
                </c:pt>
                <c:pt idx="3063">
                  <c:v>9.639999999999998</c:v>
                </c:pt>
                <c:pt idx="3064">
                  <c:v>9.670000000000001</c:v>
                </c:pt>
                <c:pt idx="3065">
                  <c:v>9.700000000000001</c:v>
                </c:pt>
                <c:pt idx="3066">
                  <c:v>9.72999999999999</c:v>
                </c:pt>
                <c:pt idx="3067">
                  <c:v>9.76</c:v>
                </c:pt>
                <c:pt idx="3068">
                  <c:v>9.79</c:v>
                </c:pt>
                <c:pt idx="3069">
                  <c:v>9.820000000000002</c:v>
                </c:pt>
                <c:pt idx="3070">
                  <c:v>9.85</c:v>
                </c:pt>
                <c:pt idx="3071">
                  <c:v>9.880000000000002</c:v>
                </c:pt>
                <c:pt idx="3072">
                  <c:v>9.910000000000001</c:v>
                </c:pt>
                <c:pt idx="3073">
                  <c:v>9.94</c:v>
                </c:pt>
                <c:pt idx="3074">
                  <c:v>9.970000000000004</c:v>
                </c:pt>
                <c:pt idx="3075">
                  <c:v>10.0</c:v>
                </c:pt>
                <c:pt idx="3076">
                  <c:v>10.03</c:v>
                </c:pt>
                <c:pt idx="3077">
                  <c:v>10.06</c:v>
                </c:pt>
                <c:pt idx="3078">
                  <c:v>10.09</c:v>
                </c:pt>
                <c:pt idx="3079">
                  <c:v>10.12</c:v>
                </c:pt>
                <c:pt idx="3080">
                  <c:v>10.15</c:v>
                </c:pt>
                <c:pt idx="3081">
                  <c:v>10.18</c:v>
                </c:pt>
                <c:pt idx="3082">
                  <c:v>10.21</c:v>
                </c:pt>
                <c:pt idx="3083">
                  <c:v>10.24</c:v>
                </c:pt>
                <c:pt idx="3084">
                  <c:v>10.27</c:v>
                </c:pt>
                <c:pt idx="3085">
                  <c:v>10.3</c:v>
                </c:pt>
                <c:pt idx="3086">
                  <c:v>10.33</c:v>
                </c:pt>
                <c:pt idx="3087">
                  <c:v>10.36</c:v>
                </c:pt>
                <c:pt idx="3088">
                  <c:v>10.39</c:v>
                </c:pt>
                <c:pt idx="3089">
                  <c:v>10.42</c:v>
                </c:pt>
                <c:pt idx="3090">
                  <c:v>10.45</c:v>
                </c:pt>
                <c:pt idx="3091">
                  <c:v>10.48</c:v>
                </c:pt>
                <c:pt idx="3092">
                  <c:v>10.51</c:v>
                </c:pt>
                <c:pt idx="3093">
                  <c:v>10.54</c:v>
                </c:pt>
                <c:pt idx="3094">
                  <c:v>10.57</c:v>
                </c:pt>
                <c:pt idx="3095">
                  <c:v>10.6</c:v>
                </c:pt>
                <c:pt idx="3096">
                  <c:v>10.63</c:v>
                </c:pt>
                <c:pt idx="3097">
                  <c:v>10.66</c:v>
                </c:pt>
                <c:pt idx="3098">
                  <c:v>10.69</c:v>
                </c:pt>
                <c:pt idx="3099">
                  <c:v>10.72</c:v>
                </c:pt>
                <c:pt idx="3100">
                  <c:v>10.75</c:v>
                </c:pt>
                <c:pt idx="3101">
                  <c:v>10.78</c:v>
                </c:pt>
                <c:pt idx="3102">
                  <c:v>10.81</c:v>
                </c:pt>
                <c:pt idx="3103">
                  <c:v>10.84</c:v>
                </c:pt>
                <c:pt idx="3104">
                  <c:v>10.87</c:v>
                </c:pt>
                <c:pt idx="3105">
                  <c:v>10.9</c:v>
                </c:pt>
                <c:pt idx="3106">
                  <c:v>10.93</c:v>
                </c:pt>
                <c:pt idx="3107">
                  <c:v>10.96</c:v>
                </c:pt>
                <c:pt idx="3108">
                  <c:v>10.99</c:v>
                </c:pt>
                <c:pt idx="3109">
                  <c:v>11.02</c:v>
                </c:pt>
                <c:pt idx="3110">
                  <c:v>11.05</c:v>
                </c:pt>
                <c:pt idx="3111">
                  <c:v>11.08</c:v>
                </c:pt>
                <c:pt idx="3112">
                  <c:v>11.11</c:v>
                </c:pt>
                <c:pt idx="3113">
                  <c:v>11.14</c:v>
                </c:pt>
                <c:pt idx="3114">
                  <c:v>11.17</c:v>
                </c:pt>
                <c:pt idx="3115">
                  <c:v>11.2</c:v>
                </c:pt>
                <c:pt idx="3116">
                  <c:v>11.23</c:v>
                </c:pt>
                <c:pt idx="3117">
                  <c:v>11.26</c:v>
                </c:pt>
                <c:pt idx="3118">
                  <c:v>11.29</c:v>
                </c:pt>
                <c:pt idx="3119">
                  <c:v>11.32</c:v>
                </c:pt>
                <c:pt idx="3120">
                  <c:v>11.35</c:v>
                </c:pt>
                <c:pt idx="3121">
                  <c:v>11.38</c:v>
                </c:pt>
                <c:pt idx="3122">
                  <c:v>11.41</c:v>
                </c:pt>
                <c:pt idx="3123">
                  <c:v>11.44</c:v>
                </c:pt>
                <c:pt idx="3124">
                  <c:v>11.47</c:v>
                </c:pt>
                <c:pt idx="3125">
                  <c:v>11.5</c:v>
                </c:pt>
                <c:pt idx="3126">
                  <c:v>11.53</c:v>
                </c:pt>
                <c:pt idx="3127">
                  <c:v>11.56</c:v>
                </c:pt>
                <c:pt idx="3128">
                  <c:v>11.59</c:v>
                </c:pt>
                <c:pt idx="3129">
                  <c:v>11.62</c:v>
                </c:pt>
                <c:pt idx="3130">
                  <c:v>11.65</c:v>
                </c:pt>
                <c:pt idx="3131">
                  <c:v>11.68</c:v>
                </c:pt>
                <c:pt idx="3132">
                  <c:v>11.71</c:v>
                </c:pt>
                <c:pt idx="3133">
                  <c:v>11.74</c:v>
                </c:pt>
                <c:pt idx="3134">
                  <c:v>11.77</c:v>
                </c:pt>
                <c:pt idx="3135">
                  <c:v>11.8</c:v>
                </c:pt>
                <c:pt idx="3136">
                  <c:v>11.83</c:v>
                </c:pt>
                <c:pt idx="3137">
                  <c:v>11.86</c:v>
                </c:pt>
                <c:pt idx="3138">
                  <c:v>11.89</c:v>
                </c:pt>
                <c:pt idx="3139">
                  <c:v>11.92</c:v>
                </c:pt>
                <c:pt idx="3140">
                  <c:v>11.95</c:v>
                </c:pt>
                <c:pt idx="3141">
                  <c:v>11.98</c:v>
                </c:pt>
                <c:pt idx="3142">
                  <c:v>12.01</c:v>
                </c:pt>
                <c:pt idx="3143">
                  <c:v>12.04</c:v>
                </c:pt>
                <c:pt idx="3144">
                  <c:v>12.07</c:v>
                </c:pt>
                <c:pt idx="3145">
                  <c:v>12.1</c:v>
                </c:pt>
                <c:pt idx="3146">
                  <c:v>12.13</c:v>
                </c:pt>
                <c:pt idx="3147">
                  <c:v>12.16</c:v>
                </c:pt>
                <c:pt idx="3148">
                  <c:v>12.19</c:v>
                </c:pt>
                <c:pt idx="3149">
                  <c:v>12.22</c:v>
                </c:pt>
                <c:pt idx="3150">
                  <c:v>12.25</c:v>
                </c:pt>
                <c:pt idx="3151">
                  <c:v>12.28</c:v>
                </c:pt>
                <c:pt idx="3152">
                  <c:v>12.31</c:v>
                </c:pt>
                <c:pt idx="3153">
                  <c:v>12.34</c:v>
                </c:pt>
                <c:pt idx="3154">
                  <c:v>12.37</c:v>
                </c:pt>
                <c:pt idx="3155">
                  <c:v>12.4</c:v>
                </c:pt>
                <c:pt idx="3156">
                  <c:v>12.43</c:v>
                </c:pt>
                <c:pt idx="3157">
                  <c:v>12.46</c:v>
                </c:pt>
                <c:pt idx="3158">
                  <c:v>12.49</c:v>
                </c:pt>
                <c:pt idx="3159">
                  <c:v>12.52</c:v>
                </c:pt>
                <c:pt idx="3160">
                  <c:v>12.55</c:v>
                </c:pt>
                <c:pt idx="3161">
                  <c:v>12.58</c:v>
                </c:pt>
                <c:pt idx="3162">
                  <c:v>12.61</c:v>
                </c:pt>
                <c:pt idx="3163">
                  <c:v>12.64</c:v>
                </c:pt>
                <c:pt idx="3164">
                  <c:v>12.67</c:v>
                </c:pt>
                <c:pt idx="3165">
                  <c:v>12.7</c:v>
                </c:pt>
                <c:pt idx="3166">
                  <c:v>12.73</c:v>
                </c:pt>
                <c:pt idx="3167">
                  <c:v>12.76</c:v>
                </c:pt>
                <c:pt idx="3168">
                  <c:v>12.79</c:v>
                </c:pt>
                <c:pt idx="3169">
                  <c:v>12.82</c:v>
                </c:pt>
                <c:pt idx="3170">
                  <c:v>12.85</c:v>
                </c:pt>
                <c:pt idx="3171">
                  <c:v>12.88</c:v>
                </c:pt>
                <c:pt idx="3172">
                  <c:v>12.91</c:v>
                </c:pt>
                <c:pt idx="3173">
                  <c:v>12.94</c:v>
                </c:pt>
                <c:pt idx="3174">
                  <c:v>12.97</c:v>
                </c:pt>
                <c:pt idx="3175">
                  <c:v>13.0</c:v>
                </c:pt>
                <c:pt idx="3176">
                  <c:v>13.03</c:v>
                </c:pt>
                <c:pt idx="3177">
                  <c:v>13.06</c:v>
                </c:pt>
                <c:pt idx="3178">
                  <c:v>13.09</c:v>
                </c:pt>
                <c:pt idx="3179">
                  <c:v>13.12</c:v>
                </c:pt>
                <c:pt idx="3180">
                  <c:v>13.15</c:v>
                </c:pt>
                <c:pt idx="3181">
                  <c:v>13.18</c:v>
                </c:pt>
                <c:pt idx="3182">
                  <c:v>13.21</c:v>
                </c:pt>
                <c:pt idx="3183">
                  <c:v>13.24</c:v>
                </c:pt>
                <c:pt idx="3184">
                  <c:v>13.27</c:v>
                </c:pt>
                <c:pt idx="3185">
                  <c:v>13.3</c:v>
                </c:pt>
                <c:pt idx="3186">
                  <c:v>13.33</c:v>
                </c:pt>
                <c:pt idx="3187">
                  <c:v>13.36</c:v>
                </c:pt>
                <c:pt idx="3188">
                  <c:v>13.39</c:v>
                </c:pt>
                <c:pt idx="3189">
                  <c:v>13.42</c:v>
                </c:pt>
                <c:pt idx="3190">
                  <c:v>13.45</c:v>
                </c:pt>
                <c:pt idx="3191">
                  <c:v>13.48</c:v>
                </c:pt>
                <c:pt idx="3192">
                  <c:v>13.51</c:v>
                </c:pt>
                <c:pt idx="3193">
                  <c:v>13.54</c:v>
                </c:pt>
                <c:pt idx="3194">
                  <c:v>13.57</c:v>
                </c:pt>
                <c:pt idx="3195">
                  <c:v>13.6</c:v>
                </c:pt>
                <c:pt idx="3196">
                  <c:v>13.63</c:v>
                </c:pt>
                <c:pt idx="3197">
                  <c:v>13.66</c:v>
                </c:pt>
                <c:pt idx="3198">
                  <c:v>13.69</c:v>
                </c:pt>
                <c:pt idx="3199">
                  <c:v>13.72</c:v>
                </c:pt>
                <c:pt idx="3200">
                  <c:v>13.75</c:v>
                </c:pt>
                <c:pt idx="3201">
                  <c:v>13.78</c:v>
                </c:pt>
                <c:pt idx="3202">
                  <c:v>13.81</c:v>
                </c:pt>
                <c:pt idx="3203">
                  <c:v>13.84</c:v>
                </c:pt>
                <c:pt idx="3204">
                  <c:v>13.87</c:v>
                </c:pt>
                <c:pt idx="3205">
                  <c:v>13.9</c:v>
                </c:pt>
                <c:pt idx="3206">
                  <c:v>13.93</c:v>
                </c:pt>
                <c:pt idx="3207">
                  <c:v>13.96</c:v>
                </c:pt>
                <c:pt idx="3208">
                  <c:v>13.99</c:v>
                </c:pt>
                <c:pt idx="3209">
                  <c:v>14.02</c:v>
                </c:pt>
                <c:pt idx="3210">
                  <c:v>14.05</c:v>
                </c:pt>
                <c:pt idx="3211">
                  <c:v>14.08</c:v>
                </c:pt>
                <c:pt idx="3212">
                  <c:v>14.11</c:v>
                </c:pt>
                <c:pt idx="3213">
                  <c:v>14.14</c:v>
                </c:pt>
                <c:pt idx="3214">
                  <c:v>14.17</c:v>
                </c:pt>
                <c:pt idx="3215">
                  <c:v>14.2</c:v>
                </c:pt>
                <c:pt idx="3216">
                  <c:v>14.23</c:v>
                </c:pt>
                <c:pt idx="3217">
                  <c:v>14.26</c:v>
                </c:pt>
                <c:pt idx="3218">
                  <c:v>14.29</c:v>
                </c:pt>
                <c:pt idx="3219">
                  <c:v>14.32</c:v>
                </c:pt>
                <c:pt idx="3220">
                  <c:v>14.35</c:v>
                </c:pt>
                <c:pt idx="3221">
                  <c:v>14.38</c:v>
                </c:pt>
                <c:pt idx="3222">
                  <c:v>14.41</c:v>
                </c:pt>
                <c:pt idx="3223">
                  <c:v>14.44</c:v>
                </c:pt>
                <c:pt idx="3224">
                  <c:v>14.47</c:v>
                </c:pt>
                <c:pt idx="3225">
                  <c:v>14.5</c:v>
                </c:pt>
                <c:pt idx="3226">
                  <c:v>14.53</c:v>
                </c:pt>
                <c:pt idx="3227">
                  <c:v>14.56</c:v>
                </c:pt>
                <c:pt idx="3228">
                  <c:v>14.59</c:v>
                </c:pt>
                <c:pt idx="3229">
                  <c:v>14.62</c:v>
                </c:pt>
                <c:pt idx="3230">
                  <c:v>14.65</c:v>
                </c:pt>
                <c:pt idx="3231">
                  <c:v>14.68</c:v>
                </c:pt>
                <c:pt idx="3232">
                  <c:v>14.71</c:v>
                </c:pt>
                <c:pt idx="3233">
                  <c:v>14.74</c:v>
                </c:pt>
                <c:pt idx="3234">
                  <c:v>14.77</c:v>
                </c:pt>
                <c:pt idx="3235">
                  <c:v>14.8</c:v>
                </c:pt>
                <c:pt idx="3236">
                  <c:v>14.83</c:v>
                </c:pt>
                <c:pt idx="3237">
                  <c:v>14.86</c:v>
                </c:pt>
                <c:pt idx="3238">
                  <c:v>14.89</c:v>
                </c:pt>
                <c:pt idx="3239">
                  <c:v>14.92</c:v>
                </c:pt>
                <c:pt idx="3240">
                  <c:v>14.95</c:v>
                </c:pt>
                <c:pt idx="3241">
                  <c:v>14.98</c:v>
                </c:pt>
                <c:pt idx="3242">
                  <c:v>15.01</c:v>
                </c:pt>
                <c:pt idx="3243">
                  <c:v>15.04</c:v>
                </c:pt>
                <c:pt idx="3244">
                  <c:v>15.07</c:v>
                </c:pt>
                <c:pt idx="3245">
                  <c:v>15.1</c:v>
                </c:pt>
                <c:pt idx="3246">
                  <c:v>15.13</c:v>
                </c:pt>
                <c:pt idx="3247">
                  <c:v>15.16</c:v>
                </c:pt>
                <c:pt idx="3248">
                  <c:v>15.19</c:v>
                </c:pt>
                <c:pt idx="3249">
                  <c:v>15.22</c:v>
                </c:pt>
                <c:pt idx="3250">
                  <c:v>15.25</c:v>
                </c:pt>
                <c:pt idx="3251">
                  <c:v>15.28</c:v>
                </c:pt>
                <c:pt idx="3252">
                  <c:v>15.31</c:v>
                </c:pt>
                <c:pt idx="3253">
                  <c:v>15.34</c:v>
                </c:pt>
                <c:pt idx="3254">
                  <c:v>15.37</c:v>
                </c:pt>
                <c:pt idx="3255">
                  <c:v>15.4</c:v>
                </c:pt>
                <c:pt idx="3256">
                  <c:v>15.43</c:v>
                </c:pt>
                <c:pt idx="3257">
                  <c:v>15.46</c:v>
                </c:pt>
                <c:pt idx="3258">
                  <c:v>15.49</c:v>
                </c:pt>
                <c:pt idx="3259">
                  <c:v>15.52</c:v>
                </c:pt>
                <c:pt idx="3260">
                  <c:v>15.55</c:v>
                </c:pt>
                <c:pt idx="3261">
                  <c:v>15.58</c:v>
                </c:pt>
                <c:pt idx="3262">
                  <c:v>15.61</c:v>
                </c:pt>
                <c:pt idx="3263">
                  <c:v>15.64</c:v>
                </c:pt>
                <c:pt idx="3264">
                  <c:v>15.67</c:v>
                </c:pt>
                <c:pt idx="3265">
                  <c:v>15.7</c:v>
                </c:pt>
                <c:pt idx="3266">
                  <c:v>15.73</c:v>
                </c:pt>
                <c:pt idx="3267">
                  <c:v>15.76</c:v>
                </c:pt>
                <c:pt idx="3268">
                  <c:v>15.79</c:v>
                </c:pt>
                <c:pt idx="3269">
                  <c:v>15.82</c:v>
                </c:pt>
                <c:pt idx="3270">
                  <c:v>15.85</c:v>
                </c:pt>
                <c:pt idx="3271">
                  <c:v>15.88</c:v>
                </c:pt>
                <c:pt idx="3272">
                  <c:v>15.91</c:v>
                </c:pt>
                <c:pt idx="3273">
                  <c:v>15.94</c:v>
                </c:pt>
                <c:pt idx="3274">
                  <c:v>15.97</c:v>
                </c:pt>
                <c:pt idx="3275">
                  <c:v>16.0</c:v>
                </c:pt>
                <c:pt idx="3276">
                  <c:v>16.03</c:v>
                </c:pt>
                <c:pt idx="3277">
                  <c:v>16.06</c:v>
                </c:pt>
                <c:pt idx="3278">
                  <c:v>16.09</c:v>
                </c:pt>
                <c:pt idx="3279">
                  <c:v>16.12</c:v>
                </c:pt>
                <c:pt idx="3280">
                  <c:v>16.14999999999999</c:v>
                </c:pt>
                <c:pt idx="3281">
                  <c:v>16.17999999999999</c:v>
                </c:pt>
                <c:pt idx="3282">
                  <c:v>16.20999999999999</c:v>
                </c:pt>
                <c:pt idx="3283">
                  <c:v>16.23999999999999</c:v>
                </c:pt>
                <c:pt idx="3284">
                  <c:v>16.26999999999999</c:v>
                </c:pt>
                <c:pt idx="3285">
                  <c:v>16.29999999999999</c:v>
                </c:pt>
                <c:pt idx="3286">
                  <c:v>16.32999999999999</c:v>
                </c:pt>
                <c:pt idx="3287">
                  <c:v>16.36</c:v>
                </c:pt>
                <c:pt idx="3288">
                  <c:v>16.39</c:v>
                </c:pt>
                <c:pt idx="3289">
                  <c:v>16.42</c:v>
                </c:pt>
                <c:pt idx="3290">
                  <c:v>16.45</c:v>
                </c:pt>
                <c:pt idx="3291">
                  <c:v>16.47999999999999</c:v>
                </c:pt>
                <c:pt idx="3292">
                  <c:v>16.50999999999999</c:v>
                </c:pt>
                <c:pt idx="3293">
                  <c:v>16.53999999999999</c:v>
                </c:pt>
                <c:pt idx="3294">
                  <c:v>16.56999999999999</c:v>
                </c:pt>
                <c:pt idx="3295">
                  <c:v>16.59999999999999</c:v>
                </c:pt>
                <c:pt idx="3296">
                  <c:v>16.62999999999999</c:v>
                </c:pt>
                <c:pt idx="3297">
                  <c:v>16.66</c:v>
                </c:pt>
                <c:pt idx="3298">
                  <c:v>16.68999999999999</c:v>
                </c:pt>
                <c:pt idx="3299">
                  <c:v>16.72</c:v>
                </c:pt>
                <c:pt idx="3300">
                  <c:v>16.75</c:v>
                </c:pt>
                <c:pt idx="3301">
                  <c:v>16.78</c:v>
                </c:pt>
                <c:pt idx="3302">
                  <c:v>16.81000000000001</c:v>
                </c:pt>
                <c:pt idx="3303">
                  <c:v>16.84</c:v>
                </c:pt>
                <c:pt idx="3304">
                  <c:v>16.86999999999999</c:v>
                </c:pt>
                <c:pt idx="3305">
                  <c:v>16.89999999999999</c:v>
                </c:pt>
                <c:pt idx="3306">
                  <c:v>16.92999999999999</c:v>
                </c:pt>
                <c:pt idx="3307">
                  <c:v>16.95999999999999</c:v>
                </c:pt>
                <c:pt idx="3308">
                  <c:v>16.98999999999998</c:v>
                </c:pt>
                <c:pt idx="3309">
                  <c:v>17.02</c:v>
                </c:pt>
                <c:pt idx="3310">
                  <c:v>17.04999999999999</c:v>
                </c:pt>
                <c:pt idx="3311">
                  <c:v>17.07999999999999</c:v>
                </c:pt>
                <c:pt idx="3312">
                  <c:v>17.11</c:v>
                </c:pt>
                <c:pt idx="3313">
                  <c:v>17.14</c:v>
                </c:pt>
                <c:pt idx="3314">
                  <c:v>17.17000000000001</c:v>
                </c:pt>
                <c:pt idx="3315">
                  <c:v>17.2</c:v>
                </c:pt>
                <c:pt idx="3316">
                  <c:v>17.22999999999999</c:v>
                </c:pt>
                <c:pt idx="3317">
                  <c:v>17.25999999999999</c:v>
                </c:pt>
                <c:pt idx="3318">
                  <c:v>17.28999999999998</c:v>
                </c:pt>
                <c:pt idx="3319">
                  <c:v>17.31999999999999</c:v>
                </c:pt>
                <c:pt idx="3320">
                  <c:v>17.34999999999999</c:v>
                </c:pt>
                <c:pt idx="3321">
                  <c:v>17.37999999999999</c:v>
                </c:pt>
                <c:pt idx="3322">
                  <c:v>17.40999999999999</c:v>
                </c:pt>
                <c:pt idx="3323">
                  <c:v>17.43999999999999</c:v>
                </c:pt>
                <c:pt idx="3324">
                  <c:v>17.47</c:v>
                </c:pt>
                <c:pt idx="3325">
                  <c:v>17.5</c:v>
                </c:pt>
                <c:pt idx="3326">
                  <c:v>17.53</c:v>
                </c:pt>
                <c:pt idx="3327">
                  <c:v>17.56</c:v>
                </c:pt>
                <c:pt idx="3328">
                  <c:v>17.59</c:v>
                </c:pt>
                <c:pt idx="3329">
                  <c:v>17.62</c:v>
                </c:pt>
                <c:pt idx="3330">
                  <c:v>17.64999999999999</c:v>
                </c:pt>
                <c:pt idx="3331">
                  <c:v>17.67999999999999</c:v>
                </c:pt>
                <c:pt idx="3332">
                  <c:v>17.70999999999999</c:v>
                </c:pt>
                <c:pt idx="3333">
                  <c:v>17.73999999999999</c:v>
                </c:pt>
                <c:pt idx="3334">
                  <c:v>17.76999999999999</c:v>
                </c:pt>
                <c:pt idx="3335">
                  <c:v>17.79999999999999</c:v>
                </c:pt>
                <c:pt idx="3336">
                  <c:v>17.82999999999999</c:v>
                </c:pt>
                <c:pt idx="3337">
                  <c:v>17.86</c:v>
                </c:pt>
                <c:pt idx="3338">
                  <c:v>17.89</c:v>
                </c:pt>
                <c:pt idx="3339">
                  <c:v>17.92</c:v>
                </c:pt>
                <c:pt idx="3340">
                  <c:v>17.95</c:v>
                </c:pt>
                <c:pt idx="3341">
                  <c:v>17.97999999999999</c:v>
                </c:pt>
                <c:pt idx="3342">
                  <c:v>18.00999999999999</c:v>
                </c:pt>
                <c:pt idx="3343">
                  <c:v>18.03999999999999</c:v>
                </c:pt>
                <c:pt idx="3344">
                  <c:v>18.06999999999999</c:v>
                </c:pt>
                <c:pt idx="3345">
                  <c:v>18.09999999999999</c:v>
                </c:pt>
                <c:pt idx="3346">
                  <c:v>18.12999999999999</c:v>
                </c:pt>
                <c:pt idx="3347">
                  <c:v>18.16</c:v>
                </c:pt>
                <c:pt idx="3348">
                  <c:v>18.18999999999999</c:v>
                </c:pt>
                <c:pt idx="3349">
                  <c:v>18.22</c:v>
                </c:pt>
                <c:pt idx="3350">
                  <c:v>18.25</c:v>
                </c:pt>
                <c:pt idx="3351">
                  <c:v>18.28</c:v>
                </c:pt>
                <c:pt idx="3352">
                  <c:v>18.31000000000001</c:v>
                </c:pt>
                <c:pt idx="3353">
                  <c:v>18.33999999999999</c:v>
                </c:pt>
                <c:pt idx="3354">
                  <c:v>18.36999999999999</c:v>
                </c:pt>
                <c:pt idx="3355">
                  <c:v>18.39999999999999</c:v>
                </c:pt>
                <c:pt idx="3356">
                  <c:v>18.42999999999999</c:v>
                </c:pt>
                <c:pt idx="3357">
                  <c:v>18.45999999999999</c:v>
                </c:pt>
                <c:pt idx="3358">
                  <c:v>18.48999999999998</c:v>
                </c:pt>
                <c:pt idx="3359">
                  <c:v>18.52</c:v>
                </c:pt>
                <c:pt idx="3360">
                  <c:v>18.54999999999999</c:v>
                </c:pt>
                <c:pt idx="3361">
                  <c:v>18.57999999999999</c:v>
                </c:pt>
                <c:pt idx="3362">
                  <c:v>18.61</c:v>
                </c:pt>
                <c:pt idx="3363">
                  <c:v>18.64</c:v>
                </c:pt>
                <c:pt idx="3364">
                  <c:v>18.67000000000001</c:v>
                </c:pt>
                <c:pt idx="3365">
                  <c:v>18.7</c:v>
                </c:pt>
                <c:pt idx="3366">
                  <c:v>18.72999999999999</c:v>
                </c:pt>
                <c:pt idx="3367">
                  <c:v>18.75999999999999</c:v>
                </c:pt>
                <c:pt idx="3368">
                  <c:v>18.78999999999998</c:v>
                </c:pt>
                <c:pt idx="3369">
                  <c:v>18.81999999999999</c:v>
                </c:pt>
                <c:pt idx="3370">
                  <c:v>18.84999999999999</c:v>
                </c:pt>
                <c:pt idx="3371">
                  <c:v>18.87999999999999</c:v>
                </c:pt>
                <c:pt idx="3372">
                  <c:v>18.90999999999999</c:v>
                </c:pt>
                <c:pt idx="3373">
                  <c:v>18.93999999999999</c:v>
                </c:pt>
                <c:pt idx="3374">
                  <c:v>18.97</c:v>
                </c:pt>
                <c:pt idx="3375">
                  <c:v>19.0</c:v>
                </c:pt>
                <c:pt idx="3376">
                  <c:v>19.03</c:v>
                </c:pt>
                <c:pt idx="3377">
                  <c:v>19.06</c:v>
                </c:pt>
                <c:pt idx="3378">
                  <c:v>19.08999999999999</c:v>
                </c:pt>
                <c:pt idx="3379">
                  <c:v>19.12</c:v>
                </c:pt>
                <c:pt idx="3380">
                  <c:v>19.14999999999999</c:v>
                </c:pt>
                <c:pt idx="3381">
                  <c:v>19.17999999999999</c:v>
                </c:pt>
                <c:pt idx="3382">
                  <c:v>19.20999999999999</c:v>
                </c:pt>
                <c:pt idx="3383">
                  <c:v>19.23999999999999</c:v>
                </c:pt>
                <c:pt idx="3384">
                  <c:v>19.26999999999999</c:v>
                </c:pt>
                <c:pt idx="3385">
                  <c:v>19.29999999999999</c:v>
                </c:pt>
                <c:pt idx="3386">
                  <c:v>19.32999999999999</c:v>
                </c:pt>
                <c:pt idx="3387">
                  <c:v>19.36</c:v>
                </c:pt>
                <c:pt idx="3388">
                  <c:v>19.39</c:v>
                </c:pt>
                <c:pt idx="3389">
                  <c:v>19.42</c:v>
                </c:pt>
                <c:pt idx="3390">
                  <c:v>19.45</c:v>
                </c:pt>
                <c:pt idx="3391">
                  <c:v>19.47999999999999</c:v>
                </c:pt>
                <c:pt idx="3392">
                  <c:v>19.50999999999999</c:v>
                </c:pt>
                <c:pt idx="3393">
                  <c:v>19.53999999999999</c:v>
                </c:pt>
                <c:pt idx="3394">
                  <c:v>19.56999999999999</c:v>
                </c:pt>
                <c:pt idx="3395">
                  <c:v>19.59999999999999</c:v>
                </c:pt>
                <c:pt idx="3396">
                  <c:v>19.62999999999999</c:v>
                </c:pt>
                <c:pt idx="3397">
                  <c:v>19.66</c:v>
                </c:pt>
                <c:pt idx="3398">
                  <c:v>19.68999999999999</c:v>
                </c:pt>
                <c:pt idx="3399">
                  <c:v>19.72</c:v>
                </c:pt>
                <c:pt idx="3400">
                  <c:v>19.75</c:v>
                </c:pt>
                <c:pt idx="3401">
                  <c:v>19.78</c:v>
                </c:pt>
                <c:pt idx="3402">
                  <c:v>19.81000000000001</c:v>
                </c:pt>
                <c:pt idx="3403">
                  <c:v>19.83999999999999</c:v>
                </c:pt>
                <c:pt idx="3404">
                  <c:v>19.86999999999999</c:v>
                </c:pt>
                <c:pt idx="3405">
                  <c:v>19.89999999999999</c:v>
                </c:pt>
                <c:pt idx="3406">
                  <c:v>19.92999999999999</c:v>
                </c:pt>
                <c:pt idx="3407">
                  <c:v>19.95999999999999</c:v>
                </c:pt>
                <c:pt idx="3408">
                  <c:v>19.98999999999998</c:v>
                </c:pt>
                <c:pt idx="3409">
                  <c:v>20.02</c:v>
                </c:pt>
                <c:pt idx="3410">
                  <c:v>20.04999999999999</c:v>
                </c:pt>
                <c:pt idx="3411">
                  <c:v>20.07999999999999</c:v>
                </c:pt>
                <c:pt idx="3412">
                  <c:v>20.11</c:v>
                </c:pt>
                <c:pt idx="3413">
                  <c:v>20.14</c:v>
                </c:pt>
                <c:pt idx="3414">
                  <c:v>20.17000000000001</c:v>
                </c:pt>
                <c:pt idx="3415">
                  <c:v>20.2</c:v>
                </c:pt>
                <c:pt idx="3416">
                  <c:v>20.22999999999999</c:v>
                </c:pt>
                <c:pt idx="3417">
                  <c:v>20.25999999999999</c:v>
                </c:pt>
                <c:pt idx="3418">
                  <c:v>20.28999999999998</c:v>
                </c:pt>
                <c:pt idx="3419">
                  <c:v>20.31999999999999</c:v>
                </c:pt>
                <c:pt idx="3420">
                  <c:v>20.34999999999999</c:v>
                </c:pt>
                <c:pt idx="3421">
                  <c:v>20.37999999999999</c:v>
                </c:pt>
                <c:pt idx="3422">
                  <c:v>20.40999999999999</c:v>
                </c:pt>
                <c:pt idx="3423">
                  <c:v>20.43999999999999</c:v>
                </c:pt>
                <c:pt idx="3424">
                  <c:v>20.47</c:v>
                </c:pt>
                <c:pt idx="3425">
                  <c:v>20.5</c:v>
                </c:pt>
                <c:pt idx="3426">
                  <c:v>20.53</c:v>
                </c:pt>
                <c:pt idx="3427">
                  <c:v>20.56</c:v>
                </c:pt>
                <c:pt idx="3428">
                  <c:v>20.58999999999999</c:v>
                </c:pt>
                <c:pt idx="3429">
                  <c:v>20.62</c:v>
                </c:pt>
                <c:pt idx="3430">
                  <c:v>20.64999999999999</c:v>
                </c:pt>
                <c:pt idx="3431">
                  <c:v>20.67999999999999</c:v>
                </c:pt>
                <c:pt idx="3432">
                  <c:v>20.70999999999999</c:v>
                </c:pt>
                <c:pt idx="3433">
                  <c:v>20.73999999999999</c:v>
                </c:pt>
                <c:pt idx="3434">
                  <c:v>20.76999999999999</c:v>
                </c:pt>
                <c:pt idx="3435">
                  <c:v>20.79999999999999</c:v>
                </c:pt>
                <c:pt idx="3436">
                  <c:v>20.83</c:v>
                </c:pt>
                <c:pt idx="3437">
                  <c:v>20.86</c:v>
                </c:pt>
                <c:pt idx="3438">
                  <c:v>20.89</c:v>
                </c:pt>
                <c:pt idx="3439">
                  <c:v>20.92</c:v>
                </c:pt>
                <c:pt idx="3440">
                  <c:v>20.95</c:v>
                </c:pt>
                <c:pt idx="3441">
                  <c:v>20.97999999999999</c:v>
                </c:pt>
                <c:pt idx="3442">
                  <c:v>21.00999999999999</c:v>
                </c:pt>
                <c:pt idx="3443">
                  <c:v>21.03999999999999</c:v>
                </c:pt>
                <c:pt idx="3444">
                  <c:v>21.06999999999999</c:v>
                </c:pt>
                <c:pt idx="3445">
                  <c:v>21.09999999999999</c:v>
                </c:pt>
                <c:pt idx="3446">
                  <c:v>21.12999999999999</c:v>
                </c:pt>
                <c:pt idx="3447">
                  <c:v>21.16</c:v>
                </c:pt>
                <c:pt idx="3448">
                  <c:v>21.18999999999999</c:v>
                </c:pt>
                <c:pt idx="3449">
                  <c:v>21.22</c:v>
                </c:pt>
                <c:pt idx="3450">
                  <c:v>21.25</c:v>
                </c:pt>
                <c:pt idx="3451">
                  <c:v>21.28</c:v>
                </c:pt>
                <c:pt idx="3452">
                  <c:v>21.31000000000001</c:v>
                </c:pt>
                <c:pt idx="3453">
                  <c:v>21.33999999999999</c:v>
                </c:pt>
                <c:pt idx="3454">
                  <c:v>21.36999999999999</c:v>
                </c:pt>
                <c:pt idx="3455">
                  <c:v>21.39999999999999</c:v>
                </c:pt>
                <c:pt idx="3456">
                  <c:v>21.42999999999999</c:v>
                </c:pt>
                <c:pt idx="3457">
                  <c:v>21.45999999999999</c:v>
                </c:pt>
                <c:pt idx="3458">
                  <c:v>21.48999999999998</c:v>
                </c:pt>
                <c:pt idx="3459">
                  <c:v>21.52</c:v>
                </c:pt>
                <c:pt idx="3460">
                  <c:v>21.54999999999999</c:v>
                </c:pt>
                <c:pt idx="3461">
                  <c:v>21.58</c:v>
                </c:pt>
                <c:pt idx="3462">
                  <c:v>21.61</c:v>
                </c:pt>
                <c:pt idx="3463">
                  <c:v>21.64</c:v>
                </c:pt>
                <c:pt idx="3464">
                  <c:v>21.67</c:v>
                </c:pt>
                <c:pt idx="3465">
                  <c:v>21.7</c:v>
                </c:pt>
                <c:pt idx="3466">
                  <c:v>21.72999999999999</c:v>
                </c:pt>
                <c:pt idx="3467">
                  <c:v>21.75999999999999</c:v>
                </c:pt>
                <c:pt idx="3468">
                  <c:v>21.78999999999998</c:v>
                </c:pt>
                <c:pt idx="3469">
                  <c:v>21.81999999999999</c:v>
                </c:pt>
                <c:pt idx="3470">
                  <c:v>21.84999999999999</c:v>
                </c:pt>
                <c:pt idx="3471">
                  <c:v>21.87999999999999</c:v>
                </c:pt>
                <c:pt idx="3472">
                  <c:v>21.90999999999999</c:v>
                </c:pt>
                <c:pt idx="3473">
                  <c:v>21.93999999999999</c:v>
                </c:pt>
                <c:pt idx="3474">
                  <c:v>21.97</c:v>
                </c:pt>
                <c:pt idx="3475">
                  <c:v>22.0</c:v>
                </c:pt>
                <c:pt idx="3476">
                  <c:v>22.03</c:v>
                </c:pt>
                <c:pt idx="3477">
                  <c:v>22.06</c:v>
                </c:pt>
                <c:pt idx="3478">
                  <c:v>22.08999999999999</c:v>
                </c:pt>
                <c:pt idx="3479">
                  <c:v>22.12</c:v>
                </c:pt>
                <c:pt idx="3480">
                  <c:v>22.14999999999999</c:v>
                </c:pt>
                <c:pt idx="3481">
                  <c:v>22.17999999999999</c:v>
                </c:pt>
                <c:pt idx="3482">
                  <c:v>22.20999999999999</c:v>
                </c:pt>
                <c:pt idx="3483">
                  <c:v>22.23999999999999</c:v>
                </c:pt>
                <c:pt idx="3484">
                  <c:v>22.26999999999999</c:v>
                </c:pt>
                <c:pt idx="3485">
                  <c:v>22.29999999999999</c:v>
                </c:pt>
                <c:pt idx="3486">
                  <c:v>22.33</c:v>
                </c:pt>
                <c:pt idx="3487">
                  <c:v>22.36</c:v>
                </c:pt>
                <c:pt idx="3488">
                  <c:v>22.39</c:v>
                </c:pt>
                <c:pt idx="3489">
                  <c:v>22.42</c:v>
                </c:pt>
                <c:pt idx="3490">
                  <c:v>22.45</c:v>
                </c:pt>
                <c:pt idx="3491">
                  <c:v>22.47999999999999</c:v>
                </c:pt>
                <c:pt idx="3492">
                  <c:v>22.50999999999999</c:v>
                </c:pt>
                <c:pt idx="3493">
                  <c:v>22.53999999999999</c:v>
                </c:pt>
                <c:pt idx="3494">
                  <c:v>22.56999999999999</c:v>
                </c:pt>
                <c:pt idx="3495">
                  <c:v>22.59999999999999</c:v>
                </c:pt>
                <c:pt idx="3496">
                  <c:v>22.62999999999999</c:v>
                </c:pt>
                <c:pt idx="3497">
                  <c:v>22.66</c:v>
                </c:pt>
                <c:pt idx="3498">
                  <c:v>22.68999999999999</c:v>
                </c:pt>
                <c:pt idx="3499">
                  <c:v>22.72</c:v>
                </c:pt>
                <c:pt idx="3500">
                  <c:v>22.75</c:v>
                </c:pt>
                <c:pt idx="3501">
                  <c:v>22.78</c:v>
                </c:pt>
                <c:pt idx="3502">
                  <c:v>22.81000000000001</c:v>
                </c:pt>
                <c:pt idx="3503">
                  <c:v>22.83999999999999</c:v>
                </c:pt>
                <c:pt idx="3504">
                  <c:v>22.86999999999999</c:v>
                </c:pt>
                <c:pt idx="3505">
                  <c:v>22.89999999999999</c:v>
                </c:pt>
                <c:pt idx="3506">
                  <c:v>22.92999999999999</c:v>
                </c:pt>
                <c:pt idx="3507">
                  <c:v>22.95999999999999</c:v>
                </c:pt>
                <c:pt idx="3508">
                  <c:v>22.98999999999998</c:v>
                </c:pt>
                <c:pt idx="3509">
                  <c:v>23.02</c:v>
                </c:pt>
                <c:pt idx="3510">
                  <c:v>23.04999999999999</c:v>
                </c:pt>
                <c:pt idx="3511">
                  <c:v>23.08</c:v>
                </c:pt>
                <c:pt idx="3512">
                  <c:v>23.11</c:v>
                </c:pt>
                <c:pt idx="3513">
                  <c:v>23.14</c:v>
                </c:pt>
                <c:pt idx="3514">
                  <c:v>23.17</c:v>
                </c:pt>
                <c:pt idx="3515">
                  <c:v>23.2</c:v>
                </c:pt>
                <c:pt idx="3516">
                  <c:v>23.22999999999999</c:v>
                </c:pt>
                <c:pt idx="3517">
                  <c:v>23.25999999999999</c:v>
                </c:pt>
                <c:pt idx="3518">
                  <c:v>23.28999999999998</c:v>
                </c:pt>
                <c:pt idx="3519">
                  <c:v>23.31999999999999</c:v>
                </c:pt>
                <c:pt idx="3520">
                  <c:v>23.34999999999999</c:v>
                </c:pt>
                <c:pt idx="3521">
                  <c:v>23.37999999999999</c:v>
                </c:pt>
                <c:pt idx="3522">
                  <c:v>23.40999999999999</c:v>
                </c:pt>
                <c:pt idx="3523">
                  <c:v>23.43999999999999</c:v>
                </c:pt>
                <c:pt idx="3524">
                  <c:v>23.47</c:v>
                </c:pt>
                <c:pt idx="3525">
                  <c:v>23.5</c:v>
                </c:pt>
                <c:pt idx="3526">
                  <c:v>23.53</c:v>
                </c:pt>
                <c:pt idx="3527">
                  <c:v>23.56</c:v>
                </c:pt>
                <c:pt idx="3528">
                  <c:v>23.58999999999999</c:v>
                </c:pt>
                <c:pt idx="3529">
                  <c:v>23.62</c:v>
                </c:pt>
                <c:pt idx="3530">
                  <c:v>23.64999999999999</c:v>
                </c:pt>
                <c:pt idx="3531">
                  <c:v>23.67999999999999</c:v>
                </c:pt>
                <c:pt idx="3532">
                  <c:v>23.70999999999999</c:v>
                </c:pt>
                <c:pt idx="3533">
                  <c:v>23.73999999999999</c:v>
                </c:pt>
                <c:pt idx="3534">
                  <c:v>23.76999999999999</c:v>
                </c:pt>
                <c:pt idx="3535">
                  <c:v>23.79999999999999</c:v>
                </c:pt>
                <c:pt idx="3536">
                  <c:v>23.83</c:v>
                </c:pt>
                <c:pt idx="3537">
                  <c:v>23.86</c:v>
                </c:pt>
                <c:pt idx="3538">
                  <c:v>23.89</c:v>
                </c:pt>
                <c:pt idx="3539">
                  <c:v>23.92</c:v>
                </c:pt>
                <c:pt idx="3540">
                  <c:v>23.95</c:v>
                </c:pt>
                <c:pt idx="3541">
                  <c:v>23.97999999999999</c:v>
                </c:pt>
                <c:pt idx="3542">
                  <c:v>24.00999999999999</c:v>
                </c:pt>
                <c:pt idx="3543">
                  <c:v>24.03999999999999</c:v>
                </c:pt>
                <c:pt idx="3544">
                  <c:v>24.06999999999999</c:v>
                </c:pt>
                <c:pt idx="3545">
                  <c:v>24.09999999999999</c:v>
                </c:pt>
                <c:pt idx="3546">
                  <c:v>24.12999999999999</c:v>
                </c:pt>
                <c:pt idx="3547">
                  <c:v>24.16</c:v>
                </c:pt>
                <c:pt idx="3548">
                  <c:v>24.18999999999999</c:v>
                </c:pt>
                <c:pt idx="3549">
                  <c:v>24.22</c:v>
                </c:pt>
                <c:pt idx="3550">
                  <c:v>24.25</c:v>
                </c:pt>
                <c:pt idx="3551">
                  <c:v>24.28</c:v>
                </c:pt>
                <c:pt idx="3552">
                  <c:v>24.31000000000001</c:v>
                </c:pt>
                <c:pt idx="3553">
                  <c:v>24.33999999999999</c:v>
                </c:pt>
                <c:pt idx="3554">
                  <c:v>24.36999999999999</c:v>
                </c:pt>
                <c:pt idx="3555">
                  <c:v>24.39999999999999</c:v>
                </c:pt>
                <c:pt idx="3556">
                  <c:v>24.42999999999999</c:v>
                </c:pt>
                <c:pt idx="3557">
                  <c:v>24.45999999999999</c:v>
                </c:pt>
                <c:pt idx="3558">
                  <c:v>24.48999999999998</c:v>
                </c:pt>
                <c:pt idx="3559">
                  <c:v>24.52</c:v>
                </c:pt>
                <c:pt idx="3560">
                  <c:v>24.54999999999999</c:v>
                </c:pt>
                <c:pt idx="3561">
                  <c:v>24.58</c:v>
                </c:pt>
                <c:pt idx="3562">
                  <c:v>24.61</c:v>
                </c:pt>
                <c:pt idx="3563">
                  <c:v>24.64</c:v>
                </c:pt>
                <c:pt idx="3564">
                  <c:v>24.67</c:v>
                </c:pt>
                <c:pt idx="3565">
                  <c:v>24.7</c:v>
                </c:pt>
                <c:pt idx="3566">
                  <c:v>24.72999999999999</c:v>
                </c:pt>
                <c:pt idx="3567">
                  <c:v>24.75999999999999</c:v>
                </c:pt>
                <c:pt idx="3568">
                  <c:v>24.78999999999998</c:v>
                </c:pt>
                <c:pt idx="3569">
                  <c:v>24.81999999999999</c:v>
                </c:pt>
                <c:pt idx="3570">
                  <c:v>24.84999999999999</c:v>
                </c:pt>
                <c:pt idx="3571">
                  <c:v>24.87999999999999</c:v>
                </c:pt>
                <c:pt idx="3572">
                  <c:v>24.90999999999999</c:v>
                </c:pt>
                <c:pt idx="3573">
                  <c:v>24.93999999999999</c:v>
                </c:pt>
                <c:pt idx="3574">
                  <c:v>24.97</c:v>
                </c:pt>
                <c:pt idx="3575">
                  <c:v>25.0</c:v>
                </c:pt>
                <c:pt idx="3576">
                  <c:v>25.03</c:v>
                </c:pt>
                <c:pt idx="3577">
                  <c:v>25.06</c:v>
                </c:pt>
                <c:pt idx="3578">
                  <c:v>25.08999999999999</c:v>
                </c:pt>
                <c:pt idx="3579">
                  <c:v>25.12</c:v>
                </c:pt>
                <c:pt idx="3580">
                  <c:v>25.14999999999999</c:v>
                </c:pt>
                <c:pt idx="3581">
                  <c:v>25.17999999999999</c:v>
                </c:pt>
                <c:pt idx="3582">
                  <c:v>25.20999999999999</c:v>
                </c:pt>
                <c:pt idx="3583">
                  <c:v>25.23999999999999</c:v>
                </c:pt>
                <c:pt idx="3584">
                  <c:v>25.26999999999999</c:v>
                </c:pt>
                <c:pt idx="3585">
                  <c:v>25.29999999999999</c:v>
                </c:pt>
                <c:pt idx="3586">
                  <c:v>25.33</c:v>
                </c:pt>
                <c:pt idx="3587">
                  <c:v>25.36</c:v>
                </c:pt>
                <c:pt idx="3588">
                  <c:v>25.39</c:v>
                </c:pt>
                <c:pt idx="3589">
                  <c:v>25.42</c:v>
                </c:pt>
                <c:pt idx="3590">
                  <c:v>25.45</c:v>
                </c:pt>
                <c:pt idx="3591">
                  <c:v>25.47999999999999</c:v>
                </c:pt>
                <c:pt idx="3592">
                  <c:v>25.50999999999999</c:v>
                </c:pt>
                <c:pt idx="3593">
                  <c:v>25.53999999999999</c:v>
                </c:pt>
                <c:pt idx="3594">
                  <c:v>25.56999999999999</c:v>
                </c:pt>
                <c:pt idx="3595">
                  <c:v>25.59999999999999</c:v>
                </c:pt>
                <c:pt idx="3596">
                  <c:v>25.62999999999999</c:v>
                </c:pt>
                <c:pt idx="3597">
                  <c:v>25.66</c:v>
                </c:pt>
                <c:pt idx="3598">
                  <c:v>25.68999999999999</c:v>
                </c:pt>
                <c:pt idx="3599">
                  <c:v>25.72</c:v>
                </c:pt>
                <c:pt idx="3600">
                  <c:v>25.75</c:v>
                </c:pt>
                <c:pt idx="3601">
                  <c:v>25.78</c:v>
                </c:pt>
                <c:pt idx="3602">
                  <c:v>25.81000000000001</c:v>
                </c:pt>
                <c:pt idx="3603">
                  <c:v>25.83999999999999</c:v>
                </c:pt>
                <c:pt idx="3604">
                  <c:v>25.86999999999999</c:v>
                </c:pt>
                <c:pt idx="3605">
                  <c:v>25.89999999999999</c:v>
                </c:pt>
                <c:pt idx="3606">
                  <c:v>25.92999999999999</c:v>
                </c:pt>
                <c:pt idx="3607">
                  <c:v>25.95999999999999</c:v>
                </c:pt>
                <c:pt idx="3608">
                  <c:v>25.98999999999998</c:v>
                </c:pt>
                <c:pt idx="3609">
                  <c:v>26.02</c:v>
                </c:pt>
                <c:pt idx="3610">
                  <c:v>26.04999999999999</c:v>
                </c:pt>
                <c:pt idx="3611">
                  <c:v>26.08</c:v>
                </c:pt>
                <c:pt idx="3612">
                  <c:v>26.11</c:v>
                </c:pt>
                <c:pt idx="3613">
                  <c:v>26.14</c:v>
                </c:pt>
                <c:pt idx="3614">
                  <c:v>26.17</c:v>
                </c:pt>
                <c:pt idx="3615">
                  <c:v>26.2</c:v>
                </c:pt>
                <c:pt idx="3616">
                  <c:v>26.22999999999999</c:v>
                </c:pt>
                <c:pt idx="3617">
                  <c:v>26.25999999999999</c:v>
                </c:pt>
                <c:pt idx="3618">
                  <c:v>26.28999999999998</c:v>
                </c:pt>
                <c:pt idx="3619">
                  <c:v>26.31999999999999</c:v>
                </c:pt>
                <c:pt idx="3620">
                  <c:v>26.34999999999999</c:v>
                </c:pt>
                <c:pt idx="3621">
                  <c:v>26.37999999999999</c:v>
                </c:pt>
                <c:pt idx="3622">
                  <c:v>26.40999999999999</c:v>
                </c:pt>
                <c:pt idx="3623">
                  <c:v>26.43999999999999</c:v>
                </c:pt>
                <c:pt idx="3624">
                  <c:v>26.47</c:v>
                </c:pt>
                <c:pt idx="3625">
                  <c:v>26.5</c:v>
                </c:pt>
                <c:pt idx="3626">
                  <c:v>26.53</c:v>
                </c:pt>
                <c:pt idx="3627">
                  <c:v>26.56</c:v>
                </c:pt>
                <c:pt idx="3628">
                  <c:v>26.58999999999999</c:v>
                </c:pt>
                <c:pt idx="3629">
                  <c:v>26.62</c:v>
                </c:pt>
                <c:pt idx="3630">
                  <c:v>26.64999999999999</c:v>
                </c:pt>
                <c:pt idx="3631">
                  <c:v>26.67999999999999</c:v>
                </c:pt>
                <c:pt idx="3632">
                  <c:v>26.70999999999999</c:v>
                </c:pt>
                <c:pt idx="3633">
                  <c:v>26.73999999999999</c:v>
                </c:pt>
                <c:pt idx="3634">
                  <c:v>26.76999999999999</c:v>
                </c:pt>
                <c:pt idx="3635">
                  <c:v>26.79999999999999</c:v>
                </c:pt>
                <c:pt idx="3636">
                  <c:v>26.83</c:v>
                </c:pt>
                <c:pt idx="3637">
                  <c:v>26.86</c:v>
                </c:pt>
                <c:pt idx="3638">
                  <c:v>26.89</c:v>
                </c:pt>
                <c:pt idx="3639">
                  <c:v>26.92</c:v>
                </c:pt>
                <c:pt idx="3640">
                  <c:v>26.95</c:v>
                </c:pt>
                <c:pt idx="3641">
                  <c:v>26.97999999999999</c:v>
                </c:pt>
                <c:pt idx="3642">
                  <c:v>27.00999999999999</c:v>
                </c:pt>
                <c:pt idx="3643">
                  <c:v>27.03999999999999</c:v>
                </c:pt>
                <c:pt idx="3644">
                  <c:v>27.06999999999999</c:v>
                </c:pt>
                <c:pt idx="3645">
                  <c:v>27.09999999999999</c:v>
                </c:pt>
                <c:pt idx="3646">
                  <c:v>27.12999999999999</c:v>
                </c:pt>
                <c:pt idx="3647">
                  <c:v>27.16</c:v>
                </c:pt>
                <c:pt idx="3648">
                  <c:v>27.18999999999999</c:v>
                </c:pt>
                <c:pt idx="3649">
                  <c:v>27.22</c:v>
                </c:pt>
                <c:pt idx="3650">
                  <c:v>27.25</c:v>
                </c:pt>
                <c:pt idx="3651">
                  <c:v>27.28</c:v>
                </c:pt>
                <c:pt idx="3652">
                  <c:v>27.31000000000001</c:v>
                </c:pt>
                <c:pt idx="3653">
                  <c:v>27.33999999999999</c:v>
                </c:pt>
                <c:pt idx="3654">
                  <c:v>27.36999999999999</c:v>
                </c:pt>
                <c:pt idx="3655">
                  <c:v>27.39999999999999</c:v>
                </c:pt>
                <c:pt idx="3656">
                  <c:v>27.42999999999999</c:v>
                </c:pt>
                <c:pt idx="3657">
                  <c:v>27.45999999999999</c:v>
                </c:pt>
                <c:pt idx="3658">
                  <c:v>27.48999999999998</c:v>
                </c:pt>
                <c:pt idx="3659">
                  <c:v>27.52</c:v>
                </c:pt>
                <c:pt idx="3660">
                  <c:v>27.54999999999999</c:v>
                </c:pt>
                <c:pt idx="3661">
                  <c:v>27.58</c:v>
                </c:pt>
                <c:pt idx="3662">
                  <c:v>27.61</c:v>
                </c:pt>
                <c:pt idx="3663">
                  <c:v>27.64</c:v>
                </c:pt>
                <c:pt idx="3664">
                  <c:v>27.67</c:v>
                </c:pt>
                <c:pt idx="3665">
                  <c:v>27.7</c:v>
                </c:pt>
                <c:pt idx="3666">
                  <c:v>27.72999999999999</c:v>
                </c:pt>
                <c:pt idx="3667">
                  <c:v>27.75999999999999</c:v>
                </c:pt>
                <c:pt idx="3668">
                  <c:v>27.78999999999998</c:v>
                </c:pt>
                <c:pt idx="3669">
                  <c:v>27.81999999999999</c:v>
                </c:pt>
                <c:pt idx="3670">
                  <c:v>27.84999999999999</c:v>
                </c:pt>
                <c:pt idx="3671">
                  <c:v>27.87999999999999</c:v>
                </c:pt>
                <c:pt idx="3672">
                  <c:v>27.90999999999999</c:v>
                </c:pt>
                <c:pt idx="3673">
                  <c:v>27.93999999999999</c:v>
                </c:pt>
                <c:pt idx="3674">
                  <c:v>27.97</c:v>
                </c:pt>
                <c:pt idx="3675">
                  <c:v>28.0</c:v>
                </c:pt>
                <c:pt idx="3676">
                  <c:v>28.03</c:v>
                </c:pt>
                <c:pt idx="3677">
                  <c:v>28.06</c:v>
                </c:pt>
                <c:pt idx="3678">
                  <c:v>28.08999999999999</c:v>
                </c:pt>
                <c:pt idx="3679">
                  <c:v>28.12</c:v>
                </c:pt>
                <c:pt idx="3680">
                  <c:v>28.14999999999999</c:v>
                </c:pt>
                <c:pt idx="3681">
                  <c:v>28.17999999999999</c:v>
                </c:pt>
                <c:pt idx="3682">
                  <c:v>28.20999999999999</c:v>
                </c:pt>
                <c:pt idx="3683">
                  <c:v>28.23999999999999</c:v>
                </c:pt>
                <c:pt idx="3684">
                  <c:v>28.26999999999999</c:v>
                </c:pt>
                <c:pt idx="3685">
                  <c:v>28.29999999999999</c:v>
                </c:pt>
                <c:pt idx="3686">
                  <c:v>28.33</c:v>
                </c:pt>
                <c:pt idx="3687">
                  <c:v>28.36</c:v>
                </c:pt>
                <c:pt idx="3688">
                  <c:v>28.39</c:v>
                </c:pt>
                <c:pt idx="3689">
                  <c:v>28.42</c:v>
                </c:pt>
                <c:pt idx="3690">
                  <c:v>28.45</c:v>
                </c:pt>
                <c:pt idx="3691">
                  <c:v>28.47999999999999</c:v>
                </c:pt>
                <c:pt idx="3692">
                  <c:v>28.50999999999999</c:v>
                </c:pt>
                <c:pt idx="3693">
                  <c:v>28.53999999999999</c:v>
                </c:pt>
                <c:pt idx="3694">
                  <c:v>28.56999999999999</c:v>
                </c:pt>
                <c:pt idx="3695">
                  <c:v>28.59999999999999</c:v>
                </c:pt>
                <c:pt idx="3696">
                  <c:v>28.62999999999999</c:v>
                </c:pt>
                <c:pt idx="3697">
                  <c:v>28.66</c:v>
                </c:pt>
                <c:pt idx="3698">
                  <c:v>28.68999999999999</c:v>
                </c:pt>
                <c:pt idx="3699">
                  <c:v>28.72</c:v>
                </c:pt>
                <c:pt idx="3700">
                  <c:v>28.75</c:v>
                </c:pt>
                <c:pt idx="3701">
                  <c:v>28.78</c:v>
                </c:pt>
                <c:pt idx="3702">
                  <c:v>28.81000000000001</c:v>
                </c:pt>
                <c:pt idx="3703">
                  <c:v>28.83999999999999</c:v>
                </c:pt>
                <c:pt idx="3704">
                  <c:v>28.86999999999999</c:v>
                </c:pt>
                <c:pt idx="3705">
                  <c:v>28.89999999999999</c:v>
                </c:pt>
                <c:pt idx="3706">
                  <c:v>28.92999999999999</c:v>
                </c:pt>
                <c:pt idx="3707">
                  <c:v>28.95999999999999</c:v>
                </c:pt>
                <c:pt idx="3708">
                  <c:v>28.98999999999998</c:v>
                </c:pt>
                <c:pt idx="3709">
                  <c:v>29.02</c:v>
                </c:pt>
                <c:pt idx="3710">
                  <c:v>29.04999999999999</c:v>
                </c:pt>
                <c:pt idx="3711">
                  <c:v>29.08</c:v>
                </c:pt>
                <c:pt idx="3712">
                  <c:v>29.11</c:v>
                </c:pt>
                <c:pt idx="3713">
                  <c:v>29.14</c:v>
                </c:pt>
                <c:pt idx="3714">
                  <c:v>29.17</c:v>
                </c:pt>
                <c:pt idx="3715">
                  <c:v>29.2</c:v>
                </c:pt>
                <c:pt idx="3716">
                  <c:v>29.22999999999999</c:v>
                </c:pt>
                <c:pt idx="3717">
                  <c:v>29.25999999999999</c:v>
                </c:pt>
                <c:pt idx="3718">
                  <c:v>29.28999999999998</c:v>
                </c:pt>
                <c:pt idx="3719">
                  <c:v>29.31999999999999</c:v>
                </c:pt>
                <c:pt idx="3720">
                  <c:v>29.34999999999999</c:v>
                </c:pt>
                <c:pt idx="3721">
                  <c:v>29.37999999999999</c:v>
                </c:pt>
                <c:pt idx="3722">
                  <c:v>29.40999999999999</c:v>
                </c:pt>
                <c:pt idx="3723">
                  <c:v>29.43999999999999</c:v>
                </c:pt>
                <c:pt idx="3724">
                  <c:v>29.47</c:v>
                </c:pt>
                <c:pt idx="3725">
                  <c:v>29.5</c:v>
                </c:pt>
                <c:pt idx="3726">
                  <c:v>29.53</c:v>
                </c:pt>
                <c:pt idx="3727">
                  <c:v>29.56</c:v>
                </c:pt>
                <c:pt idx="3728">
                  <c:v>29.58999999999999</c:v>
                </c:pt>
                <c:pt idx="3729">
                  <c:v>29.62</c:v>
                </c:pt>
                <c:pt idx="3730">
                  <c:v>29.64999999999999</c:v>
                </c:pt>
                <c:pt idx="3731">
                  <c:v>29.67999999999999</c:v>
                </c:pt>
                <c:pt idx="3732">
                  <c:v>29.70999999999999</c:v>
                </c:pt>
                <c:pt idx="3733">
                  <c:v>29.73999999999999</c:v>
                </c:pt>
                <c:pt idx="3734">
                  <c:v>29.76999999999999</c:v>
                </c:pt>
                <c:pt idx="3735">
                  <c:v>29.79999999999999</c:v>
                </c:pt>
                <c:pt idx="3736">
                  <c:v>29.83</c:v>
                </c:pt>
                <c:pt idx="3737">
                  <c:v>29.86</c:v>
                </c:pt>
                <c:pt idx="3738">
                  <c:v>29.89</c:v>
                </c:pt>
                <c:pt idx="3739">
                  <c:v>29.92</c:v>
                </c:pt>
                <c:pt idx="3740">
                  <c:v>29.95</c:v>
                </c:pt>
                <c:pt idx="3741">
                  <c:v>29.97999999999999</c:v>
                </c:pt>
                <c:pt idx="3742">
                  <c:v>30.00999999999999</c:v>
                </c:pt>
                <c:pt idx="3743">
                  <c:v>30.03999999999999</c:v>
                </c:pt>
                <c:pt idx="3744">
                  <c:v>30.06999999999999</c:v>
                </c:pt>
                <c:pt idx="3745">
                  <c:v>30.09999999999999</c:v>
                </c:pt>
                <c:pt idx="3746">
                  <c:v>30.12999999999999</c:v>
                </c:pt>
                <c:pt idx="3747">
                  <c:v>30.16</c:v>
                </c:pt>
                <c:pt idx="3748">
                  <c:v>30.18999999999999</c:v>
                </c:pt>
                <c:pt idx="3749">
                  <c:v>30.22</c:v>
                </c:pt>
                <c:pt idx="3750">
                  <c:v>30.25</c:v>
                </c:pt>
                <c:pt idx="3751">
                  <c:v>30.28</c:v>
                </c:pt>
                <c:pt idx="3752">
                  <c:v>30.31000000000001</c:v>
                </c:pt>
                <c:pt idx="3753">
                  <c:v>30.33999999999999</c:v>
                </c:pt>
                <c:pt idx="3754">
                  <c:v>30.36999999999999</c:v>
                </c:pt>
                <c:pt idx="3755">
                  <c:v>30.39999999999999</c:v>
                </c:pt>
                <c:pt idx="3756">
                  <c:v>30.42999999999999</c:v>
                </c:pt>
                <c:pt idx="3757">
                  <c:v>30.45999999999999</c:v>
                </c:pt>
                <c:pt idx="3758">
                  <c:v>30.48999999999998</c:v>
                </c:pt>
                <c:pt idx="3759">
                  <c:v>30.52</c:v>
                </c:pt>
                <c:pt idx="3760">
                  <c:v>30.54999999999999</c:v>
                </c:pt>
                <c:pt idx="3761">
                  <c:v>30.58</c:v>
                </c:pt>
                <c:pt idx="3762">
                  <c:v>30.61</c:v>
                </c:pt>
                <c:pt idx="3763">
                  <c:v>30.64</c:v>
                </c:pt>
                <c:pt idx="3764">
                  <c:v>30.67</c:v>
                </c:pt>
                <c:pt idx="3765">
                  <c:v>30.7</c:v>
                </c:pt>
                <c:pt idx="3766">
                  <c:v>30.72999999999999</c:v>
                </c:pt>
                <c:pt idx="3767">
                  <c:v>30.75999999999999</c:v>
                </c:pt>
                <c:pt idx="3768">
                  <c:v>30.78999999999998</c:v>
                </c:pt>
                <c:pt idx="3769">
                  <c:v>30.81999999999999</c:v>
                </c:pt>
                <c:pt idx="3770">
                  <c:v>30.84999999999999</c:v>
                </c:pt>
                <c:pt idx="3771">
                  <c:v>30.87999999999999</c:v>
                </c:pt>
                <c:pt idx="3772">
                  <c:v>30.90999999999999</c:v>
                </c:pt>
                <c:pt idx="3773">
                  <c:v>30.93999999999999</c:v>
                </c:pt>
                <c:pt idx="3774">
                  <c:v>30.97</c:v>
                </c:pt>
                <c:pt idx="3775">
                  <c:v>31.0</c:v>
                </c:pt>
                <c:pt idx="3776">
                  <c:v>31.03</c:v>
                </c:pt>
                <c:pt idx="3777">
                  <c:v>31.06</c:v>
                </c:pt>
                <c:pt idx="3778">
                  <c:v>31.08999999999999</c:v>
                </c:pt>
                <c:pt idx="3779">
                  <c:v>31.12</c:v>
                </c:pt>
                <c:pt idx="3780">
                  <c:v>31.14999999999999</c:v>
                </c:pt>
                <c:pt idx="3781">
                  <c:v>31.17999999999999</c:v>
                </c:pt>
                <c:pt idx="3782">
                  <c:v>31.20999999999999</c:v>
                </c:pt>
                <c:pt idx="3783">
                  <c:v>31.23999999999999</c:v>
                </c:pt>
                <c:pt idx="3784">
                  <c:v>31.26999999999999</c:v>
                </c:pt>
                <c:pt idx="3785">
                  <c:v>31.29999999999999</c:v>
                </c:pt>
                <c:pt idx="3786">
                  <c:v>31.33</c:v>
                </c:pt>
                <c:pt idx="3787">
                  <c:v>31.36</c:v>
                </c:pt>
                <c:pt idx="3788">
                  <c:v>31.39</c:v>
                </c:pt>
                <c:pt idx="3789">
                  <c:v>31.42</c:v>
                </c:pt>
                <c:pt idx="3790">
                  <c:v>31.45</c:v>
                </c:pt>
                <c:pt idx="3791">
                  <c:v>31.47999999999999</c:v>
                </c:pt>
                <c:pt idx="3792">
                  <c:v>31.50999999999999</c:v>
                </c:pt>
                <c:pt idx="3793">
                  <c:v>31.53999999999999</c:v>
                </c:pt>
                <c:pt idx="3794">
                  <c:v>31.56999999999999</c:v>
                </c:pt>
                <c:pt idx="3795">
                  <c:v>31.59999999999999</c:v>
                </c:pt>
                <c:pt idx="3796">
                  <c:v>31.62999999999999</c:v>
                </c:pt>
                <c:pt idx="3797">
                  <c:v>31.66</c:v>
                </c:pt>
                <c:pt idx="3798">
                  <c:v>31.68999999999999</c:v>
                </c:pt>
                <c:pt idx="3799">
                  <c:v>31.72</c:v>
                </c:pt>
                <c:pt idx="3800">
                  <c:v>31.75</c:v>
                </c:pt>
                <c:pt idx="3801">
                  <c:v>31.78</c:v>
                </c:pt>
                <c:pt idx="3802">
                  <c:v>31.81000000000001</c:v>
                </c:pt>
                <c:pt idx="3803">
                  <c:v>31.83999999999999</c:v>
                </c:pt>
                <c:pt idx="3804">
                  <c:v>31.86999999999999</c:v>
                </c:pt>
                <c:pt idx="3805">
                  <c:v>31.89999999999999</c:v>
                </c:pt>
                <c:pt idx="3806">
                  <c:v>31.92999999999999</c:v>
                </c:pt>
                <c:pt idx="3807">
                  <c:v>31.95999999999999</c:v>
                </c:pt>
                <c:pt idx="3808">
                  <c:v>31.98999999999998</c:v>
                </c:pt>
                <c:pt idx="3809">
                  <c:v>32.02</c:v>
                </c:pt>
                <c:pt idx="3810">
                  <c:v>32.05</c:v>
                </c:pt>
                <c:pt idx="3811">
                  <c:v>32.08</c:v>
                </c:pt>
                <c:pt idx="3812">
                  <c:v>32.11</c:v>
                </c:pt>
                <c:pt idx="3813">
                  <c:v>32.14</c:v>
                </c:pt>
                <c:pt idx="3814">
                  <c:v>32.17</c:v>
                </c:pt>
                <c:pt idx="3815">
                  <c:v>32.2</c:v>
                </c:pt>
                <c:pt idx="3816">
                  <c:v>32.23</c:v>
                </c:pt>
                <c:pt idx="3817">
                  <c:v>32.26</c:v>
                </c:pt>
                <c:pt idx="3818">
                  <c:v>32.29</c:v>
                </c:pt>
                <c:pt idx="3819">
                  <c:v>32.32</c:v>
                </c:pt>
                <c:pt idx="3820">
                  <c:v>32.35</c:v>
                </c:pt>
                <c:pt idx="3821">
                  <c:v>32.38</c:v>
                </c:pt>
                <c:pt idx="3822">
                  <c:v>32.41</c:v>
                </c:pt>
                <c:pt idx="3823">
                  <c:v>32.44</c:v>
                </c:pt>
                <c:pt idx="3824">
                  <c:v>32.47</c:v>
                </c:pt>
                <c:pt idx="3825">
                  <c:v>32.5</c:v>
                </c:pt>
                <c:pt idx="3826">
                  <c:v>32.53</c:v>
                </c:pt>
                <c:pt idx="3827">
                  <c:v>32.56</c:v>
                </c:pt>
                <c:pt idx="3828">
                  <c:v>32.59</c:v>
                </c:pt>
                <c:pt idx="3829">
                  <c:v>32.62</c:v>
                </c:pt>
                <c:pt idx="3830">
                  <c:v>32.65</c:v>
                </c:pt>
                <c:pt idx="3831">
                  <c:v>32.68</c:v>
                </c:pt>
                <c:pt idx="3832">
                  <c:v>32.71000000000001</c:v>
                </c:pt>
                <c:pt idx="3833">
                  <c:v>32.74000000000001</c:v>
                </c:pt>
                <c:pt idx="3834">
                  <c:v>32.77000000000001</c:v>
                </c:pt>
                <c:pt idx="3835">
                  <c:v>32.8</c:v>
                </c:pt>
                <c:pt idx="3836">
                  <c:v>32.83</c:v>
                </c:pt>
                <c:pt idx="3837">
                  <c:v>32.86</c:v>
                </c:pt>
                <c:pt idx="3838">
                  <c:v>32.89</c:v>
                </c:pt>
                <c:pt idx="3839">
                  <c:v>32.92</c:v>
                </c:pt>
                <c:pt idx="3840">
                  <c:v>32.95</c:v>
                </c:pt>
                <c:pt idx="3841">
                  <c:v>32.98</c:v>
                </c:pt>
                <c:pt idx="3842">
                  <c:v>33.01</c:v>
                </c:pt>
                <c:pt idx="3843">
                  <c:v>33.04</c:v>
                </c:pt>
                <c:pt idx="3844">
                  <c:v>33.07</c:v>
                </c:pt>
                <c:pt idx="3845">
                  <c:v>33.10000000000001</c:v>
                </c:pt>
              </c:numCache>
            </c:numRef>
          </c:xVal>
          <c:yVal>
            <c:numRef>
              <c:f>Sheet1!$AD$6:$AD$3851</c:f>
              <c:numCache>
                <c:formatCode>General</c:formatCode>
                <c:ptCount val="3846"/>
                <c:pt idx="0">
                  <c:v>0.017953</c:v>
                </c:pt>
                <c:pt idx="1">
                  <c:v>0.0202598</c:v>
                </c:pt>
                <c:pt idx="2">
                  <c:v>0.00752224</c:v>
                </c:pt>
                <c:pt idx="3">
                  <c:v>0.0202598</c:v>
                </c:pt>
                <c:pt idx="4">
                  <c:v>0.0202598</c:v>
                </c:pt>
                <c:pt idx="5">
                  <c:v>0.00752224</c:v>
                </c:pt>
                <c:pt idx="6">
                  <c:v>0.00115343</c:v>
                </c:pt>
                <c:pt idx="7">
                  <c:v>0.0202598</c:v>
                </c:pt>
                <c:pt idx="8">
                  <c:v>0.0202598</c:v>
                </c:pt>
                <c:pt idx="9">
                  <c:v>0.00521537</c:v>
                </c:pt>
                <c:pt idx="10">
                  <c:v>0.00115343</c:v>
                </c:pt>
                <c:pt idx="11">
                  <c:v>0.00521537</c:v>
                </c:pt>
                <c:pt idx="12">
                  <c:v>0.00115343</c:v>
                </c:pt>
                <c:pt idx="13">
                  <c:v>0.00521537</c:v>
                </c:pt>
                <c:pt idx="14">
                  <c:v>0.013891</c:v>
                </c:pt>
                <c:pt idx="15">
                  <c:v>0.00115343</c:v>
                </c:pt>
                <c:pt idx="16">
                  <c:v>0.0202598</c:v>
                </c:pt>
                <c:pt idx="17">
                  <c:v>0.0202598</c:v>
                </c:pt>
                <c:pt idx="18">
                  <c:v>0.0115842</c:v>
                </c:pt>
                <c:pt idx="19">
                  <c:v>0.0115842</c:v>
                </c:pt>
                <c:pt idx="20">
                  <c:v>0.0115842</c:v>
                </c:pt>
                <c:pt idx="21">
                  <c:v>0.0115842</c:v>
                </c:pt>
                <c:pt idx="22">
                  <c:v>0.0115842</c:v>
                </c:pt>
                <c:pt idx="23">
                  <c:v>0.0115842</c:v>
                </c:pt>
                <c:pt idx="24">
                  <c:v>0.00752224</c:v>
                </c:pt>
                <c:pt idx="25">
                  <c:v>0.00521537</c:v>
                </c:pt>
                <c:pt idx="26">
                  <c:v>0.00752224</c:v>
                </c:pt>
                <c:pt idx="27">
                  <c:v>0.00752224</c:v>
                </c:pt>
                <c:pt idx="28">
                  <c:v>0.00752224</c:v>
                </c:pt>
                <c:pt idx="29">
                  <c:v>0.013891</c:v>
                </c:pt>
                <c:pt idx="30">
                  <c:v>0.00115343</c:v>
                </c:pt>
                <c:pt idx="31">
                  <c:v>0.00115343</c:v>
                </c:pt>
                <c:pt idx="32">
                  <c:v>0.0202598</c:v>
                </c:pt>
                <c:pt idx="33">
                  <c:v>0.00115343</c:v>
                </c:pt>
                <c:pt idx="34">
                  <c:v>0.0202598</c:v>
                </c:pt>
                <c:pt idx="35">
                  <c:v>0.0202598</c:v>
                </c:pt>
                <c:pt idx="36">
                  <c:v>0.00115343</c:v>
                </c:pt>
                <c:pt idx="37">
                  <c:v>0.0115842</c:v>
                </c:pt>
                <c:pt idx="38">
                  <c:v>0.0115842</c:v>
                </c:pt>
                <c:pt idx="39">
                  <c:v>0.00752224</c:v>
                </c:pt>
                <c:pt idx="40">
                  <c:v>0.00521537</c:v>
                </c:pt>
                <c:pt idx="41">
                  <c:v>0.0202598</c:v>
                </c:pt>
                <c:pt idx="42">
                  <c:v>0.00752224</c:v>
                </c:pt>
                <c:pt idx="43">
                  <c:v>0.00521537</c:v>
                </c:pt>
                <c:pt idx="44">
                  <c:v>0.00115343</c:v>
                </c:pt>
                <c:pt idx="45">
                  <c:v>0.00115343</c:v>
                </c:pt>
                <c:pt idx="46">
                  <c:v>0.0115842</c:v>
                </c:pt>
                <c:pt idx="47">
                  <c:v>0.00521537</c:v>
                </c:pt>
                <c:pt idx="48">
                  <c:v>0.00115343</c:v>
                </c:pt>
                <c:pt idx="49">
                  <c:v>0.00752224</c:v>
                </c:pt>
                <c:pt idx="50">
                  <c:v>0.00752224</c:v>
                </c:pt>
                <c:pt idx="51">
                  <c:v>0.013891</c:v>
                </c:pt>
                <c:pt idx="52">
                  <c:v>0.00115343</c:v>
                </c:pt>
                <c:pt idx="53">
                  <c:v>0.0202598</c:v>
                </c:pt>
                <c:pt idx="54">
                  <c:v>0.00115343</c:v>
                </c:pt>
                <c:pt idx="55">
                  <c:v>0.0202598</c:v>
                </c:pt>
                <c:pt idx="56">
                  <c:v>0.00752224</c:v>
                </c:pt>
                <c:pt idx="57">
                  <c:v>0.0115842</c:v>
                </c:pt>
                <c:pt idx="58">
                  <c:v>0.00115343</c:v>
                </c:pt>
                <c:pt idx="59">
                  <c:v>0.00115343</c:v>
                </c:pt>
                <c:pt idx="60">
                  <c:v>0.013891</c:v>
                </c:pt>
                <c:pt idx="61">
                  <c:v>0.00521537</c:v>
                </c:pt>
                <c:pt idx="62">
                  <c:v>0.00752224</c:v>
                </c:pt>
                <c:pt idx="63">
                  <c:v>0.00752224</c:v>
                </c:pt>
                <c:pt idx="64">
                  <c:v>0.0115842</c:v>
                </c:pt>
                <c:pt idx="65">
                  <c:v>0.00752224</c:v>
                </c:pt>
                <c:pt idx="66">
                  <c:v>0.0202598</c:v>
                </c:pt>
                <c:pt idx="67">
                  <c:v>0.00752224</c:v>
                </c:pt>
                <c:pt idx="68">
                  <c:v>0.0266286</c:v>
                </c:pt>
                <c:pt idx="69">
                  <c:v>0.013891</c:v>
                </c:pt>
                <c:pt idx="70">
                  <c:v>0.00752224</c:v>
                </c:pt>
                <c:pt idx="71">
                  <c:v>0.00752224</c:v>
                </c:pt>
                <c:pt idx="72">
                  <c:v>0.00752224</c:v>
                </c:pt>
                <c:pt idx="73">
                  <c:v>0.0115842</c:v>
                </c:pt>
                <c:pt idx="74">
                  <c:v>0.00115343</c:v>
                </c:pt>
                <c:pt idx="75">
                  <c:v>0.00115343</c:v>
                </c:pt>
                <c:pt idx="76">
                  <c:v>0.0115842</c:v>
                </c:pt>
                <c:pt idx="77">
                  <c:v>0.00115343</c:v>
                </c:pt>
                <c:pt idx="78">
                  <c:v>0.0202598</c:v>
                </c:pt>
                <c:pt idx="79">
                  <c:v>0.00752224</c:v>
                </c:pt>
                <c:pt idx="80">
                  <c:v>0.00752224</c:v>
                </c:pt>
                <c:pt idx="81">
                  <c:v>0.00115343</c:v>
                </c:pt>
                <c:pt idx="82">
                  <c:v>0.013891</c:v>
                </c:pt>
                <c:pt idx="83">
                  <c:v>0.00752224</c:v>
                </c:pt>
                <c:pt idx="84">
                  <c:v>0.0202598</c:v>
                </c:pt>
                <c:pt idx="85">
                  <c:v>0.013891</c:v>
                </c:pt>
                <c:pt idx="86">
                  <c:v>0.013891</c:v>
                </c:pt>
                <c:pt idx="87">
                  <c:v>0.00115343</c:v>
                </c:pt>
                <c:pt idx="88">
                  <c:v>0.0115842</c:v>
                </c:pt>
                <c:pt idx="89">
                  <c:v>0.013891</c:v>
                </c:pt>
                <c:pt idx="90">
                  <c:v>0.0115842</c:v>
                </c:pt>
                <c:pt idx="91">
                  <c:v>0.00115343</c:v>
                </c:pt>
                <c:pt idx="92">
                  <c:v>0.00752224</c:v>
                </c:pt>
                <c:pt idx="93">
                  <c:v>0.00115343</c:v>
                </c:pt>
                <c:pt idx="94">
                  <c:v>0.0115842</c:v>
                </c:pt>
                <c:pt idx="95">
                  <c:v>0.013891</c:v>
                </c:pt>
                <c:pt idx="96">
                  <c:v>0.0202598</c:v>
                </c:pt>
                <c:pt idx="97">
                  <c:v>0.00115343</c:v>
                </c:pt>
                <c:pt idx="98">
                  <c:v>0.0115842</c:v>
                </c:pt>
                <c:pt idx="99">
                  <c:v>0.013891</c:v>
                </c:pt>
                <c:pt idx="100">
                  <c:v>0.0202598</c:v>
                </c:pt>
                <c:pt idx="101">
                  <c:v>0.0115842</c:v>
                </c:pt>
                <c:pt idx="102">
                  <c:v>0.00115343</c:v>
                </c:pt>
                <c:pt idx="103">
                  <c:v>0.0202598</c:v>
                </c:pt>
                <c:pt idx="104">
                  <c:v>0.0202598</c:v>
                </c:pt>
                <c:pt idx="105">
                  <c:v>0.00115343</c:v>
                </c:pt>
                <c:pt idx="106">
                  <c:v>0.00521537</c:v>
                </c:pt>
                <c:pt idx="107">
                  <c:v>0.013891</c:v>
                </c:pt>
                <c:pt idx="108">
                  <c:v>0.0202598</c:v>
                </c:pt>
                <c:pt idx="109">
                  <c:v>0.00752224</c:v>
                </c:pt>
                <c:pt idx="110">
                  <c:v>0.00115343</c:v>
                </c:pt>
                <c:pt idx="111">
                  <c:v>0.0115842</c:v>
                </c:pt>
                <c:pt idx="112">
                  <c:v>0.0115842</c:v>
                </c:pt>
                <c:pt idx="113">
                  <c:v>0.00752224</c:v>
                </c:pt>
                <c:pt idx="114">
                  <c:v>0.00521537</c:v>
                </c:pt>
                <c:pt idx="115">
                  <c:v>0.017953</c:v>
                </c:pt>
                <c:pt idx="116">
                  <c:v>0.0115842</c:v>
                </c:pt>
                <c:pt idx="117">
                  <c:v>0.00752224</c:v>
                </c:pt>
                <c:pt idx="118">
                  <c:v>0.00752224</c:v>
                </c:pt>
                <c:pt idx="119">
                  <c:v>0.0202598</c:v>
                </c:pt>
                <c:pt idx="120">
                  <c:v>0.00752224</c:v>
                </c:pt>
                <c:pt idx="121">
                  <c:v>0.0202598</c:v>
                </c:pt>
                <c:pt idx="122">
                  <c:v>0.00521537</c:v>
                </c:pt>
                <c:pt idx="123">
                  <c:v>0.013891</c:v>
                </c:pt>
                <c:pt idx="124">
                  <c:v>0.0202598</c:v>
                </c:pt>
                <c:pt idx="125">
                  <c:v>0.00752224</c:v>
                </c:pt>
                <c:pt idx="126">
                  <c:v>0.00752224</c:v>
                </c:pt>
                <c:pt idx="127">
                  <c:v>0.00115343</c:v>
                </c:pt>
                <c:pt idx="128">
                  <c:v>0.00115343</c:v>
                </c:pt>
                <c:pt idx="129">
                  <c:v>0.00115343</c:v>
                </c:pt>
                <c:pt idx="130">
                  <c:v>0.00752224</c:v>
                </c:pt>
                <c:pt idx="131">
                  <c:v>0.013891</c:v>
                </c:pt>
                <c:pt idx="132">
                  <c:v>0.013891</c:v>
                </c:pt>
                <c:pt idx="133">
                  <c:v>0.00521537</c:v>
                </c:pt>
                <c:pt idx="134">
                  <c:v>0.0202598</c:v>
                </c:pt>
                <c:pt idx="135">
                  <c:v>0.00115343</c:v>
                </c:pt>
                <c:pt idx="136">
                  <c:v>0.013891</c:v>
                </c:pt>
                <c:pt idx="137">
                  <c:v>0.0115842</c:v>
                </c:pt>
                <c:pt idx="138">
                  <c:v>0.00115343</c:v>
                </c:pt>
                <c:pt idx="139">
                  <c:v>0.00752224</c:v>
                </c:pt>
                <c:pt idx="140">
                  <c:v>0.00752224</c:v>
                </c:pt>
                <c:pt idx="141">
                  <c:v>0.00115343</c:v>
                </c:pt>
                <c:pt idx="142">
                  <c:v>0.013891</c:v>
                </c:pt>
                <c:pt idx="143">
                  <c:v>0.00115343</c:v>
                </c:pt>
                <c:pt idx="144">
                  <c:v>0.00115343</c:v>
                </c:pt>
                <c:pt idx="145">
                  <c:v>0.00115343</c:v>
                </c:pt>
                <c:pt idx="146">
                  <c:v>0.00752224</c:v>
                </c:pt>
                <c:pt idx="147">
                  <c:v>0.013891</c:v>
                </c:pt>
                <c:pt idx="148">
                  <c:v>0.00521537</c:v>
                </c:pt>
                <c:pt idx="149">
                  <c:v>0.00752224</c:v>
                </c:pt>
                <c:pt idx="150">
                  <c:v>0.0202598</c:v>
                </c:pt>
                <c:pt idx="151">
                  <c:v>0.00521537</c:v>
                </c:pt>
                <c:pt idx="152">
                  <c:v>0.00521537</c:v>
                </c:pt>
                <c:pt idx="153">
                  <c:v>0.0202598</c:v>
                </c:pt>
                <c:pt idx="154">
                  <c:v>0.00752224</c:v>
                </c:pt>
                <c:pt idx="155">
                  <c:v>0.00115343</c:v>
                </c:pt>
                <c:pt idx="156">
                  <c:v>0.00752224</c:v>
                </c:pt>
                <c:pt idx="157">
                  <c:v>0.00752224</c:v>
                </c:pt>
                <c:pt idx="158">
                  <c:v>0.00752224</c:v>
                </c:pt>
                <c:pt idx="159">
                  <c:v>0.0115842</c:v>
                </c:pt>
                <c:pt idx="160">
                  <c:v>0.00115343</c:v>
                </c:pt>
                <c:pt idx="161">
                  <c:v>0.00115343</c:v>
                </c:pt>
                <c:pt idx="162">
                  <c:v>0.00521537</c:v>
                </c:pt>
                <c:pt idx="163">
                  <c:v>0.00115343</c:v>
                </c:pt>
                <c:pt idx="164">
                  <c:v>0.0115842</c:v>
                </c:pt>
                <c:pt idx="165">
                  <c:v>0.0115842</c:v>
                </c:pt>
                <c:pt idx="166">
                  <c:v>0.00752224</c:v>
                </c:pt>
                <c:pt idx="167">
                  <c:v>0.00115343</c:v>
                </c:pt>
                <c:pt idx="168">
                  <c:v>0.0115842</c:v>
                </c:pt>
                <c:pt idx="169">
                  <c:v>0.0115842</c:v>
                </c:pt>
                <c:pt idx="170">
                  <c:v>0.0202598</c:v>
                </c:pt>
                <c:pt idx="171">
                  <c:v>0.0202598</c:v>
                </c:pt>
                <c:pt idx="172">
                  <c:v>0.013891</c:v>
                </c:pt>
                <c:pt idx="173">
                  <c:v>0.0202598</c:v>
                </c:pt>
                <c:pt idx="174">
                  <c:v>0.013891</c:v>
                </c:pt>
                <c:pt idx="175">
                  <c:v>0.0329974</c:v>
                </c:pt>
                <c:pt idx="176">
                  <c:v>0.00752224</c:v>
                </c:pt>
                <c:pt idx="177">
                  <c:v>0.00521537</c:v>
                </c:pt>
                <c:pt idx="178">
                  <c:v>0.0115842</c:v>
                </c:pt>
                <c:pt idx="179">
                  <c:v>0.00752224</c:v>
                </c:pt>
                <c:pt idx="180">
                  <c:v>0.0115842</c:v>
                </c:pt>
                <c:pt idx="181">
                  <c:v>0.00752224</c:v>
                </c:pt>
                <c:pt idx="182">
                  <c:v>0.0115842</c:v>
                </c:pt>
                <c:pt idx="183">
                  <c:v>0.0202598</c:v>
                </c:pt>
                <c:pt idx="184">
                  <c:v>0.0115842</c:v>
                </c:pt>
                <c:pt idx="185">
                  <c:v>0.013891</c:v>
                </c:pt>
                <c:pt idx="186">
                  <c:v>0.00521537</c:v>
                </c:pt>
                <c:pt idx="187">
                  <c:v>0.00115343</c:v>
                </c:pt>
                <c:pt idx="188">
                  <c:v>0.00115343</c:v>
                </c:pt>
                <c:pt idx="189">
                  <c:v>0.013891</c:v>
                </c:pt>
                <c:pt idx="190">
                  <c:v>0.00115343</c:v>
                </c:pt>
                <c:pt idx="191">
                  <c:v>0.00115343</c:v>
                </c:pt>
                <c:pt idx="192">
                  <c:v>0.0202598</c:v>
                </c:pt>
                <c:pt idx="193">
                  <c:v>0.0266286</c:v>
                </c:pt>
                <c:pt idx="194">
                  <c:v>0.00521537</c:v>
                </c:pt>
                <c:pt idx="195">
                  <c:v>0.013891</c:v>
                </c:pt>
                <c:pt idx="196">
                  <c:v>0.00752224</c:v>
                </c:pt>
                <c:pt idx="197">
                  <c:v>0.00521537</c:v>
                </c:pt>
                <c:pt idx="198">
                  <c:v>0.013891</c:v>
                </c:pt>
                <c:pt idx="199">
                  <c:v>0.00752224</c:v>
                </c:pt>
                <c:pt idx="200">
                  <c:v>0.00115343</c:v>
                </c:pt>
                <c:pt idx="201">
                  <c:v>0.00115343</c:v>
                </c:pt>
                <c:pt idx="202">
                  <c:v>0.00752224</c:v>
                </c:pt>
                <c:pt idx="203">
                  <c:v>0.0115842</c:v>
                </c:pt>
                <c:pt idx="204">
                  <c:v>0.00752224</c:v>
                </c:pt>
                <c:pt idx="205">
                  <c:v>0.0115842</c:v>
                </c:pt>
                <c:pt idx="206">
                  <c:v>0.017953</c:v>
                </c:pt>
                <c:pt idx="207">
                  <c:v>0.00752224</c:v>
                </c:pt>
                <c:pt idx="208">
                  <c:v>0.017953</c:v>
                </c:pt>
                <c:pt idx="209">
                  <c:v>0.0202598</c:v>
                </c:pt>
                <c:pt idx="210">
                  <c:v>0.00521537</c:v>
                </c:pt>
                <c:pt idx="211">
                  <c:v>0.0202598</c:v>
                </c:pt>
                <c:pt idx="212">
                  <c:v>0.00521537</c:v>
                </c:pt>
                <c:pt idx="213">
                  <c:v>0.00752224</c:v>
                </c:pt>
                <c:pt idx="214">
                  <c:v>0.00115343</c:v>
                </c:pt>
                <c:pt idx="215">
                  <c:v>0.0202598</c:v>
                </c:pt>
                <c:pt idx="216">
                  <c:v>0.00752224</c:v>
                </c:pt>
                <c:pt idx="217">
                  <c:v>0.00115343</c:v>
                </c:pt>
                <c:pt idx="218">
                  <c:v>0.0115842</c:v>
                </c:pt>
                <c:pt idx="219">
                  <c:v>0.0202598</c:v>
                </c:pt>
                <c:pt idx="220">
                  <c:v>0.00115343</c:v>
                </c:pt>
                <c:pt idx="221">
                  <c:v>0.00115343</c:v>
                </c:pt>
                <c:pt idx="222">
                  <c:v>0.00521537</c:v>
                </c:pt>
                <c:pt idx="223">
                  <c:v>0.00115343</c:v>
                </c:pt>
                <c:pt idx="224">
                  <c:v>0.00115343</c:v>
                </c:pt>
                <c:pt idx="225">
                  <c:v>0.0202598</c:v>
                </c:pt>
                <c:pt idx="226">
                  <c:v>0.013891</c:v>
                </c:pt>
                <c:pt idx="227">
                  <c:v>0.00115343</c:v>
                </c:pt>
                <c:pt idx="228">
                  <c:v>0.0115842</c:v>
                </c:pt>
                <c:pt idx="229">
                  <c:v>0.0202598</c:v>
                </c:pt>
                <c:pt idx="230">
                  <c:v>0.00115343</c:v>
                </c:pt>
                <c:pt idx="231">
                  <c:v>0.00115343</c:v>
                </c:pt>
                <c:pt idx="232">
                  <c:v>0.00115343</c:v>
                </c:pt>
                <c:pt idx="233">
                  <c:v>0.00521537</c:v>
                </c:pt>
                <c:pt idx="234">
                  <c:v>0.00752224</c:v>
                </c:pt>
                <c:pt idx="235">
                  <c:v>0.00115343</c:v>
                </c:pt>
                <c:pt idx="236">
                  <c:v>0.0202598</c:v>
                </c:pt>
                <c:pt idx="237">
                  <c:v>0.00115343</c:v>
                </c:pt>
                <c:pt idx="238">
                  <c:v>0.013891</c:v>
                </c:pt>
                <c:pt idx="239">
                  <c:v>0.0202598</c:v>
                </c:pt>
                <c:pt idx="240">
                  <c:v>0.0266286</c:v>
                </c:pt>
                <c:pt idx="241">
                  <c:v>0.00115343</c:v>
                </c:pt>
                <c:pt idx="242">
                  <c:v>0.00521537</c:v>
                </c:pt>
                <c:pt idx="243">
                  <c:v>0.00115343</c:v>
                </c:pt>
                <c:pt idx="244">
                  <c:v>0.00115343</c:v>
                </c:pt>
                <c:pt idx="245">
                  <c:v>0.00115343</c:v>
                </c:pt>
                <c:pt idx="246">
                  <c:v>0.0266286</c:v>
                </c:pt>
                <c:pt idx="247">
                  <c:v>0.00115343</c:v>
                </c:pt>
                <c:pt idx="248">
                  <c:v>0.00752224</c:v>
                </c:pt>
                <c:pt idx="249">
                  <c:v>0.013891</c:v>
                </c:pt>
                <c:pt idx="250">
                  <c:v>0.00752224</c:v>
                </c:pt>
                <c:pt idx="251">
                  <c:v>0.013891</c:v>
                </c:pt>
                <c:pt idx="252">
                  <c:v>0.013891</c:v>
                </c:pt>
                <c:pt idx="253">
                  <c:v>0.00752224</c:v>
                </c:pt>
                <c:pt idx="254">
                  <c:v>0.0202598</c:v>
                </c:pt>
                <c:pt idx="255">
                  <c:v>0.013891</c:v>
                </c:pt>
                <c:pt idx="256">
                  <c:v>0.00752224</c:v>
                </c:pt>
                <c:pt idx="257">
                  <c:v>0.00115343</c:v>
                </c:pt>
                <c:pt idx="258">
                  <c:v>0.0115842</c:v>
                </c:pt>
                <c:pt idx="259">
                  <c:v>0.00521537</c:v>
                </c:pt>
                <c:pt idx="260">
                  <c:v>0.013891</c:v>
                </c:pt>
                <c:pt idx="261">
                  <c:v>0.00752224</c:v>
                </c:pt>
                <c:pt idx="262">
                  <c:v>0.00521537</c:v>
                </c:pt>
                <c:pt idx="263">
                  <c:v>0.013891</c:v>
                </c:pt>
                <c:pt idx="264">
                  <c:v>0.013891</c:v>
                </c:pt>
                <c:pt idx="265">
                  <c:v>0.00521537</c:v>
                </c:pt>
                <c:pt idx="266">
                  <c:v>0.00752224</c:v>
                </c:pt>
                <c:pt idx="267">
                  <c:v>0.013891</c:v>
                </c:pt>
                <c:pt idx="268">
                  <c:v>0.00115343</c:v>
                </c:pt>
                <c:pt idx="269">
                  <c:v>0.0202598</c:v>
                </c:pt>
                <c:pt idx="270">
                  <c:v>0.00115343</c:v>
                </c:pt>
                <c:pt idx="271">
                  <c:v>0.013891</c:v>
                </c:pt>
                <c:pt idx="272">
                  <c:v>0.0202598</c:v>
                </c:pt>
                <c:pt idx="273">
                  <c:v>0.00115343</c:v>
                </c:pt>
                <c:pt idx="274">
                  <c:v>0.00521537</c:v>
                </c:pt>
                <c:pt idx="275">
                  <c:v>0.0266286</c:v>
                </c:pt>
                <c:pt idx="276">
                  <c:v>0.00752224</c:v>
                </c:pt>
                <c:pt idx="277">
                  <c:v>0.00115343</c:v>
                </c:pt>
                <c:pt idx="278">
                  <c:v>0.0202598</c:v>
                </c:pt>
                <c:pt idx="279">
                  <c:v>0.00115343</c:v>
                </c:pt>
                <c:pt idx="280">
                  <c:v>0.00115343</c:v>
                </c:pt>
                <c:pt idx="281">
                  <c:v>0.0202598</c:v>
                </c:pt>
                <c:pt idx="282">
                  <c:v>0.0115842</c:v>
                </c:pt>
                <c:pt idx="283">
                  <c:v>0.00115343</c:v>
                </c:pt>
                <c:pt idx="284">
                  <c:v>0.0202598</c:v>
                </c:pt>
                <c:pt idx="285">
                  <c:v>0.0202598</c:v>
                </c:pt>
                <c:pt idx="286">
                  <c:v>0.00752224</c:v>
                </c:pt>
                <c:pt idx="287">
                  <c:v>0.00521537</c:v>
                </c:pt>
                <c:pt idx="288">
                  <c:v>0.0202598</c:v>
                </c:pt>
                <c:pt idx="289">
                  <c:v>0.00521537</c:v>
                </c:pt>
                <c:pt idx="290">
                  <c:v>0.00752224</c:v>
                </c:pt>
                <c:pt idx="291">
                  <c:v>0.0115842</c:v>
                </c:pt>
                <c:pt idx="292">
                  <c:v>0.013891</c:v>
                </c:pt>
                <c:pt idx="293">
                  <c:v>0.00521537</c:v>
                </c:pt>
                <c:pt idx="294">
                  <c:v>0.0202598</c:v>
                </c:pt>
                <c:pt idx="295">
                  <c:v>0.0202598</c:v>
                </c:pt>
                <c:pt idx="296">
                  <c:v>0.0115842</c:v>
                </c:pt>
                <c:pt idx="297">
                  <c:v>0.0115842</c:v>
                </c:pt>
                <c:pt idx="298">
                  <c:v>0.0202598</c:v>
                </c:pt>
                <c:pt idx="299">
                  <c:v>0.00752224</c:v>
                </c:pt>
                <c:pt idx="300">
                  <c:v>0.0202598</c:v>
                </c:pt>
                <c:pt idx="301">
                  <c:v>0.00115343</c:v>
                </c:pt>
                <c:pt idx="302">
                  <c:v>0.0266286</c:v>
                </c:pt>
                <c:pt idx="303">
                  <c:v>0.0202598</c:v>
                </c:pt>
                <c:pt idx="304">
                  <c:v>0.013891</c:v>
                </c:pt>
                <c:pt idx="305">
                  <c:v>0.00521537</c:v>
                </c:pt>
                <c:pt idx="306">
                  <c:v>0.00115343</c:v>
                </c:pt>
                <c:pt idx="307">
                  <c:v>0.0202598</c:v>
                </c:pt>
                <c:pt idx="308">
                  <c:v>0.0202598</c:v>
                </c:pt>
                <c:pt idx="309">
                  <c:v>0.0115842</c:v>
                </c:pt>
                <c:pt idx="310">
                  <c:v>0.00752224</c:v>
                </c:pt>
                <c:pt idx="311">
                  <c:v>0.00115343</c:v>
                </c:pt>
                <c:pt idx="312">
                  <c:v>0.013891</c:v>
                </c:pt>
                <c:pt idx="313">
                  <c:v>0.0202598</c:v>
                </c:pt>
                <c:pt idx="314">
                  <c:v>0.013891</c:v>
                </c:pt>
                <c:pt idx="315">
                  <c:v>0.00752224</c:v>
                </c:pt>
                <c:pt idx="316">
                  <c:v>0.0202598</c:v>
                </c:pt>
                <c:pt idx="317">
                  <c:v>0.0202598</c:v>
                </c:pt>
                <c:pt idx="318">
                  <c:v>0.00115343</c:v>
                </c:pt>
                <c:pt idx="319">
                  <c:v>0.0115842</c:v>
                </c:pt>
                <c:pt idx="320">
                  <c:v>0.00115343</c:v>
                </c:pt>
                <c:pt idx="321">
                  <c:v>0.00115343</c:v>
                </c:pt>
                <c:pt idx="322">
                  <c:v>0.00752224</c:v>
                </c:pt>
                <c:pt idx="323">
                  <c:v>0.013891</c:v>
                </c:pt>
                <c:pt idx="324">
                  <c:v>0.013891</c:v>
                </c:pt>
                <c:pt idx="325">
                  <c:v>0.0115842</c:v>
                </c:pt>
                <c:pt idx="326">
                  <c:v>0.0202598</c:v>
                </c:pt>
                <c:pt idx="327">
                  <c:v>0.00752224</c:v>
                </c:pt>
                <c:pt idx="328">
                  <c:v>0.00521537</c:v>
                </c:pt>
                <c:pt idx="329">
                  <c:v>0.0115842</c:v>
                </c:pt>
                <c:pt idx="330">
                  <c:v>0.0115842</c:v>
                </c:pt>
                <c:pt idx="331">
                  <c:v>0.00752224</c:v>
                </c:pt>
                <c:pt idx="332">
                  <c:v>0.00115343</c:v>
                </c:pt>
                <c:pt idx="333">
                  <c:v>0.0115842</c:v>
                </c:pt>
                <c:pt idx="334">
                  <c:v>0.0202598</c:v>
                </c:pt>
                <c:pt idx="335">
                  <c:v>0.013891</c:v>
                </c:pt>
                <c:pt idx="336">
                  <c:v>0.00115343</c:v>
                </c:pt>
                <c:pt idx="337">
                  <c:v>0.0202598</c:v>
                </c:pt>
                <c:pt idx="338">
                  <c:v>0.0202598</c:v>
                </c:pt>
                <c:pt idx="339">
                  <c:v>0.00752224</c:v>
                </c:pt>
                <c:pt idx="340">
                  <c:v>0.00521537</c:v>
                </c:pt>
                <c:pt idx="341">
                  <c:v>0.00115343</c:v>
                </c:pt>
                <c:pt idx="342">
                  <c:v>0.00752224</c:v>
                </c:pt>
                <c:pt idx="343">
                  <c:v>0.013891</c:v>
                </c:pt>
                <c:pt idx="344">
                  <c:v>0.0202598</c:v>
                </c:pt>
                <c:pt idx="345">
                  <c:v>0.00115343</c:v>
                </c:pt>
                <c:pt idx="346">
                  <c:v>0.00115343</c:v>
                </c:pt>
                <c:pt idx="347">
                  <c:v>0.00521537</c:v>
                </c:pt>
                <c:pt idx="348">
                  <c:v>0.00115343</c:v>
                </c:pt>
                <c:pt idx="349">
                  <c:v>0.00115343</c:v>
                </c:pt>
                <c:pt idx="350">
                  <c:v>0.013891</c:v>
                </c:pt>
                <c:pt idx="351">
                  <c:v>0.0202598</c:v>
                </c:pt>
                <c:pt idx="352">
                  <c:v>0.00521537</c:v>
                </c:pt>
                <c:pt idx="353">
                  <c:v>0.00521537</c:v>
                </c:pt>
                <c:pt idx="354">
                  <c:v>0.00115343</c:v>
                </c:pt>
                <c:pt idx="355">
                  <c:v>0.0115842</c:v>
                </c:pt>
                <c:pt idx="356">
                  <c:v>0.00521537</c:v>
                </c:pt>
                <c:pt idx="357">
                  <c:v>0.00115343</c:v>
                </c:pt>
                <c:pt idx="358">
                  <c:v>0.013891</c:v>
                </c:pt>
                <c:pt idx="359">
                  <c:v>0.00115343</c:v>
                </c:pt>
                <c:pt idx="360">
                  <c:v>0.00752224</c:v>
                </c:pt>
                <c:pt idx="361">
                  <c:v>0.00521537</c:v>
                </c:pt>
                <c:pt idx="362">
                  <c:v>0.00521537</c:v>
                </c:pt>
                <c:pt idx="363">
                  <c:v>0.00115343</c:v>
                </c:pt>
                <c:pt idx="364">
                  <c:v>0.00115343</c:v>
                </c:pt>
                <c:pt idx="365">
                  <c:v>0.00115343</c:v>
                </c:pt>
                <c:pt idx="366">
                  <c:v>0.013891</c:v>
                </c:pt>
                <c:pt idx="367">
                  <c:v>0.00752224</c:v>
                </c:pt>
                <c:pt idx="368">
                  <c:v>0.013891</c:v>
                </c:pt>
                <c:pt idx="369">
                  <c:v>0.0115842</c:v>
                </c:pt>
                <c:pt idx="370">
                  <c:v>0.00115343</c:v>
                </c:pt>
                <c:pt idx="371">
                  <c:v>0.00115343</c:v>
                </c:pt>
                <c:pt idx="372">
                  <c:v>0.013891</c:v>
                </c:pt>
                <c:pt idx="373">
                  <c:v>0.0202598</c:v>
                </c:pt>
                <c:pt idx="374">
                  <c:v>0.0115842</c:v>
                </c:pt>
                <c:pt idx="375">
                  <c:v>0.0115842</c:v>
                </c:pt>
                <c:pt idx="376">
                  <c:v>0.0202598</c:v>
                </c:pt>
                <c:pt idx="377">
                  <c:v>0.013891</c:v>
                </c:pt>
                <c:pt idx="378">
                  <c:v>0.00752224</c:v>
                </c:pt>
                <c:pt idx="379">
                  <c:v>0.00115343</c:v>
                </c:pt>
                <c:pt idx="380">
                  <c:v>0.00115343</c:v>
                </c:pt>
                <c:pt idx="381">
                  <c:v>0.0202598</c:v>
                </c:pt>
                <c:pt idx="382">
                  <c:v>0.013891</c:v>
                </c:pt>
                <c:pt idx="383">
                  <c:v>0.00115343</c:v>
                </c:pt>
                <c:pt idx="384">
                  <c:v>0.0115842</c:v>
                </c:pt>
                <c:pt idx="385">
                  <c:v>0.00752224</c:v>
                </c:pt>
                <c:pt idx="386">
                  <c:v>0.013891</c:v>
                </c:pt>
                <c:pt idx="387">
                  <c:v>0.0115842</c:v>
                </c:pt>
                <c:pt idx="388">
                  <c:v>0.0266286</c:v>
                </c:pt>
                <c:pt idx="389">
                  <c:v>0.0115842</c:v>
                </c:pt>
                <c:pt idx="390">
                  <c:v>0.00115343</c:v>
                </c:pt>
                <c:pt idx="391">
                  <c:v>0.00115343</c:v>
                </c:pt>
                <c:pt idx="392">
                  <c:v>0.00521537</c:v>
                </c:pt>
                <c:pt idx="393">
                  <c:v>0.00752224</c:v>
                </c:pt>
                <c:pt idx="394">
                  <c:v>0.00115343</c:v>
                </c:pt>
                <c:pt idx="395">
                  <c:v>0.00752224</c:v>
                </c:pt>
                <c:pt idx="396">
                  <c:v>0.00752224</c:v>
                </c:pt>
                <c:pt idx="397">
                  <c:v>0.00115343</c:v>
                </c:pt>
                <c:pt idx="398">
                  <c:v>0.0202598</c:v>
                </c:pt>
                <c:pt idx="399">
                  <c:v>0.00752224</c:v>
                </c:pt>
                <c:pt idx="400">
                  <c:v>0.00752224</c:v>
                </c:pt>
                <c:pt idx="401">
                  <c:v>0.0202598</c:v>
                </c:pt>
                <c:pt idx="402">
                  <c:v>0.0202598</c:v>
                </c:pt>
                <c:pt idx="403">
                  <c:v>0.00115343</c:v>
                </c:pt>
                <c:pt idx="404">
                  <c:v>0.0202598</c:v>
                </c:pt>
                <c:pt idx="405">
                  <c:v>0.00752224</c:v>
                </c:pt>
                <c:pt idx="406">
                  <c:v>0.00115343</c:v>
                </c:pt>
                <c:pt idx="407">
                  <c:v>0.0202598</c:v>
                </c:pt>
                <c:pt idx="408">
                  <c:v>0.00115343</c:v>
                </c:pt>
                <c:pt idx="409">
                  <c:v>0.013891</c:v>
                </c:pt>
                <c:pt idx="410">
                  <c:v>0.013891</c:v>
                </c:pt>
                <c:pt idx="411">
                  <c:v>0.00521537</c:v>
                </c:pt>
                <c:pt idx="412">
                  <c:v>0.00115343</c:v>
                </c:pt>
                <c:pt idx="413">
                  <c:v>0.0202598</c:v>
                </c:pt>
                <c:pt idx="414">
                  <c:v>0.00521537</c:v>
                </c:pt>
                <c:pt idx="415">
                  <c:v>0.0115842</c:v>
                </c:pt>
                <c:pt idx="416">
                  <c:v>0.0202598</c:v>
                </c:pt>
                <c:pt idx="417">
                  <c:v>0.0115842</c:v>
                </c:pt>
                <c:pt idx="418">
                  <c:v>0.0202598</c:v>
                </c:pt>
                <c:pt idx="419">
                  <c:v>0.00521537</c:v>
                </c:pt>
                <c:pt idx="420">
                  <c:v>0.00521537</c:v>
                </c:pt>
                <c:pt idx="421">
                  <c:v>0.00752224</c:v>
                </c:pt>
                <c:pt idx="422">
                  <c:v>0.00115343</c:v>
                </c:pt>
                <c:pt idx="423">
                  <c:v>0.00752224</c:v>
                </c:pt>
                <c:pt idx="424">
                  <c:v>0.00115343</c:v>
                </c:pt>
                <c:pt idx="425">
                  <c:v>0.013891</c:v>
                </c:pt>
                <c:pt idx="426">
                  <c:v>0.00752224</c:v>
                </c:pt>
                <c:pt idx="427">
                  <c:v>0.00752224</c:v>
                </c:pt>
                <c:pt idx="428">
                  <c:v>0.00752224</c:v>
                </c:pt>
                <c:pt idx="429">
                  <c:v>0.0115842</c:v>
                </c:pt>
                <c:pt idx="430">
                  <c:v>0.00752224</c:v>
                </c:pt>
                <c:pt idx="431">
                  <c:v>0.00752224</c:v>
                </c:pt>
                <c:pt idx="432">
                  <c:v>0.013891</c:v>
                </c:pt>
                <c:pt idx="433">
                  <c:v>0.00752224</c:v>
                </c:pt>
                <c:pt idx="434">
                  <c:v>0.0202598</c:v>
                </c:pt>
                <c:pt idx="435">
                  <c:v>0.00752224</c:v>
                </c:pt>
                <c:pt idx="436">
                  <c:v>0.00752224</c:v>
                </c:pt>
                <c:pt idx="437">
                  <c:v>0.00752224</c:v>
                </c:pt>
                <c:pt idx="438">
                  <c:v>0.00115343</c:v>
                </c:pt>
                <c:pt idx="439">
                  <c:v>0.0202598</c:v>
                </c:pt>
                <c:pt idx="440">
                  <c:v>0.013891</c:v>
                </c:pt>
                <c:pt idx="441">
                  <c:v>0.0115842</c:v>
                </c:pt>
                <c:pt idx="442">
                  <c:v>0.00521537</c:v>
                </c:pt>
                <c:pt idx="443">
                  <c:v>0.00115343</c:v>
                </c:pt>
                <c:pt idx="444">
                  <c:v>0.0202598</c:v>
                </c:pt>
                <c:pt idx="445">
                  <c:v>0.00115343</c:v>
                </c:pt>
                <c:pt idx="446">
                  <c:v>0.00752224</c:v>
                </c:pt>
                <c:pt idx="447">
                  <c:v>0.00521537</c:v>
                </c:pt>
                <c:pt idx="448">
                  <c:v>0.00115343</c:v>
                </c:pt>
                <c:pt idx="449">
                  <c:v>0.0202598</c:v>
                </c:pt>
                <c:pt idx="450">
                  <c:v>0.00752224</c:v>
                </c:pt>
                <c:pt idx="451">
                  <c:v>0.00115343</c:v>
                </c:pt>
                <c:pt idx="452">
                  <c:v>0.013891</c:v>
                </c:pt>
                <c:pt idx="453">
                  <c:v>0.00115343</c:v>
                </c:pt>
                <c:pt idx="454">
                  <c:v>0.00115343</c:v>
                </c:pt>
                <c:pt idx="455">
                  <c:v>0.00752224</c:v>
                </c:pt>
                <c:pt idx="456">
                  <c:v>0.00115343</c:v>
                </c:pt>
                <c:pt idx="457">
                  <c:v>0.00752224</c:v>
                </c:pt>
                <c:pt idx="458">
                  <c:v>0.013891</c:v>
                </c:pt>
                <c:pt idx="459">
                  <c:v>0.00752224</c:v>
                </c:pt>
                <c:pt idx="460">
                  <c:v>0.0202598</c:v>
                </c:pt>
                <c:pt idx="461">
                  <c:v>0.00752224</c:v>
                </c:pt>
                <c:pt idx="462">
                  <c:v>0.0115842</c:v>
                </c:pt>
                <c:pt idx="463">
                  <c:v>0.00752224</c:v>
                </c:pt>
                <c:pt idx="464">
                  <c:v>0.00521537</c:v>
                </c:pt>
                <c:pt idx="465">
                  <c:v>0.0266286</c:v>
                </c:pt>
                <c:pt idx="466">
                  <c:v>0.00521537</c:v>
                </c:pt>
                <c:pt idx="467">
                  <c:v>0.00752224</c:v>
                </c:pt>
                <c:pt idx="468">
                  <c:v>0.00752224</c:v>
                </c:pt>
                <c:pt idx="469">
                  <c:v>0.0115842</c:v>
                </c:pt>
                <c:pt idx="470">
                  <c:v>0.00752224</c:v>
                </c:pt>
                <c:pt idx="471">
                  <c:v>0.00115343</c:v>
                </c:pt>
                <c:pt idx="472">
                  <c:v>0.00752224</c:v>
                </c:pt>
                <c:pt idx="473">
                  <c:v>0.0202598</c:v>
                </c:pt>
                <c:pt idx="474">
                  <c:v>0.0202598</c:v>
                </c:pt>
                <c:pt idx="475">
                  <c:v>0.00752224</c:v>
                </c:pt>
                <c:pt idx="476">
                  <c:v>0.00752224</c:v>
                </c:pt>
                <c:pt idx="477">
                  <c:v>0.013891</c:v>
                </c:pt>
                <c:pt idx="478">
                  <c:v>0.00752224</c:v>
                </c:pt>
                <c:pt idx="479">
                  <c:v>0.0115842</c:v>
                </c:pt>
                <c:pt idx="480">
                  <c:v>0.0202598</c:v>
                </c:pt>
                <c:pt idx="481">
                  <c:v>0.00752224</c:v>
                </c:pt>
                <c:pt idx="482">
                  <c:v>0.00752224</c:v>
                </c:pt>
                <c:pt idx="483">
                  <c:v>0.00115343</c:v>
                </c:pt>
                <c:pt idx="484">
                  <c:v>0.00115343</c:v>
                </c:pt>
                <c:pt idx="485">
                  <c:v>0.00752224</c:v>
                </c:pt>
                <c:pt idx="486">
                  <c:v>0.0202598</c:v>
                </c:pt>
                <c:pt idx="487">
                  <c:v>0.00521537</c:v>
                </c:pt>
                <c:pt idx="488">
                  <c:v>0.0266286</c:v>
                </c:pt>
                <c:pt idx="489">
                  <c:v>0.00521537</c:v>
                </c:pt>
                <c:pt idx="490">
                  <c:v>0.00752224</c:v>
                </c:pt>
                <c:pt idx="491">
                  <c:v>0.00115343</c:v>
                </c:pt>
                <c:pt idx="492">
                  <c:v>0.00752224</c:v>
                </c:pt>
                <c:pt idx="493">
                  <c:v>0.00752224</c:v>
                </c:pt>
                <c:pt idx="494">
                  <c:v>0.0202598</c:v>
                </c:pt>
                <c:pt idx="495">
                  <c:v>0.00752224</c:v>
                </c:pt>
                <c:pt idx="496">
                  <c:v>0.0202598</c:v>
                </c:pt>
                <c:pt idx="497">
                  <c:v>0.0202598</c:v>
                </c:pt>
                <c:pt idx="498">
                  <c:v>0.00752224</c:v>
                </c:pt>
                <c:pt idx="499">
                  <c:v>0.00115343</c:v>
                </c:pt>
                <c:pt idx="500">
                  <c:v>0.013891</c:v>
                </c:pt>
                <c:pt idx="501">
                  <c:v>0.00521537</c:v>
                </c:pt>
                <c:pt idx="502">
                  <c:v>0.00752224</c:v>
                </c:pt>
                <c:pt idx="503">
                  <c:v>0.00752224</c:v>
                </c:pt>
                <c:pt idx="504">
                  <c:v>0.00115343</c:v>
                </c:pt>
                <c:pt idx="505">
                  <c:v>0.0202598</c:v>
                </c:pt>
                <c:pt idx="506">
                  <c:v>0.00752224</c:v>
                </c:pt>
                <c:pt idx="507">
                  <c:v>0.013891</c:v>
                </c:pt>
                <c:pt idx="508">
                  <c:v>0.013891</c:v>
                </c:pt>
                <c:pt idx="509">
                  <c:v>0.0202598</c:v>
                </c:pt>
                <c:pt idx="510">
                  <c:v>0.00115343</c:v>
                </c:pt>
                <c:pt idx="511">
                  <c:v>0.0202598</c:v>
                </c:pt>
                <c:pt idx="512">
                  <c:v>0.00752224</c:v>
                </c:pt>
                <c:pt idx="513">
                  <c:v>0.0202598</c:v>
                </c:pt>
                <c:pt idx="514">
                  <c:v>0.0202598</c:v>
                </c:pt>
                <c:pt idx="515">
                  <c:v>0.0202598</c:v>
                </c:pt>
                <c:pt idx="516">
                  <c:v>0.0266286</c:v>
                </c:pt>
                <c:pt idx="517">
                  <c:v>0.00115343</c:v>
                </c:pt>
                <c:pt idx="518">
                  <c:v>0.013891</c:v>
                </c:pt>
                <c:pt idx="519">
                  <c:v>0.013891</c:v>
                </c:pt>
                <c:pt idx="520">
                  <c:v>0.00521537</c:v>
                </c:pt>
                <c:pt idx="521">
                  <c:v>0.013891</c:v>
                </c:pt>
                <c:pt idx="522">
                  <c:v>0.013891</c:v>
                </c:pt>
                <c:pt idx="523">
                  <c:v>0.00752224</c:v>
                </c:pt>
                <c:pt idx="524">
                  <c:v>0.00115343</c:v>
                </c:pt>
                <c:pt idx="525">
                  <c:v>0.00115343</c:v>
                </c:pt>
                <c:pt idx="526">
                  <c:v>0.0202598</c:v>
                </c:pt>
                <c:pt idx="527">
                  <c:v>0.0115842</c:v>
                </c:pt>
                <c:pt idx="528">
                  <c:v>0.0115842</c:v>
                </c:pt>
                <c:pt idx="529">
                  <c:v>0.0266286</c:v>
                </c:pt>
                <c:pt idx="530">
                  <c:v>0.00752224</c:v>
                </c:pt>
                <c:pt idx="531">
                  <c:v>0.00521537</c:v>
                </c:pt>
                <c:pt idx="532">
                  <c:v>0.00115343</c:v>
                </c:pt>
                <c:pt idx="533">
                  <c:v>0.00115343</c:v>
                </c:pt>
                <c:pt idx="534">
                  <c:v>0.00752224</c:v>
                </c:pt>
                <c:pt idx="535">
                  <c:v>0.00752224</c:v>
                </c:pt>
                <c:pt idx="536">
                  <c:v>0.0202598</c:v>
                </c:pt>
                <c:pt idx="537">
                  <c:v>0.0202598</c:v>
                </c:pt>
                <c:pt idx="538">
                  <c:v>0.0115842</c:v>
                </c:pt>
                <c:pt idx="539">
                  <c:v>0.0115842</c:v>
                </c:pt>
                <c:pt idx="540">
                  <c:v>0.00752224</c:v>
                </c:pt>
                <c:pt idx="541">
                  <c:v>0.0202598</c:v>
                </c:pt>
                <c:pt idx="542">
                  <c:v>0.013891</c:v>
                </c:pt>
                <c:pt idx="543">
                  <c:v>0.00752224</c:v>
                </c:pt>
                <c:pt idx="544">
                  <c:v>0.0115842</c:v>
                </c:pt>
                <c:pt idx="545">
                  <c:v>0.00521537</c:v>
                </c:pt>
                <c:pt idx="546">
                  <c:v>0.0202598</c:v>
                </c:pt>
                <c:pt idx="547">
                  <c:v>0.00115343</c:v>
                </c:pt>
                <c:pt idx="548">
                  <c:v>0.0202598</c:v>
                </c:pt>
                <c:pt idx="549">
                  <c:v>0.00115343</c:v>
                </c:pt>
                <c:pt idx="550">
                  <c:v>0.0115842</c:v>
                </c:pt>
                <c:pt idx="551">
                  <c:v>0.00115343</c:v>
                </c:pt>
                <c:pt idx="552">
                  <c:v>0.0115842</c:v>
                </c:pt>
                <c:pt idx="553">
                  <c:v>0.0202598</c:v>
                </c:pt>
                <c:pt idx="554">
                  <c:v>0.0115842</c:v>
                </c:pt>
                <c:pt idx="555">
                  <c:v>0.00115343</c:v>
                </c:pt>
                <c:pt idx="556">
                  <c:v>0.00752224</c:v>
                </c:pt>
                <c:pt idx="557">
                  <c:v>0.00115343</c:v>
                </c:pt>
                <c:pt idx="558">
                  <c:v>0.00752224</c:v>
                </c:pt>
                <c:pt idx="559">
                  <c:v>0.00752224</c:v>
                </c:pt>
                <c:pt idx="560">
                  <c:v>0.00521537</c:v>
                </c:pt>
                <c:pt idx="561">
                  <c:v>0.00521537</c:v>
                </c:pt>
                <c:pt idx="562">
                  <c:v>0.00752224</c:v>
                </c:pt>
                <c:pt idx="563">
                  <c:v>0.00521537</c:v>
                </c:pt>
                <c:pt idx="564">
                  <c:v>0.00521537</c:v>
                </c:pt>
                <c:pt idx="565">
                  <c:v>0.013891</c:v>
                </c:pt>
                <c:pt idx="566">
                  <c:v>0.00752224</c:v>
                </c:pt>
                <c:pt idx="567">
                  <c:v>0.00521537</c:v>
                </c:pt>
                <c:pt idx="568">
                  <c:v>0.013891</c:v>
                </c:pt>
                <c:pt idx="569">
                  <c:v>0.0115842</c:v>
                </c:pt>
                <c:pt idx="570">
                  <c:v>0.00752224</c:v>
                </c:pt>
                <c:pt idx="571">
                  <c:v>0.00115343</c:v>
                </c:pt>
                <c:pt idx="572">
                  <c:v>0.00115343</c:v>
                </c:pt>
                <c:pt idx="573">
                  <c:v>0.00521537</c:v>
                </c:pt>
                <c:pt idx="574">
                  <c:v>0.00752224</c:v>
                </c:pt>
                <c:pt idx="575">
                  <c:v>0.00115343</c:v>
                </c:pt>
                <c:pt idx="576">
                  <c:v>0.013891</c:v>
                </c:pt>
                <c:pt idx="577">
                  <c:v>0.00115343</c:v>
                </c:pt>
                <c:pt idx="578">
                  <c:v>0.00752224</c:v>
                </c:pt>
                <c:pt idx="579">
                  <c:v>0.00115343</c:v>
                </c:pt>
                <c:pt idx="580">
                  <c:v>0.00115343</c:v>
                </c:pt>
                <c:pt idx="581">
                  <c:v>0.0202598</c:v>
                </c:pt>
                <c:pt idx="582">
                  <c:v>0.00521537</c:v>
                </c:pt>
                <c:pt idx="583">
                  <c:v>0.0115842</c:v>
                </c:pt>
                <c:pt idx="584">
                  <c:v>0.013891</c:v>
                </c:pt>
                <c:pt idx="585">
                  <c:v>0.00115343</c:v>
                </c:pt>
                <c:pt idx="586">
                  <c:v>0.013891</c:v>
                </c:pt>
                <c:pt idx="587">
                  <c:v>0.0202598</c:v>
                </c:pt>
                <c:pt idx="588">
                  <c:v>0.0202598</c:v>
                </c:pt>
                <c:pt idx="589">
                  <c:v>0.0115842</c:v>
                </c:pt>
                <c:pt idx="590">
                  <c:v>0.013891</c:v>
                </c:pt>
                <c:pt idx="591">
                  <c:v>0.013891</c:v>
                </c:pt>
                <c:pt idx="592">
                  <c:v>0.00115343</c:v>
                </c:pt>
                <c:pt idx="593">
                  <c:v>0.00752224</c:v>
                </c:pt>
                <c:pt idx="594">
                  <c:v>0.0266286</c:v>
                </c:pt>
                <c:pt idx="595">
                  <c:v>0.0115842</c:v>
                </c:pt>
                <c:pt idx="596">
                  <c:v>0.0202598</c:v>
                </c:pt>
                <c:pt idx="597">
                  <c:v>0.0115842</c:v>
                </c:pt>
                <c:pt idx="598">
                  <c:v>0.00752224</c:v>
                </c:pt>
                <c:pt idx="599">
                  <c:v>0.00521537</c:v>
                </c:pt>
                <c:pt idx="600">
                  <c:v>0.00115343</c:v>
                </c:pt>
                <c:pt idx="601">
                  <c:v>0.00115343</c:v>
                </c:pt>
                <c:pt idx="602">
                  <c:v>0.00521537</c:v>
                </c:pt>
                <c:pt idx="603">
                  <c:v>0.00521537</c:v>
                </c:pt>
                <c:pt idx="604">
                  <c:v>0.013891</c:v>
                </c:pt>
                <c:pt idx="605">
                  <c:v>0.00115343</c:v>
                </c:pt>
                <c:pt idx="606">
                  <c:v>0.0115842</c:v>
                </c:pt>
                <c:pt idx="607">
                  <c:v>0.00115343</c:v>
                </c:pt>
                <c:pt idx="608">
                  <c:v>0.013891</c:v>
                </c:pt>
                <c:pt idx="609">
                  <c:v>0.0202598</c:v>
                </c:pt>
                <c:pt idx="610">
                  <c:v>0.0115842</c:v>
                </c:pt>
                <c:pt idx="611">
                  <c:v>0.00521537</c:v>
                </c:pt>
                <c:pt idx="612">
                  <c:v>0.00115343</c:v>
                </c:pt>
                <c:pt idx="613">
                  <c:v>0.013891</c:v>
                </c:pt>
                <c:pt idx="614">
                  <c:v>0.00752224</c:v>
                </c:pt>
                <c:pt idx="615">
                  <c:v>0.00115343</c:v>
                </c:pt>
                <c:pt idx="616">
                  <c:v>0.00115343</c:v>
                </c:pt>
                <c:pt idx="617">
                  <c:v>0.013891</c:v>
                </c:pt>
                <c:pt idx="618">
                  <c:v>0.00752224</c:v>
                </c:pt>
                <c:pt idx="619">
                  <c:v>0.00115343</c:v>
                </c:pt>
                <c:pt idx="620">
                  <c:v>0.00115343</c:v>
                </c:pt>
                <c:pt idx="621">
                  <c:v>0.00752224</c:v>
                </c:pt>
                <c:pt idx="622">
                  <c:v>0.00752224</c:v>
                </c:pt>
                <c:pt idx="623">
                  <c:v>0.00115343</c:v>
                </c:pt>
                <c:pt idx="624">
                  <c:v>0.00115343</c:v>
                </c:pt>
                <c:pt idx="625">
                  <c:v>0.00115343</c:v>
                </c:pt>
                <c:pt idx="626">
                  <c:v>0.0266286</c:v>
                </c:pt>
                <c:pt idx="627">
                  <c:v>0.00752224</c:v>
                </c:pt>
                <c:pt idx="628">
                  <c:v>0.013891</c:v>
                </c:pt>
                <c:pt idx="629">
                  <c:v>0.00115343</c:v>
                </c:pt>
                <c:pt idx="630">
                  <c:v>0.0202598</c:v>
                </c:pt>
                <c:pt idx="631">
                  <c:v>0.013891</c:v>
                </c:pt>
                <c:pt idx="632">
                  <c:v>0.00521537</c:v>
                </c:pt>
                <c:pt idx="633">
                  <c:v>0.0202598</c:v>
                </c:pt>
                <c:pt idx="634">
                  <c:v>0.00115343</c:v>
                </c:pt>
                <c:pt idx="635">
                  <c:v>0.0115842</c:v>
                </c:pt>
                <c:pt idx="636">
                  <c:v>0.0115842</c:v>
                </c:pt>
                <c:pt idx="637">
                  <c:v>0.00115343</c:v>
                </c:pt>
                <c:pt idx="638">
                  <c:v>0.0266286</c:v>
                </c:pt>
                <c:pt idx="639">
                  <c:v>0.00115343</c:v>
                </c:pt>
                <c:pt idx="640">
                  <c:v>0.0202598</c:v>
                </c:pt>
                <c:pt idx="641">
                  <c:v>0.013891</c:v>
                </c:pt>
                <c:pt idx="642">
                  <c:v>0.013891</c:v>
                </c:pt>
                <c:pt idx="643">
                  <c:v>0.0115842</c:v>
                </c:pt>
                <c:pt idx="644">
                  <c:v>0.00115343</c:v>
                </c:pt>
                <c:pt idx="645">
                  <c:v>0.0266286</c:v>
                </c:pt>
                <c:pt idx="646">
                  <c:v>0.0115842</c:v>
                </c:pt>
                <c:pt idx="647">
                  <c:v>0.00115343</c:v>
                </c:pt>
                <c:pt idx="648">
                  <c:v>0.00115343</c:v>
                </c:pt>
                <c:pt idx="649">
                  <c:v>0.00115343</c:v>
                </c:pt>
                <c:pt idx="650">
                  <c:v>0.00752224</c:v>
                </c:pt>
                <c:pt idx="651">
                  <c:v>0.00115343</c:v>
                </c:pt>
                <c:pt idx="652">
                  <c:v>0.0202598</c:v>
                </c:pt>
                <c:pt idx="653">
                  <c:v>0.0202598</c:v>
                </c:pt>
                <c:pt idx="654">
                  <c:v>0.00521537</c:v>
                </c:pt>
                <c:pt idx="655">
                  <c:v>0.00521537</c:v>
                </c:pt>
                <c:pt idx="656">
                  <c:v>0.0266286</c:v>
                </c:pt>
                <c:pt idx="657">
                  <c:v>0.00752224</c:v>
                </c:pt>
                <c:pt idx="658">
                  <c:v>0.00752224</c:v>
                </c:pt>
                <c:pt idx="659">
                  <c:v>0.0115842</c:v>
                </c:pt>
                <c:pt idx="660">
                  <c:v>0.0115842</c:v>
                </c:pt>
                <c:pt idx="661">
                  <c:v>0.013891</c:v>
                </c:pt>
                <c:pt idx="662">
                  <c:v>0.00115343</c:v>
                </c:pt>
                <c:pt idx="663">
                  <c:v>0.0202598</c:v>
                </c:pt>
                <c:pt idx="664">
                  <c:v>0.00521537</c:v>
                </c:pt>
                <c:pt idx="665">
                  <c:v>0.0202598</c:v>
                </c:pt>
                <c:pt idx="666">
                  <c:v>0.0202598</c:v>
                </c:pt>
                <c:pt idx="667">
                  <c:v>0.00115343</c:v>
                </c:pt>
                <c:pt idx="668">
                  <c:v>0.00115343</c:v>
                </c:pt>
                <c:pt idx="669">
                  <c:v>0.0202598</c:v>
                </c:pt>
                <c:pt idx="670">
                  <c:v>0.0115842</c:v>
                </c:pt>
                <c:pt idx="671">
                  <c:v>0.00752224</c:v>
                </c:pt>
                <c:pt idx="672">
                  <c:v>0.00521537</c:v>
                </c:pt>
                <c:pt idx="673">
                  <c:v>0.00521537</c:v>
                </c:pt>
                <c:pt idx="674">
                  <c:v>0.0115842</c:v>
                </c:pt>
                <c:pt idx="675">
                  <c:v>0.013891</c:v>
                </c:pt>
                <c:pt idx="676">
                  <c:v>0.00115343</c:v>
                </c:pt>
                <c:pt idx="677">
                  <c:v>0.0202598</c:v>
                </c:pt>
                <c:pt idx="678">
                  <c:v>0.00521537</c:v>
                </c:pt>
                <c:pt idx="679">
                  <c:v>0.0115842</c:v>
                </c:pt>
                <c:pt idx="680">
                  <c:v>0.00521537</c:v>
                </c:pt>
                <c:pt idx="681">
                  <c:v>0.00115343</c:v>
                </c:pt>
                <c:pt idx="682">
                  <c:v>0.0202598</c:v>
                </c:pt>
                <c:pt idx="683">
                  <c:v>0.00752224</c:v>
                </c:pt>
                <c:pt idx="684">
                  <c:v>0.013891</c:v>
                </c:pt>
                <c:pt idx="685">
                  <c:v>0.013891</c:v>
                </c:pt>
                <c:pt idx="686">
                  <c:v>0.00115343</c:v>
                </c:pt>
                <c:pt idx="687">
                  <c:v>0.00752224</c:v>
                </c:pt>
                <c:pt idx="688">
                  <c:v>0.0115842</c:v>
                </c:pt>
                <c:pt idx="689">
                  <c:v>0.00115343</c:v>
                </c:pt>
                <c:pt idx="690">
                  <c:v>0.00521537</c:v>
                </c:pt>
                <c:pt idx="691">
                  <c:v>0.00752224</c:v>
                </c:pt>
                <c:pt idx="692">
                  <c:v>0.00752224</c:v>
                </c:pt>
                <c:pt idx="693">
                  <c:v>0.013891</c:v>
                </c:pt>
                <c:pt idx="694">
                  <c:v>0.0266286</c:v>
                </c:pt>
                <c:pt idx="695">
                  <c:v>0.00752224</c:v>
                </c:pt>
                <c:pt idx="696">
                  <c:v>0.00115343</c:v>
                </c:pt>
                <c:pt idx="697">
                  <c:v>0.0115842</c:v>
                </c:pt>
                <c:pt idx="698">
                  <c:v>0.00752224</c:v>
                </c:pt>
                <c:pt idx="699">
                  <c:v>0.00752224</c:v>
                </c:pt>
                <c:pt idx="700">
                  <c:v>0.013891</c:v>
                </c:pt>
                <c:pt idx="701">
                  <c:v>0.0202598</c:v>
                </c:pt>
                <c:pt idx="702">
                  <c:v>0.0202598</c:v>
                </c:pt>
                <c:pt idx="703">
                  <c:v>0.00752224</c:v>
                </c:pt>
                <c:pt idx="704">
                  <c:v>0.0202598</c:v>
                </c:pt>
                <c:pt idx="705">
                  <c:v>0.00115343</c:v>
                </c:pt>
                <c:pt idx="706">
                  <c:v>0.00115343</c:v>
                </c:pt>
                <c:pt idx="707">
                  <c:v>0.00115343</c:v>
                </c:pt>
                <c:pt idx="708">
                  <c:v>0.0266286</c:v>
                </c:pt>
                <c:pt idx="709">
                  <c:v>0.00752224</c:v>
                </c:pt>
                <c:pt idx="710">
                  <c:v>0.00752224</c:v>
                </c:pt>
                <c:pt idx="711">
                  <c:v>0.013891</c:v>
                </c:pt>
                <c:pt idx="712">
                  <c:v>0.013891</c:v>
                </c:pt>
                <c:pt idx="713">
                  <c:v>0.0266286</c:v>
                </c:pt>
                <c:pt idx="714">
                  <c:v>0.0115842</c:v>
                </c:pt>
                <c:pt idx="715">
                  <c:v>0.00115343</c:v>
                </c:pt>
                <c:pt idx="716">
                  <c:v>0.00521537</c:v>
                </c:pt>
                <c:pt idx="717">
                  <c:v>0.013891</c:v>
                </c:pt>
                <c:pt idx="718">
                  <c:v>0.00115343</c:v>
                </c:pt>
                <c:pt idx="719">
                  <c:v>0.0202598</c:v>
                </c:pt>
                <c:pt idx="720">
                  <c:v>0.0266286</c:v>
                </c:pt>
                <c:pt idx="721">
                  <c:v>0.00115343</c:v>
                </c:pt>
                <c:pt idx="722">
                  <c:v>0.0202598</c:v>
                </c:pt>
                <c:pt idx="723">
                  <c:v>0.0202598</c:v>
                </c:pt>
                <c:pt idx="724">
                  <c:v>0.00115343</c:v>
                </c:pt>
                <c:pt idx="725">
                  <c:v>0.013891</c:v>
                </c:pt>
                <c:pt idx="726">
                  <c:v>0.00521537</c:v>
                </c:pt>
                <c:pt idx="727">
                  <c:v>0.00521537</c:v>
                </c:pt>
                <c:pt idx="728">
                  <c:v>0.0266286</c:v>
                </c:pt>
                <c:pt idx="729">
                  <c:v>0.017953</c:v>
                </c:pt>
                <c:pt idx="730">
                  <c:v>0.0115842</c:v>
                </c:pt>
                <c:pt idx="731">
                  <c:v>0.00521537</c:v>
                </c:pt>
                <c:pt idx="732">
                  <c:v>0.013891</c:v>
                </c:pt>
                <c:pt idx="733">
                  <c:v>0.013891</c:v>
                </c:pt>
                <c:pt idx="734">
                  <c:v>0.013891</c:v>
                </c:pt>
                <c:pt idx="735">
                  <c:v>0.0202598</c:v>
                </c:pt>
                <c:pt idx="736">
                  <c:v>0.0202598</c:v>
                </c:pt>
                <c:pt idx="737">
                  <c:v>0.00115343</c:v>
                </c:pt>
                <c:pt idx="738">
                  <c:v>0.0202598</c:v>
                </c:pt>
                <c:pt idx="739">
                  <c:v>0.0202598</c:v>
                </c:pt>
                <c:pt idx="740">
                  <c:v>0.013891</c:v>
                </c:pt>
                <c:pt idx="741">
                  <c:v>0.00115343</c:v>
                </c:pt>
                <c:pt idx="742">
                  <c:v>0.00115343</c:v>
                </c:pt>
                <c:pt idx="743">
                  <c:v>0.0202598</c:v>
                </c:pt>
                <c:pt idx="744">
                  <c:v>0.00115343</c:v>
                </c:pt>
                <c:pt idx="745">
                  <c:v>0.00115343</c:v>
                </c:pt>
                <c:pt idx="746">
                  <c:v>0.00115343</c:v>
                </c:pt>
                <c:pt idx="747">
                  <c:v>0.00115343</c:v>
                </c:pt>
                <c:pt idx="748">
                  <c:v>0.00752224</c:v>
                </c:pt>
                <c:pt idx="749">
                  <c:v>0.00752224</c:v>
                </c:pt>
                <c:pt idx="750">
                  <c:v>0.00115343</c:v>
                </c:pt>
                <c:pt idx="751">
                  <c:v>0.0202598</c:v>
                </c:pt>
                <c:pt idx="752">
                  <c:v>0.00521537</c:v>
                </c:pt>
                <c:pt idx="753">
                  <c:v>0.00115343</c:v>
                </c:pt>
                <c:pt idx="754">
                  <c:v>0.0202598</c:v>
                </c:pt>
                <c:pt idx="755">
                  <c:v>0.00115343</c:v>
                </c:pt>
                <c:pt idx="756">
                  <c:v>0.013891</c:v>
                </c:pt>
                <c:pt idx="757">
                  <c:v>0.013891</c:v>
                </c:pt>
                <c:pt idx="758">
                  <c:v>0.00521537</c:v>
                </c:pt>
                <c:pt idx="759">
                  <c:v>0.013891</c:v>
                </c:pt>
                <c:pt idx="760">
                  <c:v>0.00115343</c:v>
                </c:pt>
                <c:pt idx="761">
                  <c:v>0.00752224</c:v>
                </c:pt>
                <c:pt idx="762">
                  <c:v>0.0115842</c:v>
                </c:pt>
                <c:pt idx="763">
                  <c:v>0.00115343</c:v>
                </c:pt>
                <c:pt idx="764">
                  <c:v>0.0115842</c:v>
                </c:pt>
                <c:pt idx="765">
                  <c:v>0.00752224</c:v>
                </c:pt>
                <c:pt idx="766">
                  <c:v>0.0202598</c:v>
                </c:pt>
                <c:pt idx="767">
                  <c:v>0.0115842</c:v>
                </c:pt>
                <c:pt idx="768">
                  <c:v>0.0202598</c:v>
                </c:pt>
                <c:pt idx="769">
                  <c:v>0.00521537</c:v>
                </c:pt>
                <c:pt idx="770">
                  <c:v>0.0115842</c:v>
                </c:pt>
                <c:pt idx="771">
                  <c:v>0.00115343</c:v>
                </c:pt>
                <c:pt idx="772">
                  <c:v>0.00115343</c:v>
                </c:pt>
                <c:pt idx="773">
                  <c:v>0.00521537</c:v>
                </c:pt>
                <c:pt idx="774">
                  <c:v>0.0115842</c:v>
                </c:pt>
                <c:pt idx="775">
                  <c:v>0.0115842</c:v>
                </c:pt>
                <c:pt idx="776">
                  <c:v>0.0202598</c:v>
                </c:pt>
                <c:pt idx="777">
                  <c:v>0.0115842</c:v>
                </c:pt>
                <c:pt idx="778">
                  <c:v>0.00521537</c:v>
                </c:pt>
                <c:pt idx="779">
                  <c:v>0.0202598</c:v>
                </c:pt>
                <c:pt idx="780">
                  <c:v>0.00521537</c:v>
                </c:pt>
                <c:pt idx="781">
                  <c:v>0.0115842</c:v>
                </c:pt>
                <c:pt idx="782">
                  <c:v>0.00521537</c:v>
                </c:pt>
                <c:pt idx="783">
                  <c:v>0.00752224</c:v>
                </c:pt>
                <c:pt idx="784">
                  <c:v>0.00521537</c:v>
                </c:pt>
                <c:pt idx="785">
                  <c:v>0.013891</c:v>
                </c:pt>
                <c:pt idx="786">
                  <c:v>0.0266286</c:v>
                </c:pt>
                <c:pt idx="787">
                  <c:v>0.0202598</c:v>
                </c:pt>
                <c:pt idx="788">
                  <c:v>0.00521537</c:v>
                </c:pt>
                <c:pt idx="789">
                  <c:v>0.00752224</c:v>
                </c:pt>
                <c:pt idx="790">
                  <c:v>0.00115343</c:v>
                </c:pt>
                <c:pt idx="791">
                  <c:v>0.00752224</c:v>
                </c:pt>
                <c:pt idx="792">
                  <c:v>0.0202598</c:v>
                </c:pt>
                <c:pt idx="793">
                  <c:v>0.00115343</c:v>
                </c:pt>
                <c:pt idx="794">
                  <c:v>0.00115343</c:v>
                </c:pt>
                <c:pt idx="795">
                  <c:v>0.0115842</c:v>
                </c:pt>
                <c:pt idx="796">
                  <c:v>0.013891</c:v>
                </c:pt>
                <c:pt idx="797">
                  <c:v>0.0115842</c:v>
                </c:pt>
                <c:pt idx="798">
                  <c:v>0.00115343</c:v>
                </c:pt>
                <c:pt idx="799">
                  <c:v>0.00752224</c:v>
                </c:pt>
                <c:pt idx="800">
                  <c:v>0.00521537</c:v>
                </c:pt>
                <c:pt idx="801">
                  <c:v>0.00115343</c:v>
                </c:pt>
                <c:pt idx="802">
                  <c:v>0.0202598</c:v>
                </c:pt>
                <c:pt idx="803">
                  <c:v>0.00521537</c:v>
                </c:pt>
                <c:pt idx="804">
                  <c:v>0.00752224</c:v>
                </c:pt>
                <c:pt idx="805">
                  <c:v>0.0266286</c:v>
                </c:pt>
                <c:pt idx="806">
                  <c:v>0.0202598</c:v>
                </c:pt>
                <c:pt idx="807">
                  <c:v>0.00115343</c:v>
                </c:pt>
                <c:pt idx="808">
                  <c:v>0.00752224</c:v>
                </c:pt>
                <c:pt idx="809">
                  <c:v>0.00752224</c:v>
                </c:pt>
                <c:pt idx="810">
                  <c:v>0.00752224</c:v>
                </c:pt>
                <c:pt idx="811">
                  <c:v>0.0202598</c:v>
                </c:pt>
                <c:pt idx="812">
                  <c:v>0.00115343</c:v>
                </c:pt>
                <c:pt idx="813">
                  <c:v>0.00752224</c:v>
                </c:pt>
                <c:pt idx="814">
                  <c:v>0.0266286</c:v>
                </c:pt>
                <c:pt idx="815">
                  <c:v>0.013891</c:v>
                </c:pt>
                <c:pt idx="816">
                  <c:v>0.00521537</c:v>
                </c:pt>
                <c:pt idx="817">
                  <c:v>0.0115842</c:v>
                </c:pt>
                <c:pt idx="818">
                  <c:v>0.00521537</c:v>
                </c:pt>
                <c:pt idx="819">
                  <c:v>0.0115842</c:v>
                </c:pt>
                <c:pt idx="820">
                  <c:v>0.013891</c:v>
                </c:pt>
                <c:pt idx="821">
                  <c:v>0.00752224</c:v>
                </c:pt>
                <c:pt idx="822">
                  <c:v>0.0202598</c:v>
                </c:pt>
                <c:pt idx="823">
                  <c:v>0.00521537</c:v>
                </c:pt>
                <c:pt idx="824">
                  <c:v>0.0202598</c:v>
                </c:pt>
                <c:pt idx="825">
                  <c:v>0.00752224</c:v>
                </c:pt>
                <c:pt idx="826">
                  <c:v>0.00115343</c:v>
                </c:pt>
                <c:pt idx="827">
                  <c:v>0.00115343</c:v>
                </c:pt>
                <c:pt idx="828">
                  <c:v>0.00752224</c:v>
                </c:pt>
                <c:pt idx="829">
                  <c:v>0.013891</c:v>
                </c:pt>
                <c:pt idx="830">
                  <c:v>0.0202598</c:v>
                </c:pt>
                <c:pt idx="831">
                  <c:v>0.0202598</c:v>
                </c:pt>
                <c:pt idx="832">
                  <c:v>0.00752224</c:v>
                </c:pt>
                <c:pt idx="833">
                  <c:v>0.00115343</c:v>
                </c:pt>
                <c:pt idx="834">
                  <c:v>0.0115842</c:v>
                </c:pt>
                <c:pt idx="835">
                  <c:v>0.013891</c:v>
                </c:pt>
                <c:pt idx="836">
                  <c:v>0.0115842</c:v>
                </c:pt>
                <c:pt idx="837">
                  <c:v>0.00115343</c:v>
                </c:pt>
                <c:pt idx="838">
                  <c:v>0.013891</c:v>
                </c:pt>
                <c:pt idx="839">
                  <c:v>0.0202598</c:v>
                </c:pt>
                <c:pt idx="840">
                  <c:v>0.0329974</c:v>
                </c:pt>
                <c:pt idx="841">
                  <c:v>0.013891</c:v>
                </c:pt>
                <c:pt idx="842">
                  <c:v>0.00115343</c:v>
                </c:pt>
                <c:pt idx="843">
                  <c:v>0.00115343</c:v>
                </c:pt>
                <c:pt idx="844">
                  <c:v>0.0115842</c:v>
                </c:pt>
                <c:pt idx="845">
                  <c:v>0.0202598</c:v>
                </c:pt>
                <c:pt idx="846">
                  <c:v>0.0115842</c:v>
                </c:pt>
                <c:pt idx="847">
                  <c:v>0.00115343</c:v>
                </c:pt>
                <c:pt idx="848">
                  <c:v>0.0115842</c:v>
                </c:pt>
                <c:pt idx="849">
                  <c:v>0.013891</c:v>
                </c:pt>
                <c:pt idx="850">
                  <c:v>0.0115842</c:v>
                </c:pt>
                <c:pt idx="851">
                  <c:v>0.0115842</c:v>
                </c:pt>
                <c:pt idx="852">
                  <c:v>0.00115343</c:v>
                </c:pt>
                <c:pt idx="853">
                  <c:v>0.0115842</c:v>
                </c:pt>
                <c:pt idx="854">
                  <c:v>0.00115343</c:v>
                </c:pt>
                <c:pt idx="855">
                  <c:v>0.00752224</c:v>
                </c:pt>
                <c:pt idx="856">
                  <c:v>0.0202598</c:v>
                </c:pt>
                <c:pt idx="857">
                  <c:v>0.00752224</c:v>
                </c:pt>
                <c:pt idx="858">
                  <c:v>0.00521537</c:v>
                </c:pt>
                <c:pt idx="859">
                  <c:v>0.00115343</c:v>
                </c:pt>
                <c:pt idx="860">
                  <c:v>0.0115842</c:v>
                </c:pt>
                <c:pt idx="861">
                  <c:v>0.0202598</c:v>
                </c:pt>
                <c:pt idx="862">
                  <c:v>0.0266286</c:v>
                </c:pt>
                <c:pt idx="863">
                  <c:v>0.013891</c:v>
                </c:pt>
                <c:pt idx="864">
                  <c:v>0.00115343</c:v>
                </c:pt>
                <c:pt idx="865">
                  <c:v>0.0115842</c:v>
                </c:pt>
                <c:pt idx="866">
                  <c:v>0.00752224</c:v>
                </c:pt>
                <c:pt idx="867">
                  <c:v>0.00521537</c:v>
                </c:pt>
                <c:pt idx="868">
                  <c:v>0.0202598</c:v>
                </c:pt>
                <c:pt idx="869">
                  <c:v>0.0115842</c:v>
                </c:pt>
                <c:pt idx="870">
                  <c:v>0.013891</c:v>
                </c:pt>
                <c:pt idx="871">
                  <c:v>0.00115343</c:v>
                </c:pt>
                <c:pt idx="872">
                  <c:v>0.00115343</c:v>
                </c:pt>
                <c:pt idx="873">
                  <c:v>0.00521537</c:v>
                </c:pt>
                <c:pt idx="874">
                  <c:v>0.00115343</c:v>
                </c:pt>
                <c:pt idx="875">
                  <c:v>0.00752224</c:v>
                </c:pt>
                <c:pt idx="876">
                  <c:v>0.00521537</c:v>
                </c:pt>
                <c:pt idx="877">
                  <c:v>0.00521537</c:v>
                </c:pt>
                <c:pt idx="878">
                  <c:v>0.0202598</c:v>
                </c:pt>
                <c:pt idx="879">
                  <c:v>0.00115343</c:v>
                </c:pt>
                <c:pt idx="880">
                  <c:v>0.0202598</c:v>
                </c:pt>
                <c:pt idx="881">
                  <c:v>0.00521537</c:v>
                </c:pt>
                <c:pt idx="882">
                  <c:v>0.013891</c:v>
                </c:pt>
                <c:pt idx="883">
                  <c:v>0.013891</c:v>
                </c:pt>
                <c:pt idx="884">
                  <c:v>0.0115842</c:v>
                </c:pt>
                <c:pt idx="885">
                  <c:v>0.0115842</c:v>
                </c:pt>
                <c:pt idx="886">
                  <c:v>0.00521537</c:v>
                </c:pt>
                <c:pt idx="887">
                  <c:v>0.0202598</c:v>
                </c:pt>
                <c:pt idx="888">
                  <c:v>0.00752224</c:v>
                </c:pt>
                <c:pt idx="889">
                  <c:v>0.0202598</c:v>
                </c:pt>
                <c:pt idx="890">
                  <c:v>0.00115343</c:v>
                </c:pt>
                <c:pt idx="891">
                  <c:v>0.00752224</c:v>
                </c:pt>
                <c:pt idx="892">
                  <c:v>0.00521537</c:v>
                </c:pt>
                <c:pt idx="893">
                  <c:v>0.0202598</c:v>
                </c:pt>
                <c:pt idx="894">
                  <c:v>0.013891</c:v>
                </c:pt>
                <c:pt idx="895">
                  <c:v>0.00521537</c:v>
                </c:pt>
                <c:pt idx="896">
                  <c:v>0.013891</c:v>
                </c:pt>
                <c:pt idx="897">
                  <c:v>0.00115343</c:v>
                </c:pt>
                <c:pt idx="898">
                  <c:v>0.013891</c:v>
                </c:pt>
                <c:pt idx="899">
                  <c:v>0.013891</c:v>
                </c:pt>
                <c:pt idx="900">
                  <c:v>0.0202598</c:v>
                </c:pt>
                <c:pt idx="901">
                  <c:v>0.00115343</c:v>
                </c:pt>
                <c:pt idx="902">
                  <c:v>0.00521537</c:v>
                </c:pt>
                <c:pt idx="903">
                  <c:v>0.0115842</c:v>
                </c:pt>
                <c:pt idx="904">
                  <c:v>0.0202598</c:v>
                </c:pt>
                <c:pt idx="905">
                  <c:v>0.00115343</c:v>
                </c:pt>
                <c:pt idx="906">
                  <c:v>0.00752224</c:v>
                </c:pt>
                <c:pt idx="907">
                  <c:v>0.0115842</c:v>
                </c:pt>
                <c:pt idx="908">
                  <c:v>0.00115343</c:v>
                </c:pt>
                <c:pt idx="909">
                  <c:v>0.0202598</c:v>
                </c:pt>
                <c:pt idx="910">
                  <c:v>0.013891</c:v>
                </c:pt>
                <c:pt idx="911">
                  <c:v>0.013891</c:v>
                </c:pt>
                <c:pt idx="912">
                  <c:v>0.00115343</c:v>
                </c:pt>
                <c:pt idx="913">
                  <c:v>0.0202598</c:v>
                </c:pt>
                <c:pt idx="914">
                  <c:v>0.0115842</c:v>
                </c:pt>
                <c:pt idx="915">
                  <c:v>0.0266286</c:v>
                </c:pt>
                <c:pt idx="916">
                  <c:v>0.013891</c:v>
                </c:pt>
                <c:pt idx="917">
                  <c:v>0.00115343</c:v>
                </c:pt>
                <c:pt idx="918">
                  <c:v>0.00521537</c:v>
                </c:pt>
                <c:pt idx="919">
                  <c:v>0.00752224</c:v>
                </c:pt>
                <c:pt idx="920">
                  <c:v>0.0115842</c:v>
                </c:pt>
                <c:pt idx="921">
                  <c:v>0.00752224</c:v>
                </c:pt>
                <c:pt idx="922">
                  <c:v>0.00752224</c:v>
                </c:pt>
                <c:pt idx="923">
                  <c:v>0.00521537</c:v>
                </c:pt>
                <c:pt idx="924">
                  <c:v>0.0115842</c:v>
                </c:pt>
                <c:pt idx="925">
                  <c:v>0.00752224</c:v>
                </c:pt>
                <c:pt idx="926">
                  <c:v>0.00115343</c:v>
                </c:pt>
                <c:pt idx="927">
                  <c:v>0.013891</c:v>
                </c:pt>
                <c:pt idx="928">
                  <c:v>0.00115343</c:v>
                </c:pt>
                <c:pt idx="929">
                  <c:v>0.0115842</c:v>
                </c:pt>
                <c:pt idx="930">
                  <c:v>0.0115842</c:v>
                </c:pt>
                <c:pt idx="931">
                  <c:v>0.00521537</c:v>
                </c:pt>
                <c:pt idx="932">
                  <c:v>0.0115842</c:v>
                </c:pt>
                <c:pt idx="933">
                  <c:v>0.00521537</c:v>
                </c:pt>
                <c:pt idx="934">
                  <c:v>0.00752224</c:v>
                </c:pt>
                <c:pt idx="935">
                  <c:v>0.00115343</c:v>
                </c:pt>
                <c:pt idx="936">
                  <c:v>0.0202598</c:v>
                </c:pt>
                <c:pt idx="937">
                  <c:v>0.00521537</c:v>
                </c:pt>
                <c:pt idx="938">
                  <c:v>0.0202598</c:v>
                </c:pt>
                <c:pt idx="939">
                  <c:v>0.00115343</c:v>
                </c:pt>
                <c:pt idx="940">
                  <c:v>0.013891</c:v>
                </c:pt>
                <c:pt idx="941">
                  <c:v>0.00115343</c:v>
                </c:pt>
                <c:pt idx="942">
                  <c:v>0.0202598</c:v>
                </c:pt>
                <c:pt idx="943">
                  <c:v>0.0266286</c:v>
                </c:pt>
                <c:pt idx="944">
                  <c:v>0.00752224</c:v>
                </c:pt>
                <c:pt idx="945">
                  <c:v>0.00115343</c:v>
                </c:pt>
                <c:pt idx="946">
                  <c:v>0.0202598</c:v>
                </c:pt>
                <c:pt idx="947">
                  <c:v>0.00115343</c:v>
                </c:pt>
                <c:pt idx="948">
                  <c:v>0.013891</c:v>
                </c:pt>
                <c:pt idx="949">
                  <c:v>0.00521537</c:v>
                </c:pt>
                <c:pt idx="950">
                  <c:v>0.00115343</c:v>
                </c:pt>
                <c:pt idx="951">
                  <c:v>0.00115343</c:v>
                </c:pt>
                <c:pt idx="952">
                  <c:v>0.00521537</c:v>
                </c:pt>
                <c:pt idx="953">
                  <c:v>0.0202598</c:v>
                </c:pt>
                <c:pt idx="954">
                  <c:v>0.00115343</c:v>
                </c:pt>
                <c:pt idx="955">
                  <c:v>0.0202598</c:v>
                </c:pt>
                <c:pt idx="956">
                  <c:v>0.00752224</c:v>
                </c:pt>
                <c:pt idx="957">
                  <c:v>0.00521537</c:v>
                </c:pt>
                <c:pt idx="958">
                  <c:v>0.00115343</c:v>
                </c:pt>
                <c:pt idx="959">
                  <c:v>0.0202598</c:v>
                </c:pt>
                <c:pt idx="960">
                  <c:v>0.0115842</c:v>
                </c:pt>
                <c:pt idx="961">
                  <c:v>0.0266286</c:v>
                </c:pt>
                <c:pt idx="962">
                  <c:v>0.00752224</c:v>
                </c:pt>
                <c:pt idx="963">
                  <c:v>0.00521537</c:v>
                </c:pt>
                <c:pt idx="964">
                  <c:v>0.0202598</c:v>
                </c:pt>
                <c:pt idx="965">
                  <c:v>0.00115343</c:v>
                </c:pt>
                <c:pt idx="966">
                  <c:v>0.0115842</c:v>
                </c:pt>
                <c:pt idx="967">
                  <c:v>0.00521537</c:v>
                </c:pt>
                <c:pt idx="968">
                  <c:v>0.013891</c:v>
                </c:pt>
                <c:pt idx="969">
                  <c:v>0.00115343</c:v>
                </c:pt>
                <c:pt idx="970">
                  <c:v>0.0202598</c:v>
                </c:pt>
                <c:pt idx="971">
                  <c:v>0.00115343</c:v>
                </c:pt>
                <c:pt idx="972">
                  <c:v>0.00752224</c:v>
                </c:pt>
                <c:pt idx="973">
                  <c:v>0.0202598</c:v>
                </c:pt>
                <c:pt idx="974">
                  <c:v>0.00521537</c:v>
                </c:pt>
                <c:pt idx="975">
                  <c:v>0.00521537</c:v>
                </c:pt>
                <c:pt idx="976">
                  <c:v>0.013891</c:v>
                </c:pt>
                <c:pt idx="977">
                  <c:v>0.0202598</c:v>
                </c:pt>
                <c:pt idx="978">
                  <c:v>0.0202598</c:v>
                </c:pt>
                <c:pt idx="979">
                  <c:v>0.00115343</c:v>
                </c:pt>
                <c:pt idx="980">
                  <c:v>0.00115343</c:v>
                </c:pt>
                <c:pt idx="981">
                  <c:v>0.00521537</c:v>
                </c:pt>
                <c:pt idx="982">
                  <c:v>0.013891</c:v>
                </c:pt>
                <c:pt idx="983">
                  <c:v>0.0115842</c:v>
                </c:pt>
                <c:pt idx="984">
                  <c:v>0.00752224</c:v>
                </c:pt>
                <c:pt idx="985">
                  <c:v>0.013891</c:v>
                </c:pt>
                <c:pt idx="986">
                  <c:v>0.0266286</c:v>
                </c:pt>
                <c:pt idx="987">
                  <c:v>0.00115343</c:v>
                </c:pt>
                <c:pt idx="988">
                  <c:v>0.0202598</c:v>
                </c:pt>
                <c:pt idx="989">
                  <c:v>0.00752224</c:v>
                </c:pt>
                <c:pt idx="990">
                  <c:v>0.013891</c:v>
                </c:pt>
                <c:pt idx="991">
                  <c:v>0.013891</c:v>
                </c:pt>
                <c:pt idx="992">
                  <c:v>0.00521537</c:v>
                </c:pt>
                <c:pt idx="993">
                  <c:v>0.0115842</c:v>
                </c:pt>
                <c:pt idx="994">
                  <c:v>0.00115343</c:v>
                </c:pt>
                <c:pt idx="995">
                  <c:v>0.00752224</c:v>
                </c:pt>
                <c:pt idx="996">
                  <c:v>0.00115343</c:v>
                </c:pt>
                <c:pt idx="997">
                  <c:v>0.00752224</c:v>
                </c:pt>
                <c:pt idx="998">
                  <c:v>0.013891</c:v>
                </c:pt>
                <c:pt idx="999">
                  <c:v>0.013891</c:v>
                </c:pt>
                <c:pt idx="1000">
                  <c:v>0.0202598</c:v>
                </c:pt>
                <c:pt idx="1001">
                  <c:v>0.013891</c:v>
                </c:pt>
                <c:pt idx="1002">
                  <c:v>0.00115343</c:v>
                </c:pt>
                <c:pt idx="1003">
                  <c:v>0.0202598</c:v>
                </c:pt>
                <c:pt idx="1004">
                  <c:v>0.0202598</c:v>
                </c:pt>
                <c:pt idx="1005">
                  <c:v>0.0202598</c:v>
                </c:pt>
                <c:pt idx="1006">
                  <c:v>0.0115842</c:v>
                </c:pt>
                <c:pt idx="1007">
                  <c:v>0.0115842</c:v>
                </c:pt>
                <c:pt idx="1008">
                  <c:v>0.0202598</c:v>
                </c:pt>
                <c:pt idx="1009">
                  <c:v>0.0202598</c:v>
                </c:pt>
                <c:pt idx="1010">
                  <c:v>0.00115343</c:v>
                </c:pt>
                <c:pt idx="1011">
                  <c:v>0.00521537</c:v>
                </c:pt>
                <c:pt idx="1012">
                  <c:v>0.00752224</c:v>
                </c:pt>
                <c:pt idx="1013">
                  <c:v>0.00521537</c:v>
                </c:pt>
                <c:pt idx="1014">
                  <c:v>0.0115842</c:v>
                </c:pt>
                <c:pt idx="1015">
                  <c:v>0.00752224</c:v>
                </c:pt>
                <c:pt idx="1016">
                  <c:v>0.00115343</c:v>
                </c:pt>
                <c:pt idx="1017">
                  <c:v>0.00115343</c:v>
                </c:pt>
                <c:pt idx="1018">
                  <c:v>0.00521537</c:v>
                </c:pt>
                <c:pt idx="1019">
                  <c:v>0.013891</c:v>
                </c:pt>
                <c:pt idx="1020">
                  <c:v>0.00521537</c:v>
                </c:pt>
                <c:pt idx="1021">
                  <c:v>0.00521537</c:v>
                </c:pt>
                <c:pt idx="1022">
                  <c:v>0.00521537</c:v>
                </c:pt>
                <c:pt idx="1023">
                  <c:v>0.00521537</c:v>
                </c:pt>
                <c:pt idx="1024">
                  <c:v>0.00752224</c:v>
                </c:pt>
                <c:pt idx="1025">
                  <c:v>0.013891</c:v>
                </c:pt>
                <c:pt idx="1026">
                  <c:v>0.00752224</c:v>
                </c:pt>
                <c:pt idx="1027">
                  <c:v>0.013891</c:v>
                </c:pt>
                <c:pt idx="1028">
                  <c:v>0.0202598</c:v>
                </c:pt>
                <c:pt idx="1029">
                  <c:v>0.00752224</c:v>
                </c:pt>
                <c:pt idx="1030">
                  <c:v>0.00752224</c:v>
                </c:pt>
                <c:pt idx="1031">
                  <c:v>0.013891</c:v>
                </c:pt>
                <c:pt idx="1032">
                  <c:v>0.0115842</c:v>
                </c:pt>
                <c:pt idx="1033">
                  <c:v>0.013891</c:v>
                </c:pt>
                <c:pt idx="1034">
                  <c:v>0.00752224</c:v>
                </c:pt>
                <c:pt idx="1035">
                  <c:v>0.013891</c:v>
                </c:pt>
                <c:pt idx="1036">
                  <c:v>0.00752224</c:v>
                </c:pt>
                <c:pt idx="1037">
                  <c:v>0.0202598</c:v>
                </c:pt>
                <c:pt idx="1038">
                  <c:v>0.0202598</c:v>
                </c:pt>
                <c:pt idx="1039">
                  <c:v>0.0115842</c:v>
                </c:pt>
                <c:pt idx="1040">
                  <c:v>0.00752224</c:v>
                </c:pt>
                <c:pt idx="1041">
                  <c:v>0.00752224</c:v>
                </c:pt>
                <c:pt idx="1042">
                  <c:v>0.00752224</c:v>
                </c:pt>
                <c:pt idx="1043">
                  <c:v>0.00115343</c:v>
                </c:pt>
                <c:pt idx="1044">
                  <c:v>0.00115343</c:v>
                </c:pt>
                <c:pt idx="1045">
                  <c:v>0.00521537</c:v>
                </c:pt>
                <c:pt idx="1046">
                  <c:v>0.013891</c:v>
                </c:pt>
                <c:pt idx="1047">
                  <c:v>0.00115343</c:v>
                </c:pt>
                <c:pt idx="1048">
                  <c:v>0.0202598</c:v>
                </c:pt>
                <c:pt idx="1049">
                  <c:v>0.00521537</c:v>
                </c:pt>
                <c:pt idx="1050">
                  <c:v>0.00115343</c:v>
                </c:pt>
                <c:pt idx="1051">
                  <c:v>0.017953</c:v>
                </c:pt>
                <c:pt idx="1052">
                  <c:v>0.00752224</c:v>
                </c:pt>
                <c:pt idx="1053">
                  <c:v>0.0202598</c:v>
                </c:pt>
                <c:pt idx="1054">
                  <c:v>0.00752224</c:v>
                </c:pt>
                <c:pt idx="1055">
                  <c:v>0.00115343</c:v>
                </c:pt>
                <c:pt idx="1056">
                  <c:v>0.00752224</c:v>
                </c:pt>
                <c:pt idx="1057">
                  <c:v>0.00115343</c:v>
                </c:pt>
                <c:pt idx="1058">
                  <c:v>0.00115343</c:v>
                </c:pt>
                <c:pt idx="1059">
                  <c:v>0.0202598</c:v>
                </c:pt>
                <c:pt idx="1060">
                  <c:v>0.0202598</c:v>
                </c:pt>
                <c:pt idx="1061">
                  <c:v>0.0202598</c:v>
                </c:pt>
                <c:pt idx="1062">
                  <c:v>0.00752224</c:v>
                </c:pt>
                <c:pt idx="1063">
                  <c:v>0.013891</c:v>
                </c:pt>
                <c:pt idx="1064">
                  <c:v>0.00521537</c:v>
                </c:pt>
                <c:pt idx="1065">
                  <c:v>0.00115343</c:v>
                </c:pt>
                <c:pt idx="1066">
                  <c:v>0.00752224</c:v>
                </c:pt>
                <c:pt idx="1067">
                  <c:v>0.0115842</c:v>
                </c:pt>
                <c:pt idx="1068">
                  <c:v>0.00752224</c:v>
                </c:pt>
                <c:pt idx="1069">
                  <c:v>0.0115842</c:v>
                </c:pt>
                <c:pt idx="1070">
                  <c:v>0.0115842</c:v>
                </c:pt>
                <c:pt idx="1071">
                  <c:v>0.00752224</c:v>
                </c:pt>
                <c:pt idx="1072">
                  <c:v>0.013891</c:v>
                </c:pt>
                <c:pt idx="1073">
                  <c:v>0.0115842</c:v>
                </c:pt>
                <c:pt idx="1074">
                  <c:v>0.0266286</c:v>
                </c:pt>
                <c:pt idx="1075">
                  <c:v>0.00752224</c:v>
                </c:pt>
                <c:pt idx="1076">
                  <c:v>0.00115343</c:v>
                </c:pt>
                <c:pt idx="1077">
                  <c:v>0.0115842</c:v>
                </c:pt>
                <c:pt idx="1078">
                  <c:v>0.00115343</c:v>
                </c:pt>
                <c:pt idx="1079">
                  <c:v>0.0266286</c:v>
                </c:pt>
                <c:pt idx="1080">
                  <c:v>0.00752224</c:v>
                </c:pt>
                <c:pt idx="1081">
                  <c:v>0.00521537</c:v>
                </c:pt>
                <c:pt idx="1082">
                  <c:v>0.0202598</c:v>
                </c:pt>
                <c:pt idx="1083">
                  <c:v>0.00752224</c:v>
                </c:pt>
                <c:pt idx="1084">
                  <c:v>0.00521537</c:v>
                </c:pt>
                <c:pt idx="1085">
                  <c:v>0.0115842</c:v>
                </c:pt>
                <c:pt idx="1086">
                  <c:v>0.0202598</c:v>
                </c:pt>
                <c:pt idx="1087">
                  <c:v>0.0202598</c:v>
                </c:pt>
                <c:pt idx="1088">
                  <c:v>0.00521537</c:v>
                </c:pt>
                <c:pt idx="1089">
                  <c:v>0.00752224</c:v>
                </c:pt>
                <c:pt idx="1090">
                  <c:v>0.00115343</c:v>
                </c:pt>
                <c:pt idx="1091">
                  <c:v>0.00752224</c:v>
                </c:pt>
                <c:pt idx="1092">
                  <c:v>0.00115343</c:v>
                </c:pt>
                <c:pt idx="1093">
                  <c:v>0.0202598</c:v>
                </c:pt>
                <c:pt idx="1094">
                  <c:v>0.00115343</c:v>
                </c:pt>
                <c:pt idx="1095">
                  <c:v>0.013891</c:v>
                </c:pt>
                <c:pt idx="1096">
                  <c:v>0.00115343</c:v>
                </c:pt>
                <c:pt idx="1097">
                  <c:v>0.00115343</c:v>
                </c:pt>
                <c:pt idx="1098">
                  <c:v>0.0202598</c:v>
                </c:pt>
                <c:pt idx="1099">
                  <c:v>0.00115343</c:v>
                </c:pt>
                <c:pt idx="1100">
                  <c:v>0.00521537</c:v>
                </c:pt>
                <c:pt idx="1101">
                  <c:v>0.0115842</c:v>
                </c:pt>
                <c:pt idx="1102">
                  <c:v>0.0202598</c:v>
                </c:pt>
                <c:pt idx="1103">
                  <c:v>0.00521537</c:v>
                </c:pt>
                <c:pt idx="1104">
                  <c:v>0.00115343</c:v>
                </c:pt>
                <c:pt idx="1105">
                  <c:v>0.00115343</c:v>
                </c:pt>
                <c:pt idx="1106">
                  <c:v>0.00521537</c:v>
                </c:pt>
                <c:pt idx="1107">
                  <c:v>0.00115343</c:v>
                </c:pt>
                <c:pt idx="1108">
                  <c:v>0.013891</c:v>
                </c:pt>
                <c:pt idx="1109">
                  <c:v>0.0115842</c:v>
                </c:pt>
                <c:pt idx="1110">
                  <c:v>0.00115343</c:v>
                </c:pt>
                <c:pt idx="1111">
                  <c:v>0.0115842</c:v>
                </c:pt>
                <c:pt idx="1112">
                  <c:v>0.00752224</c:v>
                </c:pt>
                <c:pt idx="1113">
                  <c:v>0.00115343</c:v>
                </c:pt>
                <c:pt idx="1114">
                  <c:v>0.00115343</c:v>
                </c:pt>
                <c:pt idx="1115">
                  <c:v>0.013891</c:v>
                </c:pt>
                <c:pt idx="1116">
                  <c:v>0.00752224</c:v>
                </c:pt>
                <c:pt idx="1117">
                  <c:v>0.013891</c:v>
                </c:pt>
                <c:pt idx="1118">
                  <c:v>0.013891</c:v>
                </c:pt>
                <c:pt idx="1119">
                  <c:v>0.013891</c:v>
                </c:pt>
                <c:pt idx="1120">
                  <c:v>0.0115842</c:v>
                </c:pt>
                <c:pt idx="1121">
                  <c:v>0.013891</c:v>
                </c:pt>
                <c:pt idx="1122">
                  <c:v>0.00521537</c:v>
                </c:pt>
                <c:pt idx="1123">
                  <c:v>0.00752224</c:v>
                </c:pt>
                <c:pt idx="1124">
                  <c:v>0.00115343</c:v>
                </c:pt>
                <c:pt idx="1125">
                  <c:v>0.00752224</c:v>
                </c:pt>
                <c:pt idx="1126">
                  <c:v>0.0202598</c:v>
                </c:pt>
                <c:pt idx="1127">
                  <c:v>0.00752224</c:v>
                </c:pt>
                <c:pt idx="1128">
                  <c:v>0.00115343</c:v>
                </c:pt>
                <c:pt idx="1129">
                  <c:v>0.0202598</c:v>
                </c:pt>
                <c:pt idx="1130">
                  <c:v>0.00115343</c:v>
                </c:pt>
                <c:pt idx="1131">
                  <c:v>0.0115842</c:v>
                </c:pt>
                <c:pt idx="1132">
                  <c:v>0.00521537</c:v>
                </c:pt>
                <c:pt idx="1133">
                  <c:v>0.00115343</c:v>
                </c:pt>
                <c:pt idx="1134">
                  <c:v>0.013891</c:v>
                </c:pt>
                <c:pt idx="1135">
                  <c:v>0.00521537</c:v>
                </c:pt>
                <c:pt idx="1136">
                  <c:v>0.00115343</c:v>
                </c:pt>
                <c:pt idx="1137">
                  <c:v>0.013891</c:v>
                </c:pt>
                <c:pt idx="1138">
                  <c:v>0.00115343</c:v>
                </c:pt>
                <c:pt idx="1139">
                  <c:v>0.00521537</c:v>
                </c:pt>
                <c:pt idx="1140">
                  <c:v>0.00115343</c:v>
                </c:pt>
                <c:pt idx="1141">
                  <c:v>0.0115842</c:v>
                </c:pt>
                <c:pt idx="1142">
                  <c:v>0.00521537</c:v>
                </c:pt>
                <c:pt idx="1143">
                  <c:v>0.00521537</c:v>
                </c:pt>
                <c:pt idx="1144">
                  <c:v>0.013891</c:v>
                </c:pt>
                <c:pt idx="1145">
                  <c:v>0.0115842</c:v>
                </c:pt>
                <c:pt idx="1146">
                  <c:v>0.00752224</c:v>
                </c:pt>
                <c:pt idx="1147">
                  <c:v>0.00521537</c:v>
                </c:pt>
                <c:pt idx="1148">
                  <c:v>0.013891</c:v>
                </c:pt>
                <c:pt idx="1149">
                  <c:v>0.0202598</c:v>
                </c:pt>
                <c:pt idx="1150">
                  <c:v>0.0115842</c:v>
                </c:pt>
                <c:pt idx="1151">
                  <c:v>0.013891</c:v>
                </c:pt>
                <c:pt idx="1152">
                  <c:v>0.0115842</c:v>
                </c:pt>
                <c:pt idx="1153">
                  <c:v>0.013891</c:v>
                </c:pt>
                <c:pt idx="1154">
                  <c:v>0.0115842</c:v>
                </c:pt>
                <c:pt idx="1155">
                  <c:v>0.00521537</c:v>
                </c:pt>
                <c:pt idx="1156">
                  <c:v>0.0115842</c:v>
                </c:pt>
                <c:pt idx="1157">
                  <c:v>0.013891</c:v>
                </c:pt>
                <c:pt idx="1158">
                  <c:v>0.013891</c:v>
                </c:pt>
                <c:pt idx="1159">
                  <c:v>0.0115842</c:v>
                </c:pt>
                <c:pt idx="1160">
                  <c:v>0.0202598</c:v>
                </c:pt>
                <c:pt idx="1161">
                  <c:v>0.00115343</c:v>
                </c:pt>
                <c:pt idx="1162">
                  <c:v>0.00115343</c:v>
                </c:pt>
                <c:pt idx="1163">
                  <c:v>0.00521537</c:v>
                </c:pt>
                <c:pt idx="1164">
                  <c:v>0.00752224</c:v>
                </c:pt>
                <c:pt idx="1165">
                  <c:v>0.0115842</c:v>
                </c:pt>
                <c:pt idx="1166">
                  <c:v>0.013891</c:v>
                </c:pt>
                <c:pt idx="1167">
                  <c:v>0.013891</c:v>
                </c:pt>
                <c:pt idx="1168">
                  <c:v>0.00752224</c:v>
                </c:pt>
                <c:pt idx="1169">
                  <c:v>0.00752224</c:v>
                </c:pt>
                <c:pt idx="1170">
                  <c:v>0.0115842</c:v>
                </c:pt>
                <c:pt idx="1171">
                  <c:v>0.00115343</c:v>
                </c:pt>
                <c:pt idx="1172">
                  <c:v>0.00115343</c:v>
                </c:pt>
                <c:pt idx="1173">
                  <c:v>0.013891</c:v>
                </c:pt>
                <c:pt idx="1174">
                  <c:v>0.0202598</c:v>
                </c:pt>
                <c:pt idx="1175">
                  <c:v>0.013891</c:v>
                </c:pt>
                <c:pt idx="1176">
                  <c:v>0.0115842</c:v>
                </c:pt>
                <c:pt idx="1177">
                  <c:v>0.00115343</c:v>
                </c:pt>
                <c:pt idx="1178">
                  <c:v>0.00115343</c:v>
                </c:pt>
                <c:pt idx="1179">
                  <c:v>0.00115343</c:v>
                </c:pt>
                <c:pt idx="1180">
                  <c:v>0.00521537</c:v>
                </c:pt>
                <c:pt idx="1181">
                  <c:v>0.00115343</c:v>
                </c:pt>
                <c:pt idx="1182">
                  <c:v>0.0202598</c:v>
                </c:pt>
                <c:pt idx="1183">
                  <c:v>0.0115842</c:v>
                </c:pt>
                <c:pt idx="1184">
                  <c:v>0.00115343</c:v>
                </c:pt>
                <c:pt idx="1185">
                  <c:v>0.00115343</c:v>
                </c:pt>
                <c:pt idx="1186">
                  <c:v>0.0115842</c:v>
                </c:pt>
                <c:pt idx="1187">
                  <c:v>0.00521537</c:v>
                </c:pt>
                <c:pt idx="1188">
                  <c:v>0.00752224</c:v>
                </c:pt>
                <c:pt idx="1189">
                  <c:v>0.0202598</c:v>
                </c:pt>
                <c:pt idx="1190">
                  <c:v>0.00115343</c:v>
                </c:pt>
                <c:pt idx="1191">
                  <c:v>0.0202598</c:v>
                </c:pt>
                <c:pt idx="1192">
                  <c:v>0.013891</c:v>
                </c:pt>
                <c:pt idx="1193">
                  <c:v>0.00752224</c:v>
                </c:pt>
                <c:pt idx="1194">
                  <c:v>0.0115842</c:v>
                </c:pt>
                <c:pt idx="1195">
                  <c:v>0.00521537</c:v>
                </c:pt>
                <c:pt idx="1196">
                  <c:v>0.00752224</c:v>
                </c:pt>
                <c:pt idx="1197">
                  <c:v>0.00752224</c:v>
                </c:pt>
                <c:pt idx="1198">
                  <c:v>0.0115842</c:v>
                </c:pt>
                <c:pt idx="1199">
                  <c:v>0.013891</c:v>
                </c:pt>
                <c:pt idx="1200">
                  <c:v>0.00115343</c:v>
                </c:pt>
                <c:pt idx="1201">
                  <c:v>0.013891</c:v>
                </c:pt>
                <c:pt idx="1202">
                  <c:v>0.00115343</c:v>
                </c:pt>
                <c:pt idx="1203">
                  <c:v>0.0202598</c:v>
                </c:pt>
                <c:pt idx="1204">
                  <c:v>0.013891</c:v>
                </c:pt>
                <c:pt idx="1205">
                  <c:v>0.00521537</c:v>
                </c:pt>
                <c:pt idx="1206">
                  <c:v>0.0115842</c:v>
                </c:pt>
                <c:pt idx="1207">
                  <c:v>0.0202598</c:v>
                </c:pt>
                <c:pt idx="1208">
                  <c:v>0.00521537</c:v>
                </c:pt>
                <c:pt idx="1209">
                  <c:v>0.00115343</c:v>
                </c:pt>
                <c:pt idx="1210">
                  <c:v>0.00115343</c:v>
                </c:pt>
                <c:pt idx="1211">
                  <c:v>0.0202598</c:v>
                </c:pt>
                <c:pt idx="1212">
                  <c:v>0.0202598</c:v>
                </c:pt>
                <c:pt idx="1213">
                  <c:v>0.013891</c:v>
                </c:pt>
                <c:pt idx="1214">
                  <c:v>0.0266286</c:v>
                </c:pt>
                <c:pt idx="1215">
                  <c:v>0.00752224</c:v>
                </c:pt>
                <c:pt idx="1216">
                  <c:v>0.00752224</c:v>
                </c:pt>
                <c:pt idx="1217">
                  <c:v>0.0115842</c:v>
                </c:pt>
                <c:pt idx="1218">
                  <c:v>0.00752224</c:v>
                </c:pt>
                <c:pt idx="1219">
                  <c:v>0.0115842</c:v>
                </c:pt>
                <c:pt idx="1220">
                  <c:v>0.00115343</c:v>
                </c:pt>
                <c:pt idx="1221">
                  <c:v>0.0115842</c:v>
                </c:pt>
                <c:pt idx="1222">
                  <c:v>0.00115343</c:v>
                </c:pt>
                <c:pt idx="1223">
                  <c:v>0.0202598</c:v>
                </c:pt>
                <c:pt idx="1224">
                  <c:v>0.00115343</c:v>
                </c:pt>
                <c:pt idx="1225">
                  <c:v>0.0266286</c:v>
                </c:pt>
                <c:pt idx="1226">
                  <c:v>0.00521537</c:v>
                </c:pt>
                <c:pt idx="1227">
                  <c:v>0.00752224</c:v>
                </c:pt>
                <c:pt idx="1228">
                  <c:v>0.00521537</c:v>
                </c:pt>
                <c:pt idx="1229">
                  <c:v>0.00521537</c:v>
                </c:pt>
                <c:pt idx="1230">
                  <c:v>0.0202598</c:v>
                </c:pt>
                <c:pt idx="1231">
                  <c:v>0.0115842</c:v>
                </c:pt>
                <c:pt idx="1232">
                  <c:v>0.00752224</c:v>
                </c:pt>
                <c:pt idx="1233">
                  <c:v>0.0115842</c:v>
                </c:pt>
                <c:pt idx="1234">
                  <c:v>0.00752224</c:v>
                </c:pt>
                <c:pt idx="1235">
                  <c:v>0.00115343</c:v>
                </c:pt>
                <c:pt idx="1236">
                  <c:v>0.0202598</c:v>
                </c:pt>
                <c:pt idx="1237">
                  <c:v>0.0202598</c:v>
                </c:pt>
                <c:pt idx="1238">
                  <c:v>0.013891</c:v>
                </c:pt>
                <c:pt idx="1239">
                  <c:v>0.00115343</c:v>
                </c:pt>
                <c:pt idx="1240">
                  <c:v>0.00115343</c:v>
                </c:pt>
                <c:pt idx="1241">
                  <c:v>0.00115343</c:v>
                </c:pt>
                <c:pt idx="1242">
                  <c:v>0.0202598</c:v>
                </c:pt>
                <c:pt idx="1243">
                  <c:v>0.00521537</c:v>
                </c:pt>
                <c:pt idx="1244">
                  <c:v>0.00115343</c:v>
                </c:pt>
                <c:pt idx="1245">
                  <c:v>0.00521537</c:v>
                </c:pt>
                <c:pt idx="1246">
                  <c:v>0.0115842</c:v>
                </c:pt>
                <c:pt idx="1247">
                  <c:v>0.00752224</c:v>
                </c:pt>
                <c:pt idx="1248">
                  <c:v>0.0115842</c:v>
                </c:pt>
                <c:pt idx="1249">
                  <c:v>0.0115842</c:v>
                </c:pt>
                <c:pt idx="1250">
                  <c:v>0.0202598</c:v>
                </c:pt>
                <c:pt idx="1251">
                  <c:v>0.0202598</c:v>
                </c:pt>
                <c:pt idx="1252">
                  <c:v>0.0115842</c:v>
                </c:pt>
                <c:pt idx="1253">
                  <c:v>0.00752224</c:v>
                </c:pt>
                <c:pt idx="1254">
                  <c:v>0.0202598</c:v>
                </c:pt>
                <c:pt idx="1255">
                  <c:v>0.00521537</c:v>
                </c:pt>
                <c:pt idx="1256">
                  <c:v>0.00752224</c:v>
                </c:pt>
                <c:pt idx="1257">
                  <c:v>0.00115343</c:v>
                </c:pt>
                <c:pt idx="1258">
                  <c:v>0.0202598</c:v>
                </c:pt>
                <c:pt idx="1259">
                  <c:v>0.013891</c:v>
                </c:pt>
                <c:pt idx="1260">
                  <c:v>0.00752224</c:v>
                </c:pt>
                <c:pt idx="1261">
                  <c:v>0.0115842</c:v>
                </c:pt>
                <c:pt idx="1262">
                  <c:v>0.0202598</c:v>
                </c:pt>
                <c:pt idx="1263">
                  <c:v>0.0115842</c:v>
                </c:pt>
                <c:pt idx="1264">
                  <c:v>0.013891</c:v>
                </c:pt>
                <c:pt idx="1265">
                  <c:v>0.0115842</c:v>
                </c:pt>
                <c:pt idx="1266">
                  <c:v>0.013891</c:v>
                </c:pt>
                <c:pt idx="1267">
                  <c:v>0.013891</c:v>
                </c:pt>
                <c:pt idx="1268">
                  <c:v>0.00521537</c:v>
                </c:pt>
                <c:pt idx="1269">
                  <c:v>0.00752224</c:v>
                </c:pt>
                <c:pt idx="1270">
                  <c:v>0.013891</c:v>
                </c:pt>
                <c:pt idx="1271">
                  <c:v>0.00521537</c:v>
                </c:pt>
                <c:pt idx="1272">
                  <c:v>0.00115343</c:v>
                </c:pt>
                <c:pt idx="1273">
                  <c:v>0.00752224</c:v>
                </c:pt>
                <c:pt idx="1274">
                  <c:v>0.00752224</c:v>
                </c:pt>
                <c:pt idx="1275">
                  <c:v>0.013891</c:v>
                </c:pt>
                <c:pt idx="1276">
                  <c:v>0.0115842</c:v>
                </c:pt>
                <c:pt idx="1277">
                  <c:v>0.00752224</c:v>
                </c:pt>
                <c:pt idx="1278">
                  <c:v>0.00752224</c:v>
                </c:pt>
                <c:pt idx="1279">
                  <c:v>0.00752224</c:v>
                </c:pt>
                <c:pt idx="1280">
                  <c:v>0.013891</c:v>
                </c:pt>
                <c:pt idx="1281">
                  <c:v>0.00521537</c:v>
                </c:pt>
                <c:pt idx="1282">
                  <c:v>0.0202598</c:v>
                </c:pt>
                <c:pt idx="1283">
                  <c:v>0.0202598</c:v>
                </c:pt>
                <c:pt idx="1284">
                  <c:v>0.0202598</c:v>
                </c:pt>
                <c:pt idx="1285">
                  <c:v>0.0202598</c:v>
                </c:pt>
                <c:pt idx="1286">
                  <c:v>0.00752224</c:v>
                </c:pt>
                <c:pt idx="1287">
                  <c:v>0.0202598</c:v>
                </c:pt>
                <c:pt idx="1288">
                  <c:v>0.00115343</c:v>
                </c:pt>
                <c:pt idx="1289">
                  <c:v>0.00115343</c:v>
                </c:pt>
                <c:pt idx="1290">
                  <c:v>0.00752224</c:v>
                </c:pt>
                <c:pt idx="1291">
                  <c:v>0.00115343</c:v>
                </c:pt>
                <c:pt idx="1292">
                  <c:v>0.00115343</c:v>
                </c:pt>
                <c:pt idx="1293">
                  <c:v>0.00115343</c:v>
                </c:pt>
                <c:pt idx="1294">
                  <c:v>0.00115343</c:v>
                </c:pt>
                <c:pt idx="1295">
                  <c:v>0.00752224</c:v>
                </c:pt>
                <c:pt idx="1296">
                  <c:v>0.00752224</c:v>
                </c:pt>
                <c:pt idx="1297">
                  <c:v>0.00115343</c:v>
                </c:pt>
                <c:pt idx="1298">
                  <c:v>0.00115343</c:v>
                </c:pt>
                <c:pt idx="1299">
                  <c:v>0.00521537</c:v>
                </c:pt>
                <c:pt idx="1300">
                  <c:v>0.00115343</c:v>
                </c:pt>
                <c:pt idx="1301">
                  <c:v>0.00521537</c:v>
                </c:pt>
                <c:pt idx="1302">
                  <c:v>0.013891</c:v>
                </c:pt>
                <c:pt idx="1303">
                  <c:v>0.00521537</c:v>
                </c:pt>
                <c:pt idx="1304">
                  <c:v>0.0202598</c:v>
                </c:pt>
                <c:pt idx="1305">
                  <c:v>0.00752224</c:v>
                </c:pt>
                <c:pt idx="1306">
                  <c:v>0.0202598</c:v>
                </c:pt>
                <c:pt idx="1307">
                  <c:v>0.00521537</c:v>
                </c:pt>
                <c:pt idx="1308">
                  <c:v>0.00521537</c:v>
                </c:pt>
                <c:pt idx="1309">
                  <c:v>0.00521537</c:v>
                </c:pt>
                <c:pt idx="1310">
                  <c:v>0.013891</c:v>
                </c:pt>
                <c:pt idx="1311">
                  <c:v>0.0202598</c:v>
                </c:pt>
                <c:pt idx="1312">
                  <c:v>0.00115343</c:v>
                </c:pt>
                <c:pt idx="1313">
                  <c:v>0.00521537</c:v>
                </c:pt>
                <c:pt idx="1314">
                  <c:v>0.0202598</c:v>
                </c:pt>
                <c:pt idx="1315">
                  <c:v>0.00115343</c:v>
                </c:pt>
                <c:pt idx="1316">
                  <c:v>0.00752224</c:v>
                </c:pt>
                <c:pt idx="1317">
                  <c:v>0.0115842</c:v>
                </c:pt>
                <c:pt idx="1318">
                  <c:v>0.00752224</c:v>
                </c:pt>
                <c:pt idx="1319">
                  <c:v>0.00752224</c:v>
                </c:pt>
                <c:pt idx="1320">
                  <c:v>0.00752224</c:v>
                </c:pt>
                <c:pt idx="1321">
                  <c:v>0.00115343</c:v>
                </c:pt>
                <c:pt idx="1322">
                  <c:v>0.00521537</c:v>
                </c:pt>
                <c:pt idx="1323">
                  <c:v>0.00752224</c:v>
                </c:pt>
                <c:pt idx="1324">
                  <c:v>0.00752224</c:v>
                </c:pt>
                <c:pt idx="1325">
                  <c:v>0.0115842</c:v>
                </c:pt>
                <c:pt idx="1326">
                  <c:v>0.013891</c:v>
                </c:pt>
                <c:pt idx="1327">
                  <c:v>0.00115343</c:v>
                </c:pt>
                <c:pt idx="1328">
                  <c:v>0.0202598</c:v>
                </c:pt>
                <c:pt idx="1329">
                  <c:v>0.0115842</c:v>
                </c:pt>
                <c:pt idx="1330">
                  <c:v>0.00521537</c:v>
                </c:pt>
                <c:pt idx="1331">
                  <c:v>0.00752224</c:v>
                </c:pt>
                <c:pt idx="1332">
                  <c:v>0.0115842</c:v>
                </c:pt>
                <c:pt idx="1333">
                  <c:v>0.013891</c:v>
                </c:pt>
                <c:pt idx="1334">
                  <c:v>0.00115343</c:v>
                </c:pt>
                <c:pt idx="1335">
                  <c:v>0.0115842</c:v>
                </c:pt>
                <c:pt idx="1336">
                  <c:v>0.00115343</c:v>
                </c:pt>
                <c:pt idx="1337">
                  <c:v>0.0202598</c:v>
                </c:pt>
                <c:pt idx="1338">
                  <c:v>0.00115343</c:v>
                </c:pt>
                <c:pt idx="1339">
                  <c:v>0.013891</c:v>
                </c:pt>
                <c:pt idx="1340">
                  <c:v>0.0202598</c:v>
                </c:pt>
                <c:pt idx="1341">
                  <c:v>0.0202598</c:v>
                </c:pt>
                <c:pt idx="1342">
                  <c:v>0.00521537</c:v>
                </c:pt>
                <c:pt idx="1343">
                  <c:v>0.00115343</c:v>
                </c:pt>
                <c:pt idx="1344">
                  <c:v>0.013891</c:v>
                </c:pt>
                <c:pt idx="1345">
                  <c:v>0.0202598</c:v>
                </c:pt>
                <c:pt idx="1346">
                  <c:v>0.00115343</c:v>
                </c:pt>
                <c:pt idx="1347">
                  <c:v>0.00115343</c:v>
                </c:pt>
                <c:pt idx="1348">
                  <c:v>0.00115343</c:v>
                </c:pt>
                <c:pt idx="1349">
                  <c:v>0.00115343</c:v>
                </c:pt>
                <c:pt idx="1350">
                  <c:v>0.013891</c:v>
                </c:pt>
                <c:pt idx="1351">
                  <c:v>0.00521537</c:v>
                </c:pt>
                <c:pt idx="1352">
                  <c:v>0.00115343</c:v>
                </c:pt>
                <c:pt idx="1353">
                  <c:v>0.013891</c:v>
                </c:pt>
                <c:pt idx="1354">
                  <c:v>0.0115842</c:v>
                </c:pt>
                <c:pt idx="1355">
                  <c:v>0.00115343</c:v>
                </c:pt>
                <c:pt idx="1356">
                  <c:v>0.00521537</c:v>
                </c:pt>
                <c:pt idx="1357">
                  <c:v>0.00752224</c:v>
                </c:pt>
                <c:pt idx="1358">
                  <c:v>0.00521537</c:v>
                </c:pt>
                <c:pt idx="1359">
                  <c:v>0.00521537</c:v>
                </c:pt>
                <c:pt idx="1360">
                  <c:v>0.0115842</c:v>
                </c:pt>
                <c:pt idx="1361">
                  <c:v>0.0202598</c:v>
                </c:pt>
                <c:pt idx="1362">
                  <c:v>0.0115842</c:v>
                </c:pt>
                <c:pt idx="1363">
                  <c:v>0.00752224</c:v>
                </c:pt>
                <c:pt idx="1364">
                  <c:v>0.0202598</c:v>
                </c:pt>
                <c:pt idx="1365">
                  <c:v>0.0202598</c:v>
                </c:pt>
                <c:pt idx="1366">
                  <c:v>0.00752224</c:v>
                </c:pt>
                <c:pt idx="1367">
                  <c:v>0.00115343</c:v>
                </c:pt>
                <c:pt idx="1368">
                  <c:v>0.00752224</c:v>
                </c:pt>
                <c:pt idx="1369">
                  <c:v>0.013891</c:v>
                </c:pt>
                <c:pt idx="1370">
                  <c:v>0.00521537</c:v>
                </c:pt>
                <c:pt idx="1371">
                  <c:v>0.00752224</c:v>
                </c:pt>
                <c:pt idx="1372">
                  <c:v>0.00521537</c:v>
                </c:pt>
                <c:pt idx="1373">
                  <c:v>0.013891</c:v>
                </c:pt>
                <c:pt idx="1374">
                  <c:v>0.013891</c:v>
                </c:pt>
                <c:pt idx="1375">
                  <c:v>0.00752224</c:v>
                </c:pt>
                <c:pt idx="1376">
                  <c:v>0.00115343</c:v>
                </c:pt>
                <c:pt idx="1377">
                  <c:v>0.013891</c:v>
                </c:pt>
                <c:pt idx="1378">
                  <c:v>0.0115842</c:v>
                </c:pt>
                <c:pt idx="1379">
                  <c:v>0.0202598</c:v>
                </c:pt>
                <c:pt idx="1380">
                  <c:v>0.0115842</c:v>
                </c:pt>
                <c:pt idx="1381">
                  <c:v>0.0202598</c:v>
                </c:pt>
                <c:pt idx="1382">
                  <c:v>0.0202598</c:v>
                </c:pt>
                <c:pt idx="1383">
                  <c:v>0.0202598</c:v>
                </c:pt>
                <c:pt idx="1384">
                  <c:v>0.013891</c:v>
                </c:pt>
                <c:pt idx="1385">
                  <c:v>0.00521537</c:v>
                </c:pt>
                <c:pt idx="1386">
                  <c:v>0.00752224</c:v>
                </c:pt>
                <c:pt idx="1387">
                  <c:v>0.013891</c:v>
                </c:pt>
                <c:pt idx="1388">
                  <c:v>0.00752224</c:v>
                </c:pt>
                <c:pt idx="1389">
                  <c:v>0.0115842</c:v>
                </c:pt>
                <c:pt idx="1390">
                  <c:v>0.00521537</c:v>
                </c:pt>
                <c:pt idx="1391">
                  <c:v>0.013891</c:v>
                </c:pt>
                <c:pt idx="1392">
                  <c:v>0.00521537</c:v>
                </c:pt>
                <c:pt idx="1393">
                  <c:v>0.0115842</c:v>
                </c:pt>
                <c:pt idx="1394">
                  <c:v>0.0266286</c:v>
                </c:pt>
                <c:pt idx="1395">
                  <c:v>0.0115842</c:v>
                </c:pt>
                <c:pt idx="1396">
                  <c:v>0.00521537</c:v>
                </c:pt>
                <c:pt idx="1397">
                  <c:v>0.00115343</c:v>
                </c:pt>
                <c:pt idx="1398">
                  <c:v>0.00752224</c:v>
                </c:pt>
                <c:pt idx="1399">
                  <c:v>0.00115343</c:v>
                </c:pt>
                <c:pt idx="1400">
                  <c:v>0.00752224</c:v>
                </c:pt>
                <c:pt idx="1401">
                  <c:v>0.00115343</c:v>
                </c:pt>
                <c:pt idx="1402">
                  <c:v>0.00115343</c:v>
                </c:pt>
                <c:pt idx="1403">
                  <c:v>0.00521537</c:v>
                </c:pt>
                <c:pt idx="1404">
                  <c:v>0.00521537</c:v>
                </c:pt>
                <c:pt idx="1405">
                  <c:v>0.00115343</c:v>
                </c:pt>
                <c:pt idx="1406">
                  <c:v>0.00521537</c:v>
                </c:pt>
                <c:pt idx="1407">
                  <c:v>0.0202598</c:v>
                </c:pt>
                <c:pt idx="1408">
                  <c:v>0.0115842</c:v>
                </c:pt>
                <c:pt idx="1409">
                  <c:v>0.00115343</c:v>
                </c:pt>
                <c:pt idx="1410">
                  <c:v>0.013891</c:v>
                </c:pt>
                <c:pt idx="1411">
                  <c:v>0.013891</c:v>
                </c:pt>
                <c:pt idx="1412">
                  <c:v>0.00115343</c:v>
                </c:pt>
                <c:pt idx="1413">
                  <c:v>0.00521537</c:v>
                </c:pt>
                <c:pt idx="1414">
                  <c:v>0.0115842</c:v>
                </c:pt>
                <c:pt idx="1415">
                  <c:v>0.00752224</c:v>
                </c:pt>
                <c:pt idx="1416">
                  <c:v>0.00752224</c:v>
                </c:pt>
                <c:pt idx="1417">
                  <c:v>0.00521537</c:v>
                </c:pt>
                <c:pt idx="1418">
                  <c:v>0.0115842</c:v>
                </c:pt>
                <c:pt idx="1419">
                  <c:v>0.0115842</c:v>
                </c:pt>
                <c:pt idx="1420">
                  <c:v>0.0115842</c:v>
                </c:pt>
                <c:pt idx="1421">
                  <c:v>0.00115343</c:v>
                </c:pt>
                <c:pt idx="1422">
                  <c:v>0.00752224</c:v>
                </c:pt>
                <c:pt idx="1423">
                  <c:v>0.0202598</c:v>
                </c:pt>
                <c:pt idx="1424">
                  <c:v>0.0115842</c:v>
                </c:pt>
                <c:pt idx="1425">
                  <c:v>0.00115343</c:v>
                </c:pt>
                <c:pt idx="1426">
                  <c:v>0.00115343</c:v>
                </c:pt>
                <c:pt idx="1427">
                  <c:v>0.00752224</c:v>
                </c:pt>
                <c:pt idx="1428">
                  <c:v>0.017953</c:v>
                </c:pt>
                <c:pt idx="1429">
                  <c:v>0.013891</c:v>
                </c:pt>
                <c:pt idx="1430">
                  <c:v>0.0202598</c:v>
                </c:pt>
                <c:pt idx="1431">
                  <c:v>0.00752224</c:v>
                </c:pt>
                <c:pt idx="1432">
                  <c:v>0.00521537</c:v>
                </c:pt>
                <c:pt idx="1433">
                  <c:v>0.0202598</c:v>
                </c:pt>
                <c:pt idx="1434">
                  <c:v>0.0202598</c:v>
                </c:pt>
                <c:pt idx="1435">
                  <c:v>0.0115842</c:v>
                </c:pt>
                <c:pt idx="1436">
                  <c:v>0.013891</c:v>
                </c:pt>
                <c:pt idx="1437">
                  <c:v>0.0202598</c:v>
                </c:pt>
                <c:pt idx="1438">
                  <c:v>0.00115343</c:v>
                </c:pt>
                <c:pt idx="1439">
                  <c:v>0.00752224</c:v>
                </c:pt>
                <c:pt idx="1440">
                  <c:v>0.00521537</c:v>
                </c:pt>
                <c:pt idx="1441">
                  <c:v>0.00752224</c:v>
                </c:pt>
                <c:pt idx="1442">
                  <c:v>0.013891</c:v>
                </c:pt>
                <c:pt idx="1443">
                  <c:v>0.013891</c:v>
                </c:pt>
                <c:pt idx="1444">
                  <c:v>0.00521537</c:v>
                </c:pt>
                <c:pt idx="1445">
                  <c:v>0.00752224</c:v>
                </c:pt>
                <c:pt idx="1446">
                  <c:v>0.00115343</c:v>
                </c:pt>
                <c:pt idx="1447">
                  <c:v>0.0202598</c:v>
                </c:pt>
                <c:pt idx="1448">
                  <c:v>0.0266286</c:v>
                </c:pt>
                <c:pt idx="1449">
                  <c:v>0.00521537</c:v>
                </c:pt>
                <c:pt idx="1450">
                  <c:v>0.00115343</c:v>
                </c:pt>
                <c:pt idx="1451">
                  <c:v>0.00115343</c:v>
                </c:pt>
                <c:pt idx="1452">
                  <c:v>0.00752224</c:v>
                </c:pt>
                <c:pt idx="1453">
                  <c:v>0.00115343</c:v>
                </c:pt>
                <c:pt idx="1454">
                  <c:v>0.00752224</c:v>
                </c:pt>
                <c:pt idx="1455">
                  <c:v>0.00752224</c:v>
                </c:pt>
                <c:pt idx="1456">
                  <c:v>0.00521537</c:v>
                </c:pt>
                <c:pt idx="1457">
                  <c:v>0.013891</c:v>
                </c:pt>
                <c:pt idx="1458">
                  <c:v>0.00521537</c:v>
                </c:pt>
                <c:pt idx="1459">
                  <c:v>0.00752224</c:v>
                </c:pt>
                <c:pt idx="1460">
                  <c:v>0.013891</c:v>
                </c:pt>
                <c:pt idx="1461">
                  <c:v>0.013891</c:v>
                </c:pt>
                <c:pt idx="1462">
                  <c:v>0.0115842</c:v>
                </c:pt>
                <c:pt idx="1463">
                  <c:v>0.00115343</c:v>
                </c:pt>
                <c:pt idx="1464">
                  <c:v>0.00752224</c:v>
                </c:pt>
                <c:pt idx="1465">
                  <c:v>0.00752224</c:v>
                </c:pt>
                <c:pt idx="1466">
                  <c:v>0.0202598</c:v>
                </c:pt>
                <c:pt idx="1467">
                  <c:v>0.013891</c:v>
                </c:pt>
                <c:pt idx="1468">
                  <c:v>0.0202598</c:v>
                </c:pt>
                <c:pt idx="1469">
                  <c:v>0.00115343</c:v>
                </c:pt>
                <c:pt idx="1470">
                  <c:v>0.00115343</c:v>
                </c:pt>
                <c:pt idx="1471">
                  <c:v>0.00752224</c:v>
                </c:pt>
                <c:pt idx="1472">
                  <c:v>0.013891</c:v>
                </c:pt>
                <c:pt idx="1473">
                  <c:v>0.00521537</c:v>
                </c:pt>
                <c:pt idx="1474">
                  <c:v>0.00752224</c:v>
                </c:pt>
                <c:pt idx="1475">
                  <c:v>0.00115343</c:v>
                </c:pt>
                <c:pt idx="1476">
                  <c:v>0.00115343</c:v>
                </c:pt>
                <c:pt idx="1477">
                  <c:v>0.00115343</c:v>
                </c:pt>
                <c:pt idx="1478">
                  <c:v>0.00752224</c:v>
                </c:pt>
                <c:pt idx="1479">
                  <c:v>0.00115343</c:v>
                </c:pt>
                <c:pt idx="1480">
                  <c:v>0.00115343</c:v>
                </c:pt>
                <c:pt idx="1481">
                  <c:v>0.013891</c:v>
                </c:pt>
                <c:pt idx="1482">
                  <c:v>0.013891</c:v>
                </c:pt>
                <c:pt idx="1483">
                  <c:v>0.013891</c:v>
                </c:pt>
                <c:pt idx="1484">
                  <c:v>0.0202598</c:v>
                </c:pt>
                <c:pt idx="1485">
                  <c:v>0.0202598</c:v>
                </c:pt>
                <c:pt idx="1486">
                  <c:v>0.0202598</c:v>
                </c:pt>
                <c:pt idx="1487">
                  <c:v>0.00115343</c:v>
                </c:pt>
                <c:pt idx="1488">
                  <c:v>0.0115842</c:v>
                </c:pt>
                <c:pt idx="1489">
                  <c:v>0.0202598</c:v>
                </c:pt>
                <c:pt idx="1490">
                  <c:v>0.00752224</c:v>
                </c:pt>
                <c:pt idx="1491">
                  <c:v>0.00752224</c:v>
                </c:pt>
                <c:pt idx="1492">
                  <c:v>0.00115343</c:v>
                </c:pt>
                <c:pt idx="1493">
                  <c:v>0.00115343</c:v>
                </c:pt>
                <c:pt idx="1494">
                  <c:v>0.0202598</c:v>
                </c:pt>
                <c:pt idx="1495">
                  <c:v>0.00115343</c:v>
                </c:pt>
                <c:pt idx="1496">
                  <c:v>0.0202598</c:v>
                </c:pt>
                <c:pt idx="1497">
                  <c:v>0.013891</c:v>
                </c:pt>
                <c:pt idx="1498">
                  <c:v>0.013891</c:v>
                </c:pt>
                <c:pt idx="1499">
                  <c:v>0.0115842</c:v>
                </c:pt>
                <c:pt idx="1500">
                  <c:v>0.0202598</c:v>
                </c:pt>
                <c:pt idx="1501">
                  <c:v>0.0202598</c:v>
                </c:pt>
                <c:pt idx="1502">
                  <c:v>0.00752224</c:v>
                </c:pt>
                <c:pt idx="1503">
                  <c:v>0.00115343</c:v>
                </c:pt>
                <c:pt idx="1504">
                  <c:v>0.00752224</c:v>
                </c:pt>
                <c:pt idx="1505">
                  <c:v>0.00115343</c:v>
                </c:pt>
                <c:pt idx="1506">
                  <c:v>0.00115343</c:v>
                </c:pt>
                <c:pt idx="1507">
                  <c:v>0.00115343</c:v>
                </c:pt>
                <c:pt idx="1508">
                  <c:v>0.0115842</c:v>
                </c:pt>
                <c:pt idx="1509">
                  <c:v>0.00752224</c:v>
                </c:pt>
                <c:pt idx="1510">
                  <c:v>0.0202598</c:v>
                </c:pt>
                <c:pt idx="1511">
                  <c:v>0.00752224</c:v>
                </c:pt>
                <c:pt idx="1512">
                  <c:v>0.0115842</c:v>
                </c:pt>
                <c:pt idx="1513">
                  <c:v>0.00752224</c:v>
                </c:pt>
                <c:pt idx="1514">
                  <c:v>0.00752224</c:v>
                </c:pt>
                <c:pt idx="1515">
                  <c:v>0.00752224</c:v>
                </c:pt>
                <c:pt idx="1516">
                  <c:v>0.00115343</c:v>
                </c:pt>
                <c:pt idx="1517">
                  <c:v>0.0202598</c:v>
                </c:pt>
                <c:pt idx="1518">
                  <c:v>0.00752224</c:v>
                </c:pt>
                <c:pt idx="1519">
                  <c:v>0.00115343</c:v>
                </c:pt>
                <c:pt idx="1520">
                  <c:v>0.00752224</c:v>
                </c:pt>
                <c:pt idx="1521">
                  <c:v>0.00752224</c:v>
                </c:pt>
                <c:pt idx="1522">
                  <c:v>0.00752224</c:v>
                </c:pt>
                <c:pt idx="1523">
                  <c:v>0.00521537</c:v>
                </c:pt>
                <c:pt idx="1524">
                  <c:v>0.0202598</c:v>
                </c:pt>
                <c:pt idx="1525">
                  <c:v>0.0202598</c:v>
                </c:pt>
                <c:pt idx="1526">
                  <c:v>0.00521537</c:v>
                </c:pt>
                <c:pt idx="1527">
                  <c:v>0.0115842</c:v>
                </c:pt>
                <c:pt idx="1528">
                  <c:v>0.00521537</c:v>
                </c:pt>
                <c:pt idx="1529">
                  <c:v>0.0202598</c:v>
                </c:pt>
                <c:pt idx="1530">
                  <c:v>0.0202598</c:v>
                </c:pt>
                <c:pt idx="1531">
                  <c:v>0.013891</c:v>
                </c:pt>
                <c:pt idx="1532">
                  <c:v>0.00521537</c:v>
                </c:pt>
                <c:pt idx="1533">
                  <c:v>0.00115343</c:v>
                </c:pt>
                <c:pt idx="1534">
                  <c:v>0.0115842</c:v>
                </c:pt>
                <c:pt idx="1535">
                  <c:v>0.00115343</c:v>
                </c:pt>
                <c:pt idx="1536">
                  <c:v>0.0115842</c:v>
                </c:pt>
                <c:pt idx="1537">
                  <c:v>0.00752224</c:v>
                </c:pt>
                <c:pt idx="1538">
                  <c:v>0.0202598</c:v>
                </c:pt>
                <c:pt idx="1539">
                  <c:v>0.00752224</c:v>
                </c:pt>
                <c:pt idx="1540">
                  <c:v>0.00752224</c:v>
                </c:pt>
                <c:pt idx="1541">
                  <c:v>0.00521537</c:v>
                </c:pt>
                <c:pt idx="1542">
                  <c:v>0.0202598</c:v>
                </c:pt>
                <c:pt idx="1543">
                  <c:v>0.0115842</c:v>
                </c:pt>
                <c:pt idx="1544">
                  <c:v>0.00752224</c:v>
                </c:pt>
                <c:pt idx="1545">
                  <c:v>0.00115343</c:v>
                </c:pt>
                <c:pt idx="1546">
                  <c:v>0.013891</c:v>
                </c:pt>
                <c:pt idx="1547">
                  <c:v>0.00115343</c:v>
                </c:pt>
                <c:pt idx="1548">
                  <c:v>0.00752224</c:v>
                </c:pt>
                <c:pt idx="1549">
                  <c:v>0.0202598</c:v>
                </c:pt>
                <c:pt idx="1550">
                  <c:v>0.00115343</c:v>
                </c:pt>
                <c:pt idx="1551">
                  <c:v>0.00115343</c:v>
                </c:pt>
                <c:pt idx="1552">
                  <c:v>0.013891</c:v>
                </c:pt>
                <c:pt idx="1553">
                  <c:v>0.00752224</c:v>
                </c:pt>
                <c:pt idx="1554">
                  <c:v>0.0115842</c:v>
                </c:pt>
                <c:pt idx="1555">
                  <c:v>0.0115842</c:v>
                </c:pt>
                <c:pt idx="1556">
                  <c:v>0.0202598</c:v>
                </c:pt>
                <c:pt idx="1557">
                  <c:v>0.00752224</c:v>
                </c:pt>
                <c:pt idx="1558">
                  <c:v>0.0202598</c:v>
                </c:pt>
                <c:pt idx="1559">
                  <c:v>0.013891</c:v>
                </c:pt>
                <c:pt idx="1560">
                  <c:v>0.00752224</c:v>
                </c:pt>
                <c:pt idx="1561">
                  <c:v>0.013891</c:v>
                </c:pt>
                <c:pt idx="1562">
                  <c:v>0.013891</c:v>
                </c:pt>
                <c:pt idx="1563">
                  <c:v>0.00752224</c:v>
                </c:pt>
                <c:pt idx="1564">
                  <c:v>0.00115343</c:v>
                </c:pt>
                <c:pt idx="1565">
                  <c:v>0.0115842</c:v>
                </c:pt>
                <c:pt idx="1566">
                  <c:v>0.00752224</c:v>
                </c:pt>
                <c:pt idx="1567">
                  <c:v>0.00521537</c:v>
                </c:pt>
                <c:pt idx="1568">
                  <c:v>0.00521537</c:v>
                </c:pt>
                <c:pt idx="1569">
                  <c:v>0.00521537</c:v>
                </c:pt>
                <c:pt idx="1570">
                  <c:v>0.0115842</c:v>
                </c:pt>
                <c:pt idx="1571">
                  <c:v>0.013891</c:v>
                </c:pt>
                <c:pt idx="1572">
                  <c:v>0.0115842</c:v>
                </c:pt>
                <c:pt idx="1573">
                  <c:v>0.0202598</c:v>
                </c:pt>
                <c:pt idx="1574">
                  <c:v>0.00115343</c:v>
                </c:pt>
                <c:pt idx="1575">
                  <c:v>0.0115842</c:v>
                </c:pt>
                <c:pt idx="1576">
                  <c:v>0.0115842</c:v>
                </c:pt>
                <c:pt idx="1577">
                  <c:v>0.0202598</c:v>
                </c:pt>
                <c:pt idx="1578">
                  <c:v>0.00521537</c:v>
                </c:pt>
                <c:pt idx="1579">
                  <c:v>0.0202598</c:v>
                </c:pt>
                <c:pt idx="1580">
                  <c:v>0.013891</c:v>
                </c:pt>
                <c:pt idx="1581">
                  <c:v>0.00115343</c:v>
                </c:pt>
                <c:pt idx="1582">
                  <c:v>0.00115343</c:v>
                </c:pt>
                <c:pt idx="1583">
                  <c:v>0.00521537</c:v>
                </c:pt>
                <c:pt idx="1584">
                  <c:v>0.00752224</c:v>
                </c:pt>
                <c:pt idx="1585">
                  <c:v>0.0202598</c:v>
                </c:pt>
                <c:pt idx="1586">
                  <c:v>0.00115343</c:v>
                </c:pt>
                <c:pt idx="1587">
                  <c:v>0.0202598</c:v>
                </c:pt>
                <c:pt idx="1588">
                  <c:v>0.00752224</c:v>
                </c:pt>
                <c:pt idx="1589">
                  <c:v>0.0202598</c:v>
                </c:pt>
                <c:pt idx="1590">
                  <c:v>0.00752224</c:v>
                </c:pt>
                <c:pt idx="1591">
                  <c:v>0.013891</c:v>
                </c:pt>
                <c:pt idx="1592">
                  <c:v>0.00115343</c:v>
                </c:pt>
                <c:pt idx="1593">
                  <c:v>0.0202598</c:v>
                </c:pt>
                <c:pt idx="1594">
                  <c:v>0.0115842</c:v>
                </c:pt>
                <c:pt idx="1595">
                  <c:v>0.00115343</c:v>
                </c:pt>
                <c:pt idx="1596">
                  <c:v>0.0115842</c:v>
                </c:pt>
                <c:pt idx="1597">
                  <c:v>0.0202598</c:v>
                </c:pt>
                <c:pt idx="1598">
                  <c:v>0.00115343</c:v>
                </c:pt>
                <c:pt idx="1599">
                  <c:v>0.00752224</c:v>
                </c:pt>
                <c:pt idx="1600">
                  <c:v>0.0202598</c:v>
                </c:pt>
                <c:pt idx="1601">
                  <c:v>0.00521537</c:v>
                </c:pt>
                <c:pt idx="1602">
                  <c:v>0.00521537</c:v>
                </c:pt>
                <c:pt idx="1603">
                  <c:v>0.00521537</c:v>
                </c:pt>
                <c:pt idx="1604">
                  <c:v>0.013891</c:v>
                </c:pt>
                <c:pt idx="1605">
                  <c:v>0.00752224</c:v>
                </c:pt>
                <c:pt idx="1606">
                  <c:v>0.00752224</c:v>
                </c:pt>
                <c:pt idx="1607">
                  <c:v>0.013891</c:v>
                </c:pt>
                <c:pt idx="1608">
                  <c:v>0.0202598</c:v>
                </c:pt>
                <c:pt idx="1609">
                  <c:v>0.0202598</c:v>
                </c:pt>
                <c:pt idx="1610">
                  <c:v>0.00521537</c:v>
                </c:pt>
                <c:pt idx="1611">
                  <c:v>0.013891</c:v>
                </c:pt>
                <c:pt idx="1612">
                  <c:v>0.00115343</c:v>
                </c:pt>
                <c:pt idx="1613">
                  <c:v>0.00115343</c:v>
                </c:pt>
                <c:pt idx="1614">
                  <c:v>0.013891</c:v>
                </c:pt>
                <c:pt idx="1615">
                  <c:v>0.00521537</c:v>
                </c:pt>
                <c:pt idx="1616">
                  <c:v>0.013891</c:v>
                </c:pt>
                <c:pt idx="1617">
                  <c:v>0.00521537</c:v>
                </c:pt>
                <c:pt idx="1618">
                  <c:v>0.0202598</c:v>
                </c:pt>
                <c:pt idx="1619">
                  <c:v>0.0202598</c:v>
                </c:pt>
                <c:pt idx="1620">
                  <c:v>0.00752224</c:v>
                </c:pt>
                <c:pt idx="1621">
                  <c:v>0.00752224</c:v>
                </c:pt>
                <c:pt idx="1622">
                  <c:v>0.0266286</c:v>
                </c:pt>
                <c:pt idx="1623">
                  <c:v>0.013891</c:v>
                </c:pt>
                <c:pt idx="1624">
                  <c:v>0.0202598</c:v>
                </c:pt>
                <c:pt idx="1625">
                  <c:v>0.00115343</c:v>
                </c:pt>
                <c:pt idx="1626">
                  <c:v>0.00752224</c:v>
                </c:pt>
                <c:pt idx="1627">
                  <c:v>0.0202598</c:v>
                </c:pt>
                <c:pt idx="1628">
                  <c:v>0.00752224</c:v>
                </c:pt>
                <c:pt idx="1629">
                  <c:v>0.013891</c:v>
                </c:pt>
                <c:pt idx="1630">
                  <c:v>0.00752224</c:v>
                </c:pt>
                <c:pt idx="1631">
                  <c:v>0.0202598</c:v>
                </c:pt>
                <c:pt idx="1632">
                  <c:v>0.00752224</c:v>
                </c:pt>
                <c:pt idx="1633">
                  <c:v>0.0115842</c:v>
                </c:pt>
                <c:pt idx="1634">
                  <c:v>0.0202598</c:v>
                </c:pt>
                <c:pt idx="1635">
                  <c:v>0.00752224</c:v>
                </c:pt>
                <c:pt idx="1636">
                  <c:v>0.00752224</c:v>
                </c:pt>
                <c:pt idx="1637">
                  <c:v>0.0266286</c:v>
                </c:pt>
                <c:pt idx="1638">
                  <c:v>0.00115343</c:v>
                </c:pt>
                <c:pt idx="1639">
                  <c:v>0.0202598</c:v>
                </c:pt>
                <c:pt idx="1640">
                  <c:v>0.0202598</c:v>
                </c:pt>
                <c:pt idx="1641">
                  <c:v>0.00752224</c:v>
                </c:pt>
                <c:pt idx="1642">
                  <c:v>0.013891</c:v>
                </c:pt>
                <c:pt idx="1643">
                  <c:v>0.013891</c:v>
                </c:pt>
                <c:pt idx="1644">
                  <c:v>0.00752224</c:v>
                </c:pt>
                <c:pt idx="1645">
                  <c:v>0.00752224</c:v>
                </c:pt>
                <c:pt idx="1646">
                  <c:v>0.00752224</c:v>
                </c:pt>
                <c:pt idx="1647">
                  <c:v>0.00521537</c:v>
                </c:pt>
                <c:pt idx="1648">
                  <c:v>0.0115842</c:v>
                </c:pt>
                <c:pt idx="1649">
                  <c:v>0.00752224</c:v>
                </c:pt>
                <c:pt idx="1650">
                  <c:v>0.00115343</c:v>
                </c:pt>
                <c:pt idx="1651">
                  <c:v>0.00115343</c:v>
                </c:pt>
                <c:pt idx="1652">
                  <c:v>0.00752224</c:v>
                </c:pt>
                <c:pt idx="1653">
                  <c:v>0.0115842</c:v>
                </c:pt>
                <c:pt idx="1654">
                  <c:v>0.00752224</c:v>
                </c:pt>
                <c:pt idx="1655">
                  <c:v>0.00115343</c:v>
                </c:pt>
                <c:pt idx="1656">
                  <c:v>0.00115343</c:v>
                </c:pt>
                <c:pt idx="1657">
                  <c:v>0.00521537</c:v>
                </c:pt>
                <c:pt idx="1658">
                  <c:v>0.0202598</c:v>
                </c:pt>
                <c:pt idx="1659">
                  <c:v>0.0115842</c:v>
                </c:pt>
                <c:pt idx="1660">
                  <c:v>0.0202598</c:v>
                </c:pt>
                <c:pt idx="1661">
                  <c:v>0.00115343</c:v>
                </c:pt>
                <c:pt idx="1662">
                  <c:v>0.00115343</c:v>
                </c:pt>
                <c:pt idx="1663">
                  <c:v>0.00752224</c:v>
                </c:pt>
                <c:pt idx="1664">
                  <c:v>0.0115842</c:v>
                </c:pt>
                <c:pt idx="1665">
                  <c:v>0.0266286</c:v>
                </c:pt>
                <c:pt idx="1666">
                  <c:v>0.00521537</c:v>
                </c:pt>
                <c:pt idx="1667">
                  <c:v>0.00752224</c:v>
                </c:pt>
                <c:pt idx="1668">
                  <c:v>0.00521537</c:v>
                </c:pt>
                <c:pt idx="1669">
                  <c:v>0.00115343</c:v>
                </c:pt>
                <c:pt idx="1670">
                  <c:v>0.0202598</c:v>
                </c:pt>
                <c:pt idx="1671">
                  <c:v>0.013891</c:v>
                </c:pt>
                <c:pt idx="1672">
                  <c:v>0.0202598</c:v>
                </c:pt>
                <c:pt idx="1673">
                  <c:v>0.00752224</c:v>
                </c:pt>
                <c:pt idx="1674">
                  <c:v>0.00521537</c:v>
                </c:pt>
                <c:pt idx="1675">
                  <c:v>0.00752224</c:v>
                </c:pt>
                <c:pt idx="1676">
                  <c:v>0.00115343</c:v>
                </c:pt>
                <c:pt idx="1677">
                  <c:v>0.0115842</c:v>
                </c:pt>
                <c:pt idx="1678">
                  <c:v>0.00752224</c:v>
                </c:pt>
                <c:pt idx="1679">
                  <c:v>0.0202598</c:v>
                </c:pt>
                <c:pt idx="1680">
                  <c:v>0.0202598</c:v>
                </c:pt>
                <c:pt idx="1681">
                  <c:v>0.0202598</c:v>
                </c:pt>
                <c:pt idx="1682">
                  <c:v>0.00752224</c:v>
                </c:pt>
                <c:pt idx="1683">
                  <c:v>0.00752224</c:v>
                </c:pt>
                <c:pt idx="1684">
                  <c:v>0.00115343</c:v>
                </c:pt>
                <c:pt idx="1685">
                  <c:v>0.0202598</c:v>
                </c:pt>
                <c:pt idx="1686">
                  <c:v>0.00521537</c:v>
                </c:pt>
                <c:pt idx="1687">
                  <c:v>0.00752224</c:v>
                </c:pt>
                <c:pt idx="1688">
                  <c:v>0.0202598</c:v>
                </c:pt>
                <c:pt idx="1689">
                  <c:v>0.00521537</c:v>
                </c:pt>
                <c:pt idx="1690">
                  <c:v>0.0202598</c:v>
                </c:pt>
                <c:pt idx="1691">
                  <c:v>0.00521537</c:v>
                </c:pt>
                <c:pt idx="1692">
                  <c:v>0.00521537</c:v>
                </c:pt>
                <c:pt idx="1693">
                  <c:v>0.00115343</c:v>
                </c:pt>
                <c:pt idx="1694">
                  <c:v>0.00521537</c:v>
                </c:pt>
                <c:pt idx="1695">
                  <c:v>0.0202598</c:v>
                </c:pt>
                <c:pt idx="1696">
                  <c:v>0.00115343</c:v>
                </c:pt>
                <c:pt idx="1697">
                  <c:v>0.00115343</c:v>
                </c:pt>
                <c:pt idx="1698">
                  <c:v>0.00521537</c:v>
                </c:pt>
                <c:pt idx="1699">
                  <c:v>0.00115343</c:v>
                </c:pt>
                <c:pt idx="1700">
                  <c:v>0.00752224</c:v>
                </c:pt>
                <c:pt idx="1701">
                  <c:v>0.0202598</c:v>
                </c:pt>
                <c:pt idx="1702">
                  <c:v>0.00752224</c:v>
                </c:pt>
                <c:pt idx="1703">
                  <c:v>0.00115343</c:v>
                </c:pt>
                <c:pt idx="1704">
                  <c:v>0.00521537</c:v>
                </c:pt>
                <c:pt idx="1705">
                  <c:v>0.00521537</c:v>
                </c:pt>
                <c:pt idx="1706">
                  <c:v>0.0115842</c:v>
                </c:pt>
                <c:pt idx="1707">
                  <c:v>0.00521537</c:v>
                </c:pt>
                <c:pt idx="1708">
                  <c:v>0.0202598</c:v>
                </c:pt>
                <c:pt idx="1709">
                  <c:v>0.0202598</c:v>
                </c:pt>
                <c:pt idx="1710">
                  <c:v>0.013891</c:v>
                </c:pt>
                <c:pt idx="1711">
                  <c:v>0.00752224</c:v>
                </c:pt>
                <c:pt idx="1712">
                  <c:v>0.00752224</c:v>
                </c:pt>
                <c:pt idx="1713">
                  <c:v>0.00752224</c:v>
                </c:pt>
                <c:pt idx="1714">
                  <c:v>0.00752224</c:v>
                </c:pt>
                <c:pt idx="1715">
                  <c:v>0.00521537</c:v>
                </c:pt>
                <c:pt idx="1716">
                  <c:v>0.00115343</c:v>
                </c:pt>
                <c:pt idx="1717">
                  <c:v>0.00752224</c:v>
                </c:pt>
                <c:pt idx="1718">
                  <c:v>0.00752224</c:v>
                </c:pt>
                <c:pt idx="1719">
                  <c:v>0.00521537</c:v>
                </c:pt>
                <c:pt idx="1720">
                  <c:v>0.013891</c:v>
                </c:pt>
                <c:pt idx="1721">
                  <c:v>0.00115343</c:v>
                </c:pt>
                <c:pt idx="1722">
                  <c:v>0.00521537</c:v>
                </c:pt>
                <c:pt idx="1723">
                  <c:v>0.00521537</c:v>
                </c:pt>
                <c:pt idx="1724">
                  <c:v>0.013891</c:v>
                </c:pt>
                <c:pt idx="1725">
                  <c:v>0.00115343</c:v>
                </c:pt>
                <c:pt idx="1726">
                  <c:v>0.0202598</c:v>
                </c:pt>
                <c:pt idx="1727">
                  <c:v>0.0115842</c:v>
                </c:pt>
                <c:pt idx="1728">
                  <c:v>0.0202598</c:v>
                </c:pt>
                <c:pt idx="1729">
                  <c:v>0.00115343</c:v>
                </c:pt>
                <c:pt idx="1730">
                  <c:v>0.0115842</c:v>
                </c:pt>
                <c:pt idx="1731">
                  <c:v>0.00521537</c:v>
                </c:pt>
                <c:pt idx="1732">
                  <c:v>0.00752224</c:v>
                </c:pt>
                <c:pt idx="1733">
                  <c:v>0.013891</c:v>
                </c:pt>
                <c:pt idx="1734">
                  <c:v>0.00115343</c:v>
                </c:pt>
                <c:pt idx="1735">
                  <c:v>0.0202598</c:v>
                </c:pt>
                <c:pt idx="1736">
                  <c:v>0.00115343</c:v>
                </c:pt>
                <c:pt idx="1737">
                  <c:v>0.00752224</c:v>
                </c:pt>
                <c:pt idx="1738">
                  <c:v>0.0202598</c:v>
                </c:pt>
                <c:pt idx="1739">
                  <c:v>0.00521537</c:v>
                </c:pt>
                <c:pt idx="1740">
                  <c:v>0.0266286</c:v>
                </c:pt>
                <c:pt idx="1741">
                  <c:v>0.00752224</c:v>
                </c:pt>
                <c:pt idx="1742">
                  <c:v>0.00752224</c:v>
                </c:pt>
                <c:pt idx="1743">
                  <c:v>0.00521537</c:v>
                </c:pt>
                <c:pt idx="1744">
                  <c:v>0.0202598</c:v>
                </c:pt>
                <c:pt idx="1745">
                  <c:v>0.00115343</c:v>
                </c:pt>
                <c:pt idx="1746">
                  <c:v>0.0115842</c:v>
                </c:pt>
                <c:pt idx="1747">
                  <c:v>0.00752224</c:v>
                </c:pt>
                <c:pt idx="1748">
                  <c:v>0.013891</c:v>
                </c:pt>
                <c:pt idx="1749">
                  <c:v>0.0202598</c:v>
                </c:pt>
                <c:pt idx="1750">
                  <c:v>0.0202598</c:v>
                </c:pt>
                <c:pt idx="1751">
                  <c:v>0.00115343</c:v>
                </c:pt>
                <c:pt idx="1752">
                  <c:v>0.017953</c:v>
                </c:pt>
                <c:pt idx="1753">
                  <c:v>0.0115842</c:v>
                </c:pt>
                <c:pt idx="1754">
                  <c:v>0.0115842</c:v>
                </c:pt>
                <c:pt idx="1755">
                  <c:v>0.00752224</c:v>
                </c:pt>
                <c:pt idx="1756">
                  <c:v>0.00752224</c:v>
                </c:pt>
                <c:pt idx="1757">
                  <c:v>0.00115343</c:v>
                </c:pt>
                <c:pt idx="1758">
                  <c:v>0.00115343</c:v>
                </c:pt>
                <c:pt idx="1759">
                  <c:v>0.00752224</c:v>
                </c:pt>
                <c:pt idx="1760">
                  <c:v>0.013891</c:v>
                </c:pt>
                <c:pt idx="1761">
                  <c:v>0.00115343</c:v>
                </c:pt>
                <c:pt idx="1762">
                  <c:v>0.00115343</c:v>
                </c:pt>
                <c:pt idx="1763">
                  <c:v>0.0202598</c:v>
                </c:pt>
                <c:pt idx="1764">
                  <c:v>0.00752224</c:v>
                </c:pt>
                <c:pt idx="1765">
                  <c:v>0.00752224</c:v>
                </c:pt>
                <c:pt idx="1766">
                  <c:v>0.0202598</c:v>
                </c:pt>
                <c:pt idx="1767">
                  <c:v>0.013891</c:v>
                </c:pt>
                <c:pt idx="1768">
                  <c:v>0.00115343</c:v>
                </c:pt>
                <c:pt idx="1769">
                  <c:v>0.0115842</c:v>
                </c:pt>
                <c:pt idx="1770">
                  <c:v>0.00752224</c:v>
                </c:pt>
                <c:pt idx="1771">
                  <c:v>0.00115343</c:v>
                </c:pt>
                <c:pt idx="1772">
                  <c:v>0.0266286</c:v>
                </c:pt>
                <c:pt idx="1773">
                  <c:v>0.013891</c:v>
                </c:pt>
                <c:pt idx="1774">
                  <c:v>0.0202598</c:v>
                </c:pt>
                <c:pt idx="1775">
                  <c:v>0.0115842</c:v>
                </c:pt>
                <c:pt idx="1776">
                  <c:v>0.013891</c:v>
                </c:pt>
                <c:pt idx="1777">
                  <c:v>0.0202598</c:v>
                </c:pt>
                <c:pt idx="1778">
                  <c:v>0.00115343</c:v>
                </c:pt>
                <c:pt idx="1779">
                  <c:v>0.0115842</c:v>
                </c:pt>
                <c:pt idx="1780">
                  <c:v>0.00752224</c:v>
                </c:pt>
                <c:pt idx="1781">
                  <c:v>0.00752224</c:v>
                </c:pt>
                <c:pt idx="1782">
                  <c:v>0.00115343</c:v>
                </c:pt>
                <c:pt idx="1783">
                  <c:v>0.0115842</c:v>
                </c:pt>
                <c:pt idx="1784">
                  <c:v>0.00521537</c:v>
                </c:pt>
                <c:pt idx="1785">
                  <c:v>0.00521537</c:v>
                </c:pt>
                <c:pt idx="1786">
                  <c:v>0.0115842</c:v>
                </c:pt>
                <c:pt idx="1787">
                  <c:v>0.00752224</c:v>
                </c:pt>
                <c:pt idx="1788">
                  <c:v>0.00115343</c:v>
                </c:pt>
                <c:pt idx="1789">
                  <c:v>0.0202598</c:v>
                </c:pt>
                <c:pt idx="1790">
                  <c:v>0.00521537</c:v>
                </c:pt>
                <c:pt idx="1791">
                  <c:v>0.00115343</c:v>
                </c:pt>
                <c:pt idx="1792">
                  <c:v>0.00752224</c:v>
                </c:pt>
                <c:pt idx="1793">
                  <c:v>0.0202598</c:v>
                </c:pt>
                <c:pt idx="1794">
                  <c:v>0.00115343</c:v>
                </c:pt>
                <c:pt idx="1795">
                  <c:v>0.00115343</c:v>
                </c:pt>
                <c:pt idx="1796">
                  <c:v>0.00115343</c:v>
                </c:pt>
                <c:pt idx="1797">
                  <c:v>0.00752224</c:v>
                </c:pt>
                <c:pt idx="1798">
                  <c:v>0.00115343</c:v>
                </c:pt>
                <c:pt idx="1799">
                  <c:v>0.013891</c:v>
                </c:pt>
                <c:pt idx="1800">
                  <c:v>0.00115343</c:v>
                </c:pt>
                <c:pt idx="1801">
                  <c:v>0.0115842</c:v>
                </c:pt>
                <c:pt idx="1802">
                  <c:v>0.00752224</c:v>
                </c:pt>
                <c:pt idx="1803">
                  <c:v>0.00115343</c:v>
                </c:pt>
                <c:pt idx="1804">
                  <c:v>0.00752224</c:v>
                </c:pt>
                <c:pt idx="1805">
                  <c:v>0.00115343</c:v>
                </c:pt>
                <c:pt idx="1806">
                  <c:v>0.013891</c:v>
                </c:pt>
                <c:pt idx="1807">
                  <c:v>0.00115343</c:v>
                </c:pt>
                <c:pt idx="1808">
                  <c:v>0.00521537</c:v>
                </c:pt>
                <c:pt idx="1809">
                  <c:v>0.0115842</c:v>
                </c:pt>
                <c:pt idx="1810">
                  <c:v>0.00115343</c:v>
                </c:pt>
                <c:pt idx="1811">
                  <c:v>0.0115842</c:v>
                </c:pt>
                <c:pt idx="1812">
                  <c:v>0.0202598</c:v>
                </c:pt>
                <c:pt idx="1813">
                  <c:v>0.013891</c:v>
                </c:pt>
                <c:pt idx="1814">
                  <c:v>0.00752224</c:v>
                </c:pt>
                <c:pt idx="1815">
                  <c:v>0.00752224</c:v>
                </c:pt>
                <c:pt idx="1816">
                  <c:v>0.00752224</c:v>
                </c:pt>
                <c:pt idx="1817">
                  <c:v>0.00752224</c:v>
                </c:pt>
                <c:pt idx="1818">
                  <c:v>0.0115842</c:v>
                </c:pt>
                <c:pt idx="1819">
                  <c:v>0.00115343</c:v>
                </c:pt>
                <c:pt idx="1820">
                  <c:v>0.00521537</c:v>
                </c:pt>
                <c:pt idx="1821">
                  <c:v>0.00115343</c:v>
                </c:pt>
                <c:pt idx="1822">
                  <c:v>0.00115343</c:v>
                </c:pt>
                <c:pt idx="1823">
                  <c:v>0.013891</c:v>
                </c:pt>
                <c:pt idx="1824">
                  <c:v>0.00115343</c:v>
                </c:pt>
                <c:pt idx="1825">
                  <c:v>0.00752224</c:v>
                </c:pt>
                <c:pt idx="1826">
                  <c:v>0.00752224</c:v>
                </c:pt>
                <c:pt idx="1827">
                  <c:v>0.00115343</c:v>
                </c:pt>
                <c:pt idx="1828">
                  <c:v>0.0115842</c:v>
                </c:pt>
                <c:pt idx="1829">
                  <c:v>0.0266286</c:v>
                </c:pt>
                <c:pt idx="1830">
                  <c:v>0.0115842</c:v>
                </c:pt>
                <c:pt idx="1831">
                  <c:v>0.00752224</c:v>
                </c:pt>
                <c:pt idx="1832">
                  <c:v>0.00752224</c:v>
                </c:pt>
                <c:pt idx="1833">
                  <c:v>0.00115343</c:v>
                </c:pt>
                <c:pt idx="1834">
                  <c:v>0.00115343</c:v>
                </c:pt>
                <c:pt idx="1835">
                  <c:v>0.00115343</c:v>
                </c:pt>
                <c:pt idx="1836">
                  <c:v>0.00521537</c:v>
                </c:pt>
                <c:pt idx="1837">
                  <c:v>0.00115343</c:v>
                </c:pt>
                <c:pt idx="1838">
                  <c:v>0.00115343</c:v>
                </c:pt>
                <c:pt idx="1839">
                  <c:v>0.0202598</c:v>
                </c:pt>
                <c:pt idx="1840">
                  <c:v>0.00115343</c:v>
                </c:pt>
                <c:pt idx="1841">
                  <c:v>0.00752224</c:v>
                </c:pt>
                <c:pt idx="1842">
                  <c:v>0.00115343</c:v>
                </c:pt>
                <c:pt idx="1843">
                  <c:v>0.00752224</c:v>
                </c:pt>
                <c:pt idx="1844">
                  <c:v>0.0115842</c:v>
                </c:pt>
                <c:pt idx="1845">
                  <c:v>0.00521537</c:v>
                </c:pt>
                <c:pt idx="1846">
                  <c:v>0.00752224</c:v>
                </c:pt>
                <c:pt idx="1847">
                  <c:v>0.0115842</c:v>
                </c:pt>
                <c:pt idx="1848">
                  <c:v>0.00115343</c:v>
                </c:pt>
                <c:pt idx="1849">
                  <c:v>0.0115842</c:v>
                </c:pt>
                <c:pt idx="1850">
                  <c:v>0.00115343</c:v>
                </c:pt>
                <c:pt idx="1851">
                  <c:v>0.00115343</c:v>
                </c:pt>
                <c:pt idx="1852">
                  <c:v>0.00115343</c:v>
                </c:pt>
                <c:pt idx="1853">
                  <c:v>0.00752224</c:v>
                </c:pt>
                <c:pt idx="1854">
                  <c:v>0.013891</c:v>
                </c:pt>
                <c:pt idx="1855">
                  <c:v>0.013891</c:v>
                </c:pt>
                <c:pt idx="1856">
                  <c:v>0.013891</c:v>
                </c:pt>
                <c:pt idx="1857">
                  <c:v>0.0115842</c:v>
                </c:pt>
                <c:pt idx="1858">
                  <c:v>0.00752224</c:v>
                </c:pt>
                <c:pt idx="1859">
                  <c:v>0.013891</c:v>
                </c:pt>
                <c:pt idx="1860">
                  <c:v>0.00521537</c:v>
                </c:pt>
                <c:pt idx="1861">
                  <c:v>0.00752224</c:v>
                </c:pt>
                <c:pt idx="1862">
                  <c:v>0.013891</c:v>
                </c:pt>
                <c:pt idx="1863">
                  <c:v>0.0202598</c:v>
                </c:pt>
                <c:pt idx="1864">
                  <c:v>0.00521537</c:v>
                </c:pt>
                <c:pt idx="1865">
                  <c:v>0.0202598</c:v>
                </c:pt>
                <c:pt idx="1866">
                  <c:v>0.013891</c:v>
                </c:pt>
                <c:pt idx="1867">
                  <c:v>0.00115343</c:v>
                </c:pt>
                <c:pt idx="1868">
                  <c:v>0.00752224</c:v>
                </c:pt>
                <c:pt idx="1869">
                  <c:v>0.0202598</c:v>
                </c:pt>
                <c:pt idx="1870">
                  <c:v>0.00115343</c:v>
                </c:pt>
                <c:pt idx="1871">
                  <c:v>0.0115842</c:v>
                </c:pt>
                <c:pt idx="1872">
                  <c:v>0.0115842</c:v>
                </c:pt>
                <c:pt idx="1873">
                  <c:v>0.00521537</c:v>
                </c:pt>
                <c:pt idx="1874">
                  <c:v>0.00752224</c:v>
                </c:pt>
                <c:pt idx="1875">
                  <c:v>0.0115842</c:v>
                </c:pt>
                <c:pt idx="1876">
                  <c:v>0.00115343</c:v>
                </c:pt>
                <c:pt idx="1877">
                  <c:v>0.0202598</c:v>
                </c:pt>
                <c:pt idx="1878">
                  <c:v>0.00521537</c:v>
                </c:pt>
                <c:pt idx="1879">
                  <c:v>0.00521537</c:v>
                </c:pt>
                <c:pt idx="1880">
                  <c:v>0.013891</c:v>
                </c:pt>
                <c:pt idx="1881">
                  <c:v>0.0202598</c:v>
                </c:pt>
                <c:pt idx="1882">
                  <c:v>0.00115343</c:v>
                </c:pt>
                <c:pt idx="1883">
                  <c:v>0.00115343</c:v>
                </c:pt>
                <c:pt idx="1884">
                  <c:v>0.0202598</c:v>
                </c:pt>
                <c:pt idx="1885">
                  <c:v>0.013891</c:v>
                </c:pt>
                <c:pt idx="1886">
                  <c:v>0.00752224</c:v>
                </c:pt>
                <c:pt idx="1887">
                  <c:v>0.00521537</c:v>
                </c:pt>
                <c:pt idx="1888">
                  <c:v>0.00752224</c:v>
                </c:pt>
                <c:pt idx="1889">
                  <c:v>0.00752224</c:v>
                </c:pt>
                <c:pt idx="1890">
                  <c:v>0.00115343</c:v>
                </c:pt>
                <c:pt idx="1891">
                  <c:v>0.00752224</c:v>
                </c:pt>
                <c:pt idx="1892">
                  <c:v>0.00752224</c:v>
                </c:pt>
                <c:pt idx="1893">
                  <c:v>0.00115343</c:v>
                </c:pt>
                <c:pt idx="1894">
                  <c:v>0.00115343</c:v>
                </c:pt>
                <c:pt idx="1895">
                  <c:v>0.00115343</c:v>
                </c:pt>
                <c:pt idx="1896">
                  <c:v>0.013891</c:v>
                </c:pt>
                <c:pt idx="1897">
                  <c:v>0.00521537</c:v>
                </c:pt>
                <c:pt idx="1898">
                  <c:v>0.0202598</c:v>
                </c:pt>
                <c:pt idx="1899">
                  <c:v>0.00752224</c:v>
                </c:pt>
                <c:pt idx="1900">
                  <c:v>0.013891</c:v>
                </c:pt>
                <c:pt idx="1901">
                  <c:v>0.00115343</c:v>
                </c:pt>
                <c:pt idx="1902">
                  <c:v>0.0202598</c:v>
                </c:pt>
                <c:pt idx="1903">
                  <c:v>0.0202598</c:v>
                </c:pt>
                <c:pt idx="1904">
                  <c:v>0.00521537</c:v>
                </c:pt>
                <c:pt idx="1905">
                  <c:v>0.00752224</c:v>
                </c:pt>
                <c:pt idx="1906">
                  <c:v>0.0266286</c:v>
                </c:pt>
                <c:pt idx="1907">
                  <c:v>0.00115343</c:v>
                </c:pt>
                <c:pt idx="1908">
                  <c:v>0.00521537</c:v>
                </c:pt>
                <c:pt idx="1909">
                  <c:v>0.0202598</c:v>
                </c:pt>
                <c:pt idx="1910">
                  <c:v>0.00115343</c:v>
                </c:pt>
                <c:pt idx="1911">
                  <c:v>0.00115343</c:v>
                </c:pt>
                <c:pt idx="1912">
                  <c:v>0.00115343</c:v>
                </c:pt>
                <c:pt idx="1913">
                  <c:v>0.0202598</c:v>
                </c:pt>
                <c:pt idx="1914">
                  <c:v>0.00521537</c:v>
                </c:pt>
                <c:pt idx="1915">
                  <c:v>0.013891</c:v>
                </c:pt>
                <c:pt idx="1916">
                  <c:v>0.00521537</c:v>
                </c:pt>
                <c:pt idx="1917">
                  <c:v>0.00752224</c:v>
                </c:pt>
                <c:pt idx="1918">
                  <c:v>0.00115343</c:v>
                </c:pt>
                <c:pt idx="1919">
                  <c:v>0.0202598</c:v>
                </c:pt>
                <c:pt idx="1920">
                  <c:v>0.00115343</c:v>
                </c:pt>
                <c:pt idx="1921">
                  <c:v>0.0115842</c:v>
                </c:pt>
                <c:pt idx="1922">
                  <c:v>0.0202598</c:v>
                </c:pt>
                <c:pt idx="1923">
                  <c:v>0.013891</c:v>
                </c:pt>
                <c:pt idx="1924">
                  <c:v>0.00752224</c:v>
                </c:pt>
                <c:pt idx="1925">
                  <c:v>0.0115842</c:v>
                </c:pt>
                <c:pt idx="1926">
                  <c:v>0.0115842</c:v>
                </c:pt>
                <c:pt idx="1927">
                  <c:v>0.017953</c:v>
                </c:pt>
                <c:pt idx="1928">
                  <c:v>0.00115343</c:v>
                </c:pt>
                <c:pt idx="1929">
                  <c:v>0.00752224</c:v>
                </c:pt>
                <c:pt idx="1930">
                  <c:v>0.00115343</c:v>
                </c:pt>
                <c:pt idx="1931">
                  <c:v>0.0202598</c:v>
                </c:pt>
                <c:pt idx="1932">
                  <c:v>0.00115343</c:v>
                </c:pt>
                <c:pt idx="1933">
                  <c:v>0.0115842</c:v>
                </c:pt>
                <c:pt idx="1934">
                  <c:v>0.0202598</c:v>
                </c:pt>
                <c:pt idx="1935">
                  <c:v>0.00115343</c:v>
                </c:pt>
                <c:pt idx="1936">
                  <c:v>0.00521537</c:v>
                </c:pt>
                <c:pt idx="1937">
                  <c:v>0.0202598</c:v>
                </c:pt>
                <c:pt idx="1938">
                  <c:v>0.0202598</c:v>
                </c:pt>
                <c:pt idx="1939">
                  <c:v>0.00752224</c:v>
                </c:pt>
                <c:pt idx="1940">
                  <c:v>0.00115343</c:v>
                </c:pt>
                <c:pt idx="1941">
                  <c:v>0.00752224</c:v>
                </c:pt>
                <c:pt idx="1942">
                  <c:v>0.00115343</c:v>
                </c:pt>
                <c:pt idx="1943">
                  <c:v>0.00752224</c:v>
                </c:pt>
                <c:pt idx="1944">
                  <c:v>0.0266286</c:v>
                </c:pt>
                <c:pt idx="1945">
                  <c:v>0.00752224</c:v>
                </c:pt>
                <c:pt idx="1946">
                  <c:v>0.00752224</c:v>
                </c:pt>
                <c:pt idx="1947">
                  <c:v>0.00115343</c:v>
                </c:pt>
                <c:pt idx="1948">
                  <c:v>0.0115842</c:v>
                </c:pt>
                <c:pt idx="1949">
                  <c:v>0.00521537</c:v>
                </c:pt>
                <c:pt idx="1950">
                  <c:v>0.013891</c:v>
                </c:pt>
                <c:pt idx="1951">
                  <c:v>0.0202598</c:v>
                </c:pt>
                <c:pt idx="1952">
                  <c:v>0.0202598</c:v>
                </c:pt>
                <c:pt idx="1953">
                  <c:v>0.013891</c:v>
                </c:pt>
                <c:pt idx="1954">
                  <c:v>0.0115842</c:v>
                </c:pt>
                <c:pt idx="1955">
                  <c:v>0.0202598</c:v>
                </c:pt>
                <c:pt idx="1956">
                  <c:v>0.00521537</c:v>
                </c:pt>
                <c:pt idx="1957">
                  <c:v>0.00521537</c:v>
                </c:pt>
                <c:pt idx="1958">
                  <c:v>0.00115343</c:v>
                </c:pt>
                <c:pt idx="1959">
                  <c:v>0.0202598</c:v>
                </c:pt>
                <c:pt idx="1960">
                  <c:v>0.0202598</c:v>
                </c:pt>
                <c:pt idx="1961">
                  <c:v>0.00521537</c:v>
                </c:pt>
                <c:pt idx="1962">
                  <c:v>0.0202598</c:v>
                </c:pt>
                <c:pt idx="1963">
                  <c:v>0.00752224</c:v>
                </c:pt>
                <c:pt idx="1964">
                  <c:v>0.00521537</c:v>
                </c:pt>
                <c:pt idx="1965">
                  <c:v>0.00115343</c:v>
                </c:pt>
                <c:pt idx="1966">
                  <c:v>0.00115343</c:v>
                </c:pt>
                <c:pt idx="1967">
                  <c:v>0.00752224</c:v>
                </c:pt>
                <c:pt idx="1968">
                  <c:v>0.00115343</c:v>
                </c:pt>
                <c:pt idx="1969">
                  <c:v>0.00752224</c:v>
                </c:pt>
                <c:pt idx="1970">
                  <c:v>0.0115842</c:v>
                </c:pt>
                <c:pt idx="1971">
                  <c:v>0.00752224</c:v>
                </c:pt>
                <c:pt idx="1972">
                  <c:v>0.00752224</c:v>
                </c:pt>
                <c:pt idx="1973">
                  <c:v>0.013891</c:v>
                </c:pt>
                <c:pt idx="1974">
                  <c:v>0.00115343</c:v>
                </c:pt>
                <c:pt idx="1975">
                  <c:v>0.00752224</c:v>
                </c:pt>
                <c:pt idx="1976">
                  <c:v>0.00752224</c:v>
                </c:pt>
                <c:pt idx="1977">
                  <c:v>0.0115842</c:v>
                </c:pt>
                <c:pt idx="1978">
                  <c:v>0.00115343</c:v>
                </c:pt>
                <c:pt idx="1979">
                  <c:v>0.00521537</c:v>
                </c:pt>
                <c:pt idx="1980">
                  <c:v>0.0202598</c:v>
                </c:pt>
                <c:pt idx="1981">
                  <c:v>0.00115343</c:v>
                </c:pt>
                <c:pt idx="1982">
                  <c:v>0.0115842</c:v>
                </c:pt>
                <c:pt idx="1983">
                  <c:v>0.00115343</c:v>
                </c:pt>
                <c:pt idx="1984">
                  <c:v>0.0202598</c:v>
                </c:pt>
                <c:pt idx="1985">
                  <c:v>0.0202598</c:v>
                </c:pt>
                <c:pt idx="1986">
                  <c:v>0.013891</c:v>
                </c:pt>
                <c:pt idx="1987">
                  <c:v>0.0202598</c:v>
                </c:pt>
                <c:pt idx="1988">
                  <c:v>0.00521537</c:v>
                </c:pt>
                <c:pt idx="1989">
                  <c:v>0.0115842</c:v>
                </c:pt>
                <c:pt idx="1990">
                  <c:v>0.00521537</c:v>
                </c:pt>
                <c:pt idx="1991">
                  <c:v>0.0202598</c:v>
                </c:pt>
                <c:pt idx="1992">
                  <c:v>0.00115343</c:v>
                </c:pt>
                <c:pt idx="1993">
                  <c:v>0.00521537</c:v>
                </c:pt>
                <c:pt idx="1994">
                  <c:v>0.0266286</c:v>
                </c:pt>
                <c:pt idx="1995">
                  <c:v>0.00115343</c:v>
                </c:pt>
                <c:pt idx="1996">
                  <c:v>0.00752224</c:v>
                </c:pt>
                <c:pt idx="1997">
                  <c:v>0.013891</c:v>
                </c:pt>
                <c:pt idx="1998">
                  <c:v>0.0202598</c:v>
                </c:pt>
                <c:pt idx="1999">
                  <c:v>0.00115343</c:v>
                </c:pt>
                <c:pt idx="2000">
                  <c:v>0.013891</c:v>
                </c:pt>
                <c:pt idx="2001">
                  <c:v>0.00115343</c:v>
                </c:pt>
                <c:pt idx="2002">
                  <c:v>0.0202598</c:v>
                </c:pt>
                <c:pt idx="2003">
                  <c:v>0.0266286</c:v>
                </c:pt>
                <c:pt idx="2004">
                  <c:v>0.0115842</c:v>
                </c:pt>
                <c:pt idx="2005">
                  <c:v>0.0202598</c:v>
                </c:pt>
                <c:pt idx="2006">
                  <c:v>0.0115842</c:v>
                </c:pt>
                <c:pt idx="2007">
                  <c:v>0.013891</c:v>
                </c:pt>
                <c:pt idx="2008">
                  <c:v>0.00115343</c:v>
                </c:pt>
                <c:pt idx="2009">
                  <c:v>0.00752224</c:v>
                </c:pt>
                <c:pt idx="2010">
                  <c:v>0.0202598</c:v>
                </c:pt>
                <c:pt idx="2011">
                  <c:v>0.013891</c:v>
                </c:pt>
                <c:pt idx="2012">
                  <c:v>0.00115343</c:v>
                </c:pt>
                <c:pt idx="2013">
                  <c:v>0.00115343</c:v>
                </c:pt>
                <c:pt idx="2014">
                  <c:v>0.0202598</c:v>
                </c:pt>
                <c:pt idx="2015">
                  <c:v>0.0202598</c:v>
                </c:pt>
                <c:pt idx="2016">
                  <c:v>0.00115343</c:v>
                </c:pt>
                <c:pt idx="2017">
                  <c:v>0.00521537</c:v>
                </c:pt>
                <c:pt idx="2018">
                  <c:v>0.00752224</c:v>
                </c:pt>
                <c:pt idx="2019">
                  <c:v>0.0115842</c:v>
                </c:pt>
                <c:pt idx="2020">
                  <c:v>0.00521537</c:v>
                </c:pt>
                <c:pt idx="2021">
                  <c:v>0.00115343</c:v>
                </c:pt>
                <c:pt idx="2022">
                  <c:v>0.013891</c:v>
                </c:pt>
                <c:pt idx="2023">
                  <c:v>0.0115842</c:v>
                </c:pt>
                <c:pt idx="2024">
                  <c:v>0.0115842</c:v>
                </c:pt>
                <c:pt idx="2025">
                  <c:v>0.00521537</c:v>
                </c:pt>
                <c:pt idx="2026">
                  <c:v>0.00115343</c:v>
                </c:pt>
                <c:pt idx="2027">
                  <c:v>0.00752224</c:v>
                </c:pt>
                <c:pt idx="2028">
                  <c:v>0.00752224</c:v>
                </c:pt>
                <c:pt idx="2029">
                  <c:v>0.00521537</c:v>
                </c:pt>
                <c:pt idx="2030">
                  <c:v>0.013891</c:v>
                </c:pt>
                <c:pt idx="2031">
                  <c:v>0.013891</c:v>
                </c:pt>
                <c:pt idx="2032">
                  <c:v>0.00521537</c:v>
                </c:pt>
                <c:pt idx="2033">
                  <c:v>0.00115343</c:v>
                </c:pt>
                <c:pt idx="2034">
                  <c:v>0.00521537</c:v>
                </c:pt>
                <c:pt idx="2035">
                  <c:v>0.0202598</c:v>
                </c:pt>
                <c:pt idx="2036">
                  <c:v>0.00752224</c:v>
                </c:pt>
                <c:pt idx="2037">
                  <c:v>0.00752224</c:v>
                </c:pt>
                <c:pt idx="2038">
                  <c:v>0.0266286</c:v>
                </c:pt>
                <c:pt idx="2039">
                  <c:v>0.00752224</c:v>
                </c:pt>
                <c:pt idx="2040">
                  <c:v>0.00752224</c:v>
                </c:pt>
                <c:pt idx="2041">
                  <c:v>0.00752224</c:v>
                </c:pt>
                <c:pt idx="2042">
                  <c:v>0.00752224</c:v>
                </c:pt>
                <c:pt idx="2043">
                  <c:v>0.013891</c:v>
                </c:pt>
                <c:pt idx="2044">
                  <c:v>0.00752224</c:v>
                </c:pt>
                <c:pt idx="2045">
                  <c:v>0.0266286</c:v>
                </c:pt>
                <c:pt idx="2046">
                  <c:v>0.00115343</c:v>
                </c:pt>
                <c:pt idx="2047">
                  <c:v>0.00115343</c:v>
                </c:pt>
                <c:pt idx="2048">
                  <c:v>0.00521537</c:v>
                </c:pt>
                <c:pt idx="2049">
                  <c:v>0.00752224</c:v>
                </c:pt>
                <c:pt idx="2050">
                  <c:v>0.00115343</c:v>
                </c:pt>
                <c:pt idx="2051">
                  <c:v>0.00115343</c:v>
                </c:pt>
                <c:pt idx="2052">
                  <c:v>0.00115343</c:v>
                </c:pt>
                <c:pt idx="2053">
                  <c:v>0.00521537</c:v>
                </c:pt>
                <c:pt idx="2054">
                  <c:v>0.0115842</c:v>
                </c:pt>
                <c:pt idx="2055">
                  <c:v>0.0115842</c:v>
                </c:pt>
                <c:pt idx="2056">
                  <c:v>0.0115842</c:v>
                </c:pt>
                <c:pt idx="2057">
                  <c:v>0.0202598</c:v>
                </c:pt>
                <c:pt idx="2058">
                  <c:v>0.00752224</c:v>
                </c:pt>
                <c:pt idx="2059">
                  <c:v>0.00115343</c:v>
                </c:pt>
                <c:pt idx="2060">
                  <c:v>0.00752224</c:v>
                </c:pt>
                <c:pt idx="2061">
                  <c:v>0.0115842</c:v>
                </c:pt>
                <c:pt idx="2062">
                  <c:v>0.013891</c:v>
                </c:pt>
                <c:pt idx="2063">
                  <c:v>0.0115842</c:v>
                </c:pt>
                <c:pt idx="2064">
                  <c:v>0.0115842</c:v>
                </c:pt>
                <c:pt idx="2065">
                  <c:v>0.00115343</c:v>
                </c:pt>
                <c:pt idx="2066">
                  <c:v>0.00521537</c:v>
                </c:pt>
                <c:pt idx="2067">
                  <c:v>0.0202598</c:v>
                </c:pt>
                <c:pt idx="2068">
                  <c:v>0.00115343</c:v>
                </c:pt>
                <c:pt idx="2069">
                  <c:v>0.0202598</c:v>
                </c:pt>
                <c:pt idx="2070">
                  <c:v>0.00752224</c:v>
                </c:pt>
                <c:pt idx="2071">
                  <c:v>0.013891</c:v>
                </c:pt>
                <c:pt idx="2072">
                  <c:v>0.0115842</c:v>
                </c:pt>
                <c:pt idx="2073">
                  <c:v>0.013891</c:v>
                </c:pt>
                <c:pt idx="2074">
                  <c:v>0.0115842</c:v>
                </c:pt>
                <c:pt idx="2075">
                  <c:v>0.0202598</c:v>
                </c:pt>
                <c:pt idx="2076">
                  <c:v>0.013891</c:v>
                </c:pt>
                <c:pt idx="2077">
                  <c:v>0.0115842</c:v>
                </c:pt>
                <c:pt idx="2078">
                  <c:v>0.00752224</c:v>
                </c:pt>
                <c:pt idx="2079">
                  <c:v>0.00521537</c:v>
                </c:pt>
                <c:pt idx="2080">
                  <c:v>0.0202598</c:v>
                </c:pt>
                <c:pt idx="2081">
                  <c:v>0.00752224</c:v>
                </c:pt>
                <c:pt idx="2082">
                  <c:v>0.00115343</c:v>
                </c:pt>
                <c:pt idx="2083">
                  <c:v>0.00521537</c:v>
                </c:pt>
                <c:pt idx="2084">
                  <c:v>0.00115343</c:v>
                </c:pt>
                <c:pt idx="2085">
                  <c:v>0.00115343</c:v>
                </c:pt>
                <c:pt idx="2086">
                  <c:v>0.00115343</c:v>
                </c:pt>
                <c:pt idx="2087">
                  <c:v>0.013891</c:v>
                </c:pt>
                <c:pt idx="2088">
                  <c:v>0.013891</c:v>
                </c:pt>
                <c:pt idx="2089">
                  <c:v>0.00752224</c:v>
                </c:pt>
                <c:pt idx="2090">
                  <c:v>0.00752224</c:v>
                </c:pt>
                <c:pt idx="2091">
                  <c:v>0.00752224</c:v>
                </c:pt>
                <c:pt idx="2092">
                  <c:v>0.0202598</c:v>
                </c:pt>
                <c:pt idx="2093">
                  <c:v>0.0266286</c:v>
                </c:pt>
                <c:pt idx="2094">
                  <c:v>0.0202598</c:v>
                </c:pt>
                <c:pt idx="2095">
                  <c:v>0.00521537</c:v>
                </c:pt>
                <c:pt idx="2096">
                  <c:v>0.013891</c:v>
                </c:pt>
                <c:pt idx="2097">
                  <c:v>0.00115343</c:v>
                </c:pt>
                <c:pt idx="2098">
                  <c:v>0.00115343</c:v>
                </c:pt>
                <c:pt idx="2099">
                  <c:v>0.0115842</c:v>
                </c:pt>
                <c:pt idx="2100">
                  <c:v>0.00115343</c:v>
                </c:pt>
                <c:pt idx="2101">
                  <c:v>0.00752224</c:v>
                </c:pt>
                <c:pt idx="2102">
                  <c:v>0.0266286</c:v>
                </c:pt>
                <c:pt idx="2103">
                  <c:v>0.00752224</c:v>
                </c:pt>
                <c:pt idx="2104">
                  <c:v>0.0202598</c:v>
                </c:pt>
                <c:pt idx="2105">
                  <c:v>0.00115343</c:v>
                </c:pt>
                <c:pt idx="2106">
                  <c:v>0.00752224</c:v>
                </c:pt>
                <c:pt idx="2107">
                  <c:v>0.00752224</c:v>
                </c:pt>
                <c:pt idx="2108">
                  <c:v>0.00521537</c:v>
                </c:pt>
                <c:pt idx="2109">
                  <c:v>0.0115842</c:v>
                </c:pt>
                <c:pt idx="2110">
                  <c:v>0.0202598</c:v>
                </c:pt>
                <c:pt idx="2111">
                  <c:v>0.0115842</c:v>
                </c:pt>
                <c:pt idx="2112">
                  <c:v>0.00521537</c:v>
                </c:pt>
                <c:pt idx="2113">
                  <c:v>0.0115842</c:v>
                </c:pt>
                <c:pt idx="2114">
                  <c:v>0.0115842</c:v>
                </c:pt>
                <c:pt idx="2115">
                  <c:v>0.00115343</c:v>
                </c:pt>
                <c:pt idx="2116">
                  <c:v>0.00752224</c:v>
                </c:pt>
                <c:pt idx="2117">
                  <c:v>0.0202598</c:v>
                </c:pt>
                <c:pt idx="2118">
                  <c:v>0.00115343</c:v>
                </c:pt>
                <c:pt idx="2119">
                  <c:v>0.00115343</c:v>
                </c:pt>
                <c:pt idx="2120">
                  <c:v>0.00115343</c:v>
                </c:pt>
                <c:pt idx="2121">
                  <c:v>0.0115842</c:v>
                </c:pt>
                <c:pt idx="2122">
                  <c:v>0.0202598</c:v>
                </c:pt>
                <c:pt idx="2123">
                  <c:v>0.00521537</c:v>
                </c:pt>
                <c:pt idx="2124">
                  <c:v>0.00115343</c:v>
                </c:pt>
                <c:pt idx="2125">
                  <c:v>0.00521537</c:v>
                </c:pt>
                <c:pt idx="2126">
                  <c:v>0.00115343</c:v>
                </c:pt>
                <c:pt idx="2127">
                  <c:v>0.00752224</c:v>
                </c:pt>
                <c:pt idx="2128">
                  <c:v>0.00752224</c:v>
                </c:pt>
                <c:pt idx="2129">
                  <c:v>0.00115343</c:v>
                </c:pt>
                <c:pt idx="2130">
                  <c:v>0.0202598</c:v>
                </c:pt>
                <c:pt idx="2131">
                  <c:v>0.00521537</c:v>
                </c:pt>
                <c:pt idx="2132">
                  <c:v>0.00115343</c:v>
                </c:pt>
                <c:pt idx="2133">
                  <c:v>0.00752224</c:v>
                </c:pt>
                <c:pt idx="2134">
                  <c:v>0.00521537</c:v>
                </c:pt>
                <c:pt idx="2135">
                  <c:v>0.013891</c:v>
                </c:pt>
                <c:pt idx="2136">
                  <c:v>0.00115343</c:v>
                </c:pt>
                <c:pt idx="2137">
                  <c:v>0.00115343</c:v>
                </c:pt>
                <c:pt idx="2138">
                  <c:v>0.0202598</c:v>
                </c:pt>
                <c:pt idx="2139">
                  <c:v>0.00115343</c:v>
                </c:pt>
                <c:pt idx="2140">
                  <c:v>0.00115343</c:v>
                </c:pt>
                <c:pt idx="2141">
                  <c:v>0.0202598</c:v>
                </c:pt>
                <c:pt idx="2142">
                  <c:v>0.00521537</c:v>
                </c:pt>
                <c:pt idx="2143">
                  <c:v>0.013891</c:v>
                </c:pt>
                <c:pt idx="2144">
                  <c:v>0.00115343</c:v>
                </c:pt>
                <c:pt idx="2145">
                  <c:v>0.00752224</c:v>
                </c:pt>
                <c:pt idx="2146">
                  <c:v>0.013891</c:v>
                </c:pt>
                <c:pt idx="2147">
                  <c:v>0.00521537</c:v>
                </c:pt>
                <c:pt idx="2148">
                  <c:v>0.00752224</c:v>
                </c:pt>
                <c:pt idx="2149">
                  <c:v>0.00115343</c:v>
                </c:pt>
                <c:pt idx="2150">
                  <c:v>0.013891</c:v>
                </c:pt>
                <c:pt idx="2151">
                  <c:v>0.013891</c:v>
                </c:pt>
                <c:pt idx="2152">
                  <c:v>0.0202598</c:v>
                </c:pt>
                <c:pt idx="2153">
                  <c:v>0.0115842</c:v>
                </c:pt>
                <c:pt idx="2154">
                  <c:v>0.00115343</c:v>
                </c:pt>
                <c:pt idx="2155">
                  <c:v>0.00115343</c:v>
                </c:pt>
                <c:pt idx="2156">
                  <c:v>0.0115842</c:v>
                </c:pt>
                <c:pt idx="2157">
                  <c:v>0.00115343</c:v>
                </c:pt>
                <c:pt idx="2158">
                  <c:v>0.00752224</c:v>
                </c:pt>
                <c:pt idx="2159">
                  <c:v>0.00115343</c:v>
                </c:pt>
                <c:pt idx="2160">
                  <c:v>0.0202598</c:v>
                </c:pt>
                <c:pt idx="2161">
                  <c:v>0.00521537</c:v>
                </c:pt>
                <c:pt idx="2162">
                  <c:v>0.0202598</c:v>
                </c:pt>
                <c:pt idx="2163">
                  <c:v>0.00115343</c:v>
                </c:pt>
                <c:pt idx="2164">
                  <c:v>0.0202598</c:v>
                </c:pt>
                <c:pt idx="2165">
                  <c:v>0.013891</c:v>
                </c:pt>
                <c:pt idx="2166">
                  <c:v>0.00115343</c:v>
                </c:pt>
                <c:pt idx="2167">
                  <c:v>0.00521537</c:v>
                </c:pt>
                <c:pt idx="2168">
                  <c:v>0.00115343</c:v>
                </c:pt>
                <c:pt idx="2169">
                  <c:v>0.0202598</c:v>
                </c:pt>
                <c:pt idx="2170">
                  <c:v>0.013891</c:v>
                </c:pt>
                <c:pt idx="2171">
                  <c:v>0.0202598</c:v>
                </c:pt>
                <c:pt idx="2172">
                  <c:v>0.00752224</c:v>
                </c:pt>
                <c:pt idx="2173">
                  <c:v>0.00115343</c:v>
                </c:pt>
                <c:pt idx="2174">
                  <c:v>0.00115343</c:v>
                </c:pt>
                <c:pt idx="2175">
                  <c:v>0.00752224</c:v>
                </c:pt>
                <c:pt idx="2176">
                  <c:v>0.0115842</c:v>
                </c:pt>
                <c:pt idx="2177">
                  <c:v>0.00521537</c:v>
                </c:pt>
                <c:pt idx="2178">
                  <c:v>0.0115842</c:v>
                </c:pt>
                <c:pt idx="2179">
                  <c:v>0.013891</c:v>
                </c:pt>
                <c:pt idx="2180">
                  <c:v>0.00521537</c:v>
                </c:pt>
                <c:pt idx="2181">
                  <c:v>0.00115343</c:v>
                </c:pt>
                <c:pt idx="2182">
                  <c:v>0.00115343</c:v>
                </c:pt>
                <c:pt idx="2183">
                  <c:v>0.013891</c:v>
                </c:pt>
                <c:pt idx="2184">
                  <c:v>0.00115343</c:v>
                </c:pt>
                <c:pt idx="2185">
                  <c:v>0.0202598</c:v>
                </c:pt>
                <c:pt idx="2186">
                  <c:v>0.0115842</c:v>
                </c:pt>
                <c:pt idx="2187">
                  <c:v>0.00115343</c:v>
                </c:pt>
                <c:pt idx="2188">
                  <c:v>0.0115842</c:v>
                </c:pt>
                <c:pt idx="2189">
                  <c:v>0.0202598</c:v>
                </c:pt>
                <c:pt idx="2190">
                  <c:v>0.0266286</c:v>
                </c:pt>
                <c:pt idx="2191">
                  <c:v>0.00521537</c:v>
                </c:pt>
                <c:pt idx="2192">
                  <c:v>0.00115343</c:v>
                </c:pt>
                <c:pt idx="2193">
                  <c:v>0.00752224</c:v>
                </c:pt>
                <c:pt idx="2194">
                  <c:v>0.013891</c:v>
                </c:pt>
                <c:pt idx="2195">
                  <c:v>0.00752224</c:v>
                </c:pt>
                <c:pt idx="2196">
                  <c:v>0.00752224</c:v>
                </c:pt>
                <c:pt idx="2197">
                  <c:v>0.00115343</c:v>
                </c:pt>
                <c:pt idx="2198">
                  <c:v>0.00752224</c:v>
                </c:pt>
                <c:pt idx="2199">
                  <c:v>0.00752224</c:v>
                </c:pt>
                <c:pt idx="2200">
                  <c:v>0.0202598</c:v>
                </c:pt>
                <c:pt idx="2201">
                  <c:v>0.00521537</c:v>
                </c:pt>
                <c:pt idx="2202">
                  <c:v>0.0115842</c:v>
                </c:pt>
                <c:pt idx="2203">
                  <c:v>0.00752224</c:v>
                </c:pt>
                <c:pt idx="2204">
                  <c:v>0.013891</c:v>
                </c:pt>
                <c:pt idx="2205">
                  <c:v>0.0266286</c:v>
                </c:pt>
                <c:pt idx="2206">
                  <c:v>0.00521537</c:v>
                </c:pt>
                <c:pt idx="2207">
                  <c:v>0.0202598</c:v>
                </c:pt>
                <c:pt idx="2208">
                  <c:v>0.0202598</c:v>
                </c:pt>
                <c:pt idx="2209">
                  <c:v>0.0202598</c:v>
                </c:pt>
                <c:pt idx="2210">
                  <c:v>0.00752224</c:v>
                </c:pt>
                <c:pt idx="2211">
                  <c:v>0.013891</c:v>
                </c:pt>
                <c:pt idx="2212">
                  <c:v>0.00115343</c:v>
                </c:pt>
                <c:pt idx="2213">
                  <c:v>0.0202598</c:v>
                </c:pt>
                <c:pt idx="2214">
                  <c:v>0.00521537</c:v>
                </c:pt>
                <c:pt idx="2215">
                  <c:v>0.00521537</c:v>
                </c:pt>
                <c:pt idx="2216">
                  <c:v>0.00752224</c:v>
                </c:pt>
                <c:pt idx="2217">
                  <c:v>0.0115842</c:v>
                </c:pt>
                <c:pt idx="2218">
                  <c:v>0.0115842</c:v>
                </c:pt>
                <c:pt idx="2219">
                  <c:v>0.00521537</c:v>
                </c:pt>
                <c:pt idx="2220">
                  <c:v>0.00752224</c:v>
                </c:pt>
                <c:pt idx="2221">
                  <c:v>0.0202598</c:v>
                </c:pt>
                <c:pt idx="2222">
                  <c:v>0.00752224</c:v>
                </c:pt>
                <c:pt idx="2223">
                  <c:v>0.00115343</c:v>
                </c:pt>
                <c:pt idx="2224">
                  <c:v>0.0202598</c:v>
                </c:pt>
                <c:pt idx="2225">
                  <c:v>0.0202598</c:v>
                </c:pt>
                <c:pt idx="2226">
                  <c:v>0.00115343</c:v>
                </c:pt>
                <c:pt idx="2227">
                  <c:v>0.013891</c:v>
                </c:pt>
                <c:pt idx="2228">
                  <c:v>0.0115842</c:v>
                </c:pt>
                <c:pt idx="2229">
                  <c:v>0.017953</c:v>
                </c:pt>
                <c:pt idx="2230">
                  <c:v>0.0202598</c:v>
                </c:pt>
                <c:pt idx="2231">
                  <c:v>0.00115343</c:v>
                </c:pt>
                <c:pt idx="2232">
                  <c:v>0.0266286</c:v>
                </c:pt>
                <c:pt idx="2233">
                  <c:v>0.0115842</c:v>
                </c:pt>
                <c:pt idx="2234">
                  <c:v>0.0202598</c:v>
                </c:pt>
                <c:pt idx="2235">
                  <c:v>0.0202598</c:v>
                </c:pt>
                <c:pt idx="2236">
                  <c:v>0.0266286</c:v>
                </c:pt>
                <c:pt idx="2237">
                  <c:v>0.00115343</c:v>
                </c:pt>
                <c:pt idx="2238">
                  <c:v>0.0115842</c:v>
                </c:pt>
                <c:pt idx="2239">
                  <c:v>0.00752224</c:v>
                </c:pt>
                <c:pt idx="2240">
                  <c:v>0.00521537</c:v>
                </c:pt>
                <c:pt idx="2241">
                  <c:v>0.00115343</c:v>
                </c:pt>
                <c:pt idx="2242">
                  <c:v>0.00115343</c:v>
                </c:pt>
                <c:pt idx="2243">
                  <c:v>0.00115343</c:v>
                </c:pt>
                <c:pt idx="2244">
                  <c:v>0.013891</c:v>
                </c:pt>
                <c:pt idx="2245">
                  <c:v>0.00115343</c:v>
                </c:pt>
                <c:pt idx="2246">
                  <c:v>0.00115343</c:v>
                </c:pt>
                <c:pt idx="2247">
                  <c:v>0.00521537</c:v>
                </c:pt>
                <c:pt idx="2248">
                  <c:v>0.00521537</c:v>
                </c:pt>
                <c:pt idx="2249">
                  <c:v>0.00115343</c:v>
                </c:pt>
                <c:pt idx="2250">
                  <c:v>0.0202598</c:v>
                </c:pt>
                <c:pt idx="2251">
                  <c:v>0.00521537</c:v>
                </c:pt>
                <c:pt idx="2252">
                  <c:v>0.0202598</c:v>
                </c:pt>
                <c:pt idx="2253">
                  <c:v>0.0202598</c:v>
                </c:pt>
                <c:pt idx="2254">
                  <c:v>0.013891</c:v>
                </c:pt>
                <c:pt idx="2255">
                  <c:v>0.0266286</c:v>
                </c:pt>
                <c:pt idx="2256">
                  <c:v>0.0115842</c:v>
                </c:pt>
                <c:pt idx="2257">
                  <c:v>0.0115842</c:v>
                </c:pt>
                <c:pt idx="2258">
                  <c:v>0.0266286</c:v>
                </c:pt>
                <c:pt idx="2259">
                  <c:v>0.0266286</c:v>
                </c:pt>
                <c:pt idx="2260">
                  <c:v>0.0115842</c:v>
                </c:pt>
                <c:pt idx="2261">
                  <c:v>0.00521537</c:v>
                </c:pt>
                <c:pt idx="2262">
                  <c:v>0.00521537</c:v>
                </c:pt>
                <c:pt idx="2263">
                  <c:v>0.0115842</c:v>
                </c:pt>
                <c:pt idx="2264">
                  <c:v>0.00115343</c:v>
                </c:pt>
                <c:pt idx="2265">
                  <c:v>0.00521537</c:v>
                </c:pt>
                <c:pt idx="2266">
                  <c:v>0.00521537</c:v>
                </c:pt>
                <c:pt idx="2267">
                  <c:v>0.0202598</c:v>
                </c:pt>
                <c:pt idx="2268">
                  <c:v>0.0202598</c:v>
                </c:pt>
                <c:pt idx="2269">
                  <c:v>0.0115842</c:v>
                </c:pt>
                <c:pt idx="2270">
                  <c:v>0.00752224</c:v>
                </c:pt>
                <c:pt idx="2271">
                  <c:v>0.00521537</c:v>
                </c:pt>
                <c:pt idx="2272">
                  <c:v>0.00115343</c:v>
                </c:pt>
                <c:pt idx="2273">
                  <c:v>0.00752224</c:v>
                </c:pt>
                <c:pt idx="2274">
                  <c:v>0.0115842</c:v>
                </c:pt>
                <c:pt idx="2275">
                  <c:v>0.0115842</c:v>
                </c:pt>
                <c:pt idx="2276">
                  <c:v>0.0115842</c:v>
                </c:pt>
                <c:pt idx="2277">
                  <c:v>0.00115343</c:v>
                </c:pt>
                <c:pt idx="2278">
                  <c:v>0.0115842</c:v>
                </c:pt>
                <c:pt idx="2279">
                  <c:v>0.0202598</c:v>
                </c:pt>
                <c:pt idx="2280">
                  <c:v>0.00752224</c:v>
                </c:pt>
                <c:pt idx="2281">
                  <c:v>0.0202598</c:v>
                </c:pt>
                <c:pt idx="2282">
                  <c:v>0.00115343</c:v>
                </c:pt>
                <c:pt idx="2283">
                  <c:v>0.00115343</c:v>
                </c:pt>
                <c:pt idx="2284">
                  <c:v>0.0115842</c:v>
                </c:pt>
                <c:pt idx="2285">
                  <c:v>0.00115343</c:v>
                </c:pt>
                <c:pt idx="2286">
                  <c:v>0.0115842</c:v>
                </c:pt>
                <c:pt idx="2287">
                  <c:v>0.00521537</c:v>
                </c:pt>
                <c:pt idx="2288">
                  <c:v>0.0115842</c:v>
                </c:pt>
                <c:pt idx="2289">
                  <c:v>0.00521537</c:v>
                </c:pt>
                <c:pt idx="2290">
                  <c:v>0.0115842</c:v>
                </c:pt>
                <c:pt idx="2291">
                  <c:v>0.00752224</c:v>
                </c:pt>
                <c:pt idx="2292">
                  <c:v>0.00752224</c:v>
                </c:pt>
                <c:pt idx="2293">
                  <c:v>0.0202598</c:v>
                </c:pt>
                <c:pt idx="2294">
                  <c:v>0.00115343</c:v>
                </c:pt>
                <c:pt idx="2295">
                  <c:v>0.0202598</c:v>
                </c:pt>
                <c:pt idx="2296">
                  <c:v>0.0115842</c:v>
                </c:pt>
                <c:pt idx="2297">
                  <c:v>0.013891</c:v>
                </c:pt>
                <c:pt idx="2298">
                  <c:v>0.00521537</c:v>
                </c:pt>
                <c:pt idx="2299">
                  <c:v>0.00115343</c:v>
                </c:pt>
                <c:pt idx="2300">
                  <c:v>0.00115343</c:v>
                </c:pt>
                <c:pt idx="2301">
                  <c:v>0.013891</c:v>
                </c:pt>
                <c:pt idx="2302">
                  <c:v>0.00521537</c:v>
                </c:pt>
                <c:pt idx="2303">
                  <c:v>0.00115343</c:v>
                </c:pt>
                <c:pt idx="2304">
                  <c:v>0.00115343</c:v>
                </c:pt>
                <c:pt idx="2305">
                  <c:v>0.0115842</c:v>
                </c:pt>
                <c:pt idx="2306">
                  <c:v>0.0202598</c:v>
                </c:pt>
                <c:pt idx="2307">
                  <c:v>0.00521537</c:v>
                </c:pt>
                <c:pt idx="2308">
                  <c:v>0.013891</c:v>
                </c:pt>
                <c:pt idx="2309">
                  <c:v>0.00752224</c:v>
                </c:pt>
                <c:pt idx="2310">
                  <c:v>0.0202598</c:v>
                </c:pt>
                <c:pt idx="2311">
                  <c:v>0.0115842</c:v>
                </c:pt>
                <c:pt idx="2312">
                  <c:v>0.0202598</c:v>
                </c:pt>
                <c:pt idx="2313">
                  <c:v>0.00521537</c:v>
                </c:pt>
                <c:pt idx="2314">
                  <c:v>0.00752224</c:v>
                </c:pt>
                <c:pt idx="2315">
                  <c:v>0.0115842</c:v>
                </c:pt>
                <c:pt idx="2316">
                  <c:v>0.013891</c:v>
                </c:pt>
                <c:pt idx="2317">
                  <c:v>0.00115343</c:v>
                </c:pt>
                <c:pt idx="2318">
                  <c:v>0.00115343</c:v>
                </c:pt>
                <c:pt idx="2319">
                  <c:v>0.00115343</c:v>
                </c:pt>
                <c:pt idx="2320">
                  <c:v>0.0202598</c:v>
                </c:pt>
                <c:pt idx="2321">
                  <c:v>0.013891</c:v>
                </c:pt>
                <c:pt idx="2322">
                  <c:v>0.0266286</c:v>
                </c:pt>
                <c:pt idx="2323">
                  <c:v>0.00752224</c:v>
                </c:pt>
                <c:pt idx="2324">
                  <c:v>0.013891</c:v>
                </c:pt>
                <c:pt idx="2325">
                  <c:v>0.00115343</c:v>
                </c:pt>
                <c:pt idx="2326">
                  <c:v>0.00752224</c:v>
                </c:pt>
                <c:pt idx="2327">
                  <c:v>0.0329974</c:v>
                </c:pt>
                <c:pt idx="2328">
                  <c:v>0.00521537</c:v>
                </c:pt>
                <c:pt idx="2329">
                  <c:v>0.0115842</c:v>
                </c:pt>
                <c:pt idx="2330">
                  <c:v>0.00752224</c:v>
                </c:pt>
                <c:pt idx="2331">
                  <c:v>0.00521537</c:v>
                </c:pt>
                <c:pt idx="2332">
                  <c:v>0.013891</c:v>
                </c:pt>
                <c:pt idx="2333">
                  <c:v>0.00115343</c:v>
                </c:pt>
                <c:pt idx="2334">
                  <c:v>0.00521537</c:v>
                </c:pt>
                <c:pt idx="2335">
                  <c:v>0.0202598</c:v>
                </c:pt>
                <c:pt idx="2336">
                  <c:v>0.0115842</c:v>
                </c:pt>
                <c:pt idx="2337">
                  <c:v>0.013891</c:v>
                </c:pt>
                <c:pt idx="2338">
                  <c:v>0.013891</c:v>
                </c:pt>
                <c:pt idx="2339">
                  <c:v>0.00521537</c:v>
                </c:pt>
                <c:pt idx="2340">
                  <c:v>0.00115343</c:v>
                </c:pt>
                <c:pt idx="2341">
                  <c:v>0.00752224</c:v>
                </c:pt>
                <c:pt idx="2342">
                  <c:v>0.00521537</c:v>
                </c:pt>
                <c:pt idx="2343">
                  <c:v>0.013891</c:v>
                </c:pt>
                <c:pt idx="2344">
                  <c:v>0.00115343</c:v>
                </c:pt>
                <c:pt idx="2345">
                  <c:v>0.00115343</c:v>
                </c:pt>
                <c:pt idx="2346">
                  <c:v>0.00115343</c:v>
                </c:pt>
                <c:pt idx="2347">
                  <c:v>0.00752224</c:v>
                </c:pt>
                <c:pt idx="2348">
                  <c:v>0.00115343</c:v>
                </c:pt>
                <c:pt idx="2349">
                  <c:v>0.0202598</c:v>
                </c:pt>
                <c:pt idx="2350">
                  <c:v>0.00115343</c:v>
                </c:pt>
                <c:pt idx="2351">
                  <c:v>0.0202598</c:v>
                </c:pt>
                <c:pt idx="2352">
                  <c:v>0.0202598</c:v>
                </c:pt>
                <c:pt idx="2353">
                  <c:v>0.00115343</c:v>
                </c:pt>
                <c:pt idx="2354">
                  <c:v>0.0202598</c:v>
                </c:pt>
                <c:pt idx="2355">
                  <c:v>0.00752224</c:v>
                </c:pt>
                <c:pt idx="2356">
                  <c:v>0.0202598</c:v>
                </c:pt>
                <c:pt idx="2357">
                  <c:v>0.00521537</c:v>
                </c:pt>
                <c:pt idx="2358">
                  <c:v>0.0115842</c:v>
                </c:pt>
                <c:pt idx="2359">
                  <c:v>0.00115343</c:v>
                </c:pt>
                <c:pt idx="2360">
                  <c:v>0.0202598</c:v>
                </c:pt>
                <c:pt idx="2361">
                  <c:v>0.0202598</c:v>
                </c:pt>
                <c:pt idx="2362">
                  <c:v>0.00752224</c:v>
                </c:pt>
                <c:pt idx="2363">
                  <c:v>0.013891</c:v>
                </c:pt>
                <c:pt idx="2364">
                  <c:v>0.00115343</c:v>
                </c:pt>
                <c:pt idx="2365">
                  <c:v>0.017953</c:v>
                </c:pt>
                <c:pt idx="2366">
                  <c:v>0.00752224</c:v>
                </c:pt>
                <c:pt idx="2367">
                  <c:v>0.00115343</c:v>
                </c:pt>
                <c:pt idx="2368">
                  <c:v>0.00521537</c:v>
                </c:pt>
                <c:pt idx="2369">
                  <c:v>0.0115842</c:v>
                </c:pt>
                <c:pt idx="2370">
                  <c:v>0.00752224</c:v>
                </c:pt>
                <c:pt idx="2371">
                  <c:v>0.00115343</c:v>
                </c:pt>
                <c:pt idx="2372">
                  <c:v>0.0266286</c:v>
                </c:pt>
                <c:pt idx="2373">
                  <c:v>0.00521537</c:v>
                </c:pt>
                <c:pt idx="2374">
                  <c:v>0.00521537</c:v>
                </c:pt>
                <c:pt idx="2375">
                  <c:v>0.0202598</c:v>
                </c:pt>
                <c:pt idx="2376">
                  <c:v>0.00521537</c:v>
                </c:pt>
                <c:pt idx="2377">
                  <c:v>0.00115343</c:v>
                </c:pt>
                <c:pt idx="2378">
                  <c:v>0.00521537</c:v>
                </c:pt>
                <c:pt idx="2379">
                  <c:v>0.00752224</c:v>
                </c:pt>
                <c:pt idx="2380">
                  <c:v>0.0115842</c:v>
                </c:pt>
                <c:pt idx="2381">
                  <c:v>0.00115343</c:v>
                </c:pt>
                <c:pt idx="2382">
                  <c:v>0.0115842</c:v>
                </c:pt>
                <c:pt idx="2383">
                  <c:v>0.00752224</c:v>
                </c:pt>
                <c:pt idx="2384">
                  <c:v>0.0202598</c:v>
                </c:pt>
                <c:pt idx="2385">
                  <c:v>0.013891</c:v>
                </c:pt>
                <c:pt idx="2386">
                  <c:v>0.00752224</c:v>
                </c:pt>
                <c:pt idx="2387">
                  <c:v>0.00115343</c:v>
                </c:pt>
                <c:pt idx="2388">
                  <c:v>0.0115842</c:v>
                </c:pt>
                <c:pt idx="2389">
                  <c:v>0.0202598</c:v>
                </c:pt>
                <c:pt idx="2390">
                  <c:v>0.0266286</c:v>
                </c:pt>
                <c:pt idx="2391">
                  <c:v>0.00752224</c:v>
                </c:pt>
                <c:pt idx="2392">
                  <c:v>0.00115343</c:v>
                </c:pt>
                <c:pt idx="2393">
                  <c:v>0.00115343</c:v>
                </c:pt>
                <c:pt idx="2394">
                  <c:v>0.00115343</c:v>
                </c:pt>
                <c:pt idx="2395">
                  <c:v>0.0202598</c:v>
                </c:pt>
                <c:pt idx="2396">
                  <c:v>0.00115343</c:v>
                </c:pt>
                <c:pt idx="2397">
                  <c:v>0.00115343</c:v>
                </c:pt>
                <c:pt idx="2398">
                  <c:v>0.00752224</c:v>
                </c:pt>
                <c:pt idx="2399">
                  <c:v>0.013891</c:v>
                </c:pt>
                <c:pt idx="2400">
                  <c:v>0.0202598</c:v>
                </c:pt>
                <c:pt idx="2401">
                  <c:v>0.0202598</c:v>
                </c:pt>
                <c:pt idx="2402">
                  <c:v>0.0202598</c:v>
                </c:pt>
                <c:pt idx="2403">
                  <c:v>0.00752224</c:v>
                </c:pt>
                <c:pt idx="2404">
                  <c:v>0.013891</c:v>
                </c:pt>
                <c:pt idx="2405">
                  <c:v>0.0202598</c:v>
                </c:pt>
                <c:pt idx="2406">
                  <c:v>0.0202598</c:v>
                </c:pt>
                <c:pt idx="2407">
                  <c:v>0.00521537</c:v>
                </c:pt>
                <c:pt idx="2408">
                  <c:v>0.0115842</c:v>
                </c:pt>
                <c:pt idx="2409">
                  <c:v>0.013891</c:v>
                </c:pt>
                <c:pt idx="2410">
                  <c:v>0.00115343</c:v>
                </c:pt>
                <c:pt idx="2411">
                  <c:v>0.00521537</c:v>
                </c:pt>
                <c:pt idx="2412">
                  <c:v>0.00752224</c:v>
                </c:pt>
                <c:pt idx="2413">
                  <c:v>0.00752224</c:v>
                </c:pt>
                <c:pt idx="2414">
                  <c:v>0.0202598</c:v>
                </c:pt>
                <c:pt idx="2415">
                  <c:v>0.0115842</c:v>
                </c:pt>
                <c:pt idx="2416">
                  <c:v>0.0266286</c:v>
                </c:pt>
                <c:pt idx="2417">
                  <c:v>0.00115343</c:v>
                </c:pt>
                <c:pt idx="2418">
                  <c:v>0.00752224</c:v>
                </c:pt>
                <c:pt idx="2419">
                  <c:v>0.0202598</c:v>
                </c:pt>
                <c:pt idx="2420">
                  <c:v>0.00115343</c:v>
                </c:pt>
                <c:pt idx="2421">
                  <c:v>0.00752224</c:v>
                </c:pt>
                <c:pt idx="2422">
                  <c:v>0.00115343</c:v>
                </c:pt>
                <c:pt idx="2423">
                  <c:v>0.0115842</c:v>
                </c:pt>
                <c:pt idx="2424">
                  <c:v>0.00752224</c:v>
                </c:pt>
                <c:pt idx="2425">
                  <c:v>0.00521537</c:v>
                </c:pt>
                <c:pt idx="2426">
                  <c:v>0.0115842</c:v>
                </c:pt>
                <c:pt idx="2427">
                  <c:v>0.0115842</c:v>
                </c:pt>
                <c:pt idx="2428">
                  <c:v>0.00521537</c:v>
                </c:pt>
                <c:pt idx="2429">
                  <c:v>0.00115343</c:v>
                </c:pt>
                <c:pt idx="2430">
                  <c:v>0.0115842</c:v>
                </c:pt>
                <c:pt idx="2431">
                  <c:v>0.0115842</c:v>
                </c:pt>
                <c:pt idx="2432">
                  <c:v>0.013891</c:v>
                </c:pt>
                <c:pt idx="2433">
                  <c:v>0.00752224</c:v>
                </c:pt>
                <c:pt idx="2434">
                  <c:v>0.013891</c:v>
                </c:pt>
                <c:pt idx="2435">
                  <c:v>0.00521537</c:v>
                </c:pt>
                <c:pt idx="2436">
                  <c:v>0.00752224</c:v>
                </c:pt>
                <c:pt idx="2437">
                  <c:v>0.00752224</c:v>
                </c:pt>
                <c:pt idx="2438">
                  <c:v>0.0202598</c:v>
                </c:pt>
                <c:pt idx="2439">
                  <c:v>0.0202598</c:v>
                </c:pt>
                <c:pt idx="2440">
                  <c:v>0.013891</c:v>
                </c:pt>
                <c:pt idx="2441">
                  <c:v>0.013891</c:v>
                </c:pt>
                <c:pt idx="2442">
                  <c:v>0.00521537</c:v>
                </c:pt>
                <c:pt idx="2443">
                  <c:v>0.00521537</c:v>
                </c:pt>
                <c:pt idx="2444">
                  <c:v>0.0202598</c:v>
                </c:pt>
                <c:pt idx="2445">
                  <c:v>0.0202598</c:v>
                </c:pt>
                <c:pt idx="2446">
                  <c:v>0.0202598</c:v>
                </c:pt>
                <c:pt idx="2447">
                  <c:v>0.00521537</c:v>
                </c:pt>
                <c:pt idx="2448">
                  <c:v>0.00115343</c:v>
                </c:pt>
                <c:pt idx="2449">
                  <c:v>0.0115842</c:v>
                </c:pt>
                <c:pt idx="2450">
                  <c:v>0.013891</c:v>
                </c:pt>
                <c:pt idx="2451">
                  <c:v>0.0115842</c:v>
                </c:pt>
                <c:pt idx="2452">
                  <c:v>0.00752224</c:v>
                </c:pt>
                <c:pt idx="2453">
                  <c:v>0.00521537</c:v>
                </c:pt>
                <c:pt idx="2454">
                  <c:v>0.0115842</c:v>
                </c:pt>
                <c:pt idx="2455">
                  <c:v>0.00115343</c:v>
                </c:pt>
                <c:pt idx="2456">
                  <c:v>0.00752224</c:v>
                </c:pt>
                <c:pt idx="2457">
                  <c:v>0.00115343</c:v>
                </c:pt>
                <c:pt idx="2458">
                  <c:v>0.00752224</c:v>
                </c:pt>
                <c:pt idx="2459">
                  <c:v>0.00752224</c:v>
                </c:pt>
                <c:pt idx="2460">
                  <c:v>0.00521537</c:v>
                </c:pt>
                <c:pt idx="2461">
                  <c:v>0.0202598</c:v>
                </c:pt>
                <c:pt idx="2462">
                  <c:v>0.0115842</c:v>
                </c:pt>
                <c:pt idx="2463">
                  <c:v>0.00752224</c:v>
                </c:pt>
                <c:pt idx="2464">
                  <c:v>0.0202598</c:v>
                </c:pt>
                <c:pt idx="2465">
                  <c:v>0.0202598</c:v>
                </c:pt>
                <c:pt idx="2466">
                  <c:v>0.00115343</c:v>
                </c:pt>
                <c:pt idx="2467">
                  <c:v>0.0115842</c:v>
                </c:pt>
                <c:pt idx="2468">
                  <c:v>0.013891</c:v>
                </c:pt>
                <c:pt idx="2469">
                  <c:v>0.0202598</c:v>
                </c:pt>
                <c:pt idx="2470">
                  <c:v>0.00752224</c:v>
                </c:pt>
                <c:pt idx="2471">
                  <c:v>0.0202598</c:v>
                </c:pt>
                <c:pt idx="2472">
                  <c:v>0.00115343</c:v>
                </c:pt>
                <c:pt idx="2473">
                  <c:v>0.013891</c:v>
                </c:pt>
                <c:pt idx="2474">
                  <c:v>0.00115343</c:v>
                </c:pt>
                <c:pt idx="2475">
                  <c:v>0.00752224</c:v>
                </c:pt>
                <c:pt idx="2476">
                  <c:v>0.0115842</c:v>
                </c:pt>
                <c:pt idx="2477">
                  <c:v>0.00521537</c:v>
                </c:pt>
                <c:pt idx="2478">
                  <c:v>0.00752224</c:v>
                </c:pt>
                <c:pt idx="2479">
                  <c:v>0.0202598</c:v>
                </c:pt>
                <c:pt idx="2480">
                  <c:v>0.0202598</c:v>
                </c:pt>
                <c:pt idx="2481">
                  <c:v>0.00521537</c:v>
                </c:pt>
                <c:pt idx="2482">
                  <c:v>0.0115842</c:v>
                </c:pt>
                <c:pt idx="2483">
                  <c:v>0.0202598</c:v>
                </c:pt>
                <c:pt idx="2484">
                  <c:v>0.00752224</c:v>
                </c:pt>
                <c:pt idx="2485">
                  <c:v>0.00521537</c:v>
                </c:pt>
                <c:pt idx="2486">
                  <c:v>0.0115842</c:v>
                </c:pt>
                <c:pt idx="2487">
                  <c:v>0.0202598</c:v>
                </c:pt>
                <c:pt idx="2488">
                  <c:v>0.00115343</c:v>
                </c:pt>
                <c:pt idx="2489">
                  <c:v>0.00115343</c:v>
                </c:pt>
                <c:pt idx="2490">
                  <c:v>0.00521537</c:v>
                </c:pt>
                <c:pt idx="2491">
                  <c:v>0.0115842</c:v>
                </c:pt>
                <c:pt idx="2492">
                  <c:v>0.00115343</c:v>
                </c:pt>
                <c:pt idx="2493">
                  <c:v>0.00115343</c:v>
                </c:pt>
                <c:pt idx="2494">
                  <c:v>0.013891</c:v>
                </c:pt>
                <c:pt idx="2495">
                  <c:v>0.00752224</c:v>
                </c:pt>
                <c:pt idx="2496">
                  <c:v>0.00521537</c:v>
                </c:pt>
                <c:pt idx="2497">
                  <c:v>0.00521537</c:v>
                </c:pt>
                <c:pt idx="2498">
                  <c:v>0.00752224</c:v>
                </c:pt>
                <c:pt idx="2499">
                  <c:v>0.00752224</c:v>
                </c:pt>
                <c:pt idx="2500">
                  <c:v>0.0202598</c:v>
                </c:pt>
                <c:pt idx="2501">
                  <c:v>0.0202598</c:v>
                </c:pt>
                <c:pt idx="2502">
                  <c:v>0.00752224</c:v>
                </c:pt>
                <c:pt idx="2503">
                  <c:v>0.00115343</c:v>
                </c:pt>
                <c:pt idx="2504">
                  <c:v>0.00115343</c:v>
                </c:pt>
                <c:pt idx="2505">
                  <c:v>0.013891</c:v>
                </c:pt>
                <c:pt idx="2506">
                  <c:v>0.00115343</c:v>
                </c:pt>
                <c:pt idx="2507">
                  <c:v>0.0115842</c:v>
                </c:pt>
                <c:pt idx="2508">
                  <c:v>0.00115343</c:v>
                </c:pt>
                <c:pt idx="2509">
                  <c:v>0.0202598</c:v>
                </c:pt>
                <c:pt idx="2510">
                  <c:v>0.00752224</c:v>
                </c:pt>
                <c:pt idx="2511">
                  <c:v>0.013891</c:v>
                </c:pt>
                <c:pt idx="2512">
                  <c:v>0.00752224</c:v>
                </c:pt>
                <c:pt idx="2513">
                  <c:v>0.00752224</c:v>
                </c:pt>
                <c:pt idx="2514">
                  <c:v>0.0115842</c:v>
                </c:pt>
                <c:pt idx="2515">
                  <c:v>0.00521537</c:v>
                </c:pt>
                <c:pt idx="2516">
                  <c:v>0.00521537</c:v>
                </c:pt>
                <c:pt idx="2517">
                  <c:v>0.0202598</c:v>
                </c:pt>
                <c:pt idx="2518">
                  <c:v>0.0202598</c:v>
                </c:pt>
                <c:pt idx="2519">
                  <c:v>0.00115343</c:v>
                </c:pt>
                <c:pt idx="2520">
                  <c:v>0.00115343</c:v>
                </c:pt>
                <c:pt idx="2521">
                  <c:v>0.013891</c:v>
                </c:pt>
                <c:pt idx="2522">
                  <c:v>0.0266286</c:v>
                </c:pt>
                <c:pt idx="2523">
                  <c:v>0.0329974</c:v>
                </c:pt>
                <c:pt idx="2524">
                  <c:v>0.0115842</c:v>
                </c:pt>
                <c:pt idx="2525">
                  <c:v>0.00752224</c:v>
                </c:pt>
                <c:pt idx="2526">
                  <c:v>0.00115343</c:v>
                </c:pt>
                <c:pt idx="2527">
                  <c:v>0.00752224</c:v>
                </c:pt>
                <c:pt idx="2528">
                  <c:v>0.00752224</c:v>
                </c:pt>
                <c:pt idx="2529">
                  <c:v>0.0266286</c:v>
                </c:pt>
                <c:pt idx="2530">
                  <c:v>0.0202598</c:v>
                </c:pt>
                <c:pt idx="2531">
                  <c:v>0.00115343</c:v>
                </c:pt>
                <c:pt idx="2532">
                  <c:v>0.00115343</c:v>
                </c:pt>
                <c:pt idx="2533">
                  <c:v>0.013891</c:v>
                </c:pt>
                <c:pt idx="2534">
                  <c:v>0.00752224</c:v>
                </c:pt>
                <c:pt idx="2535">
                  <c:v>0.00115343</c:v>
                </c:pt>
                <c:pt idx="2536">
                  <c:v>0.00521537</c:v>
                </c:pt>
                <c:pt idx="2537">
                  <c:v>0.0115842</c:v>
                </c:pt>
                <c:pt idx="2538">
                  <c:v>0.0202598</c:v>
                </c:pt>
                <c:pt idx="2539">
                  <c:v>0.00115343</c:v>
                </c:pt>
                <c:pt idx="2540">
                  <c:v>0.013891</c:v>
                </c:pt>
                <c:pt idx="2541">
                  <c:v>0.0266286</c:v>
                </c:pt>
                <c:pt idx="2542">
                  <c:v>0.00115343</c:v>
                </c:pt>
                <c:pt idx="2543">
                  <c:v>0.00752224</c:v>
                </c:pt>
                <c:pt idx="2544">
                  <c:v>0.0115842</c:v>
                </c:pt>
                <c:pt idx="2545">
                  <c:v>0.00752224</c:v>
                </c:pt>
                <c:pt idx="2546">
                  <c:v>0.00752224</c:v>
                </c:pt>
                <c:pt idx="2547">
                  <c:v>0.00115343</c:v>
                </c:pt>
                <c:pt idx="2548">
                  <c:v>0.0115842</c:v>
                </c:pt>
                <c:pt idx="2549">
                  <c:v>0.0202598</c:v>
                </c:pt>
                <c:pt idx="2550">
                  <c:v>0.00521537</c:v>
                </c:pt>
                <c:pt idx="2551">
                  <c:v>0.0115842</c:v>
                </c:pt>
                <c:pt idx="2552">
                  <c:v>0.00115343</c:v>
                </c:pt>
                <c:pt idx="2553">
                  <c:v>0.00521537</c:v>
                </c:pt>
                <c:pt idx="2554">
                  <c:v>0.0202598</c:v>
                </c:pt>
                <c:pt idx="2555">
                  <c:v>0.00115343</c:v>
                </c:pt>
                <c:pt idx="2556">
                  <c:v>0.0115842</c:v>
                </c:pt>
                <c:pt idx="2557">
                  <c:v>0.013891</c:v>
                </c:pt>
                <c:pt idx="2558">
                  <c:v>0.0202598</c:v>
                </c:pt>
                <c:pt idx="2559">
                  <c:v>0.0115842</c:v>
                </c:pt>
                <c:pt idx="2560">
                  <c:v>0.013891</c:v>
                </c:pt>
                <c:pt idx="2561">
                  <c:v>0.00521537</c:v>
                </c:pt>
                <c:pt idx="2562">
                  <c:v>0.00752224</c:v>
                </c:pt>
                <c:pt idx="2563">
                  <c:v>0.013891</c:v>
                </c:pt>
                <c:pt idx="2564">
                  <c:v>0.00752224</c:v>
                </c:pt>
                <c:pt idx="2565">
                  <c:v>0.0202598</c:v>
                </c:pt>
                <c:pt idx="2566">
                  <c:v>0.00115343</c:v>
                </c:pt>
                <c:pt idx="2567">
                  <c:v>0.0266286</c:v>
                </c:pt>
                <c:pt idx="2568">
                  <c:v>0.013891</c:v>
                </c:pt>
                <c:pt idx="2569">
                  <c:v>0.0115842</c:v>
                </c:pt>
                <c:pt idx="2570">
                  <c:v>0.0115842</c:v>
                </c:pt>
                <c:pt idx="2571">
                  <c:v>0.00752224</c:v>
                </c:pt>
                <c:pt idx="2572">
                  <c:v>0.0266286</c:v>
                </c:pt>
                <c:pt idx="2573">
                  <c:v>0.0266286</c:v>
                </c:pt>
                <c:pt idx="2574">
                  <c:v>0.00521537</c:v>
                </c:pt>
                <c:pt idx="2575">
                  <c:v>0.00752224</c:v>
                </c:pt>
                <c:pt idx="2576">
                  <c:v>0.00521537</c:v>
                </c:pt>
                <c:pt idx="2577">
                  <c:v>0.0202598</c:v>
                </c:pt>
                <c:pt idx="2578">
                  <c:v>0.00752224</c:v>
                </c:pt>
                <c:pt idx="2579">
                  <c:v>0.013891</c:v>
                </c:pt>
                <c:pt idx="2580">
                  <c:v>0.00521537</c:v>
                </c:pt>
                <c:pt idx="2581">
                  <c:v>0.00521537</c:v>
                </c:pt>
                <c:pt idx="2582">
                  <c:v>0.00115343</c:v>
                </c:pt>
                <c:pt idx="2583">
                  <c:v>0.0115842</c:v>
                </c:pt>
                <c:pt idx="2584">
                  <c:v>0.00115343</c:v>
                </c:pt>
                <c:pt idx="2585">
                  <c:v>0.00521537</c:v>
                </c:pt>
                <c:pt idx="2586">
                  <c:v>0.00521537</c:v>
                </c:pt>
                <c:pt idx="2587">
                  <c:v>0.0202598</c:v>
                </c:pt>
                <c:pt idx="2588">
                  <c:v>0.0202598</c:v>
                </c:pt>
                <c:pt idx="2589">
                  <c:v>0.00115343</c:v>
                </c:pt>
                <c:pt idx="2590">
                  <c:v>0.00521537</c:v>
                </c:pt>
                <c:pt idx="2591">
                  <c:v>0.00115343</c:v>
                </c:pt>
                <c:pt idx="2592">
                  <c:v>0.00115343</c:v>
                </c:pt>
                <c:pt idx="2593">
                  <c:v>0.00521537</c:v>
                </c:pt>
                <c:pt idx="2594">
                  <c:v>0.00521537</c:v>
                </c:pt>
                <c:pt idx="2595">
                  <c:v>0.0115842</c:v>
                </c:pt>
                <c:pt idx="2596">
                  <c:v>0.0202598</c:v>
                </c:pt>
                <c:pt idx="2597">
                  <c:v>0.013891</c:v>
                </c:pt>
                <c:pt idx="2598">
                  <c:v>0.0202598</c:v>
                </c:pt>
                <c:pt idx="2599">
                  <c:v>0.00115343</c:v>
                </c:pt>
                <c:pt idx="2600">
                  <c:v>0.00752224</c:v>
                </c:pt>
                <c:pt idx="2601">
                  <c:v>0.00115343</c:v>
                </c:pt>
                <c:pt idx="2602">
                  <c:v>0.00521537</c:v>
                </c:pt>
                <c:pt idx="2603">
                  <c:v>0.00521537</c:v>
                </c:pt>
                <c:pt idx="2604">
                  <c:v>0.013891</c:v>
                </c:pt>
                <c:pt idx="2605">
                  <c:v>0.00115343</c:v>
                </c:pt>
                <c:pt idx="2606">
                  <c:v>0.013891</c:v>
                </c:pt>
                <c:pt idx="2607">
                  <c:v>0.00115343</c:v>
                </c:pt>
                <c:pt idx="2608">
                  <c:v>0.013891</c:v>
                </c:pt>
                <c:pt idx="2609">
                  <c:v>0.00521537</c:v>
                </c:pt>
                <c:pt idx="2610">
                  <c:v>0.013891</c:v>
                </c:pt>
                <c:pt idx="2611">
                  <c:v>0.00115343</c:v>
                </c:pt>
                <c:pt idx="2612">
                  <c:v>0.00115343</c:v>
                </c:pt>
                <c:pt idx="2613">
                  <c:v>0.0202598</c:v>
                </c:pt>
                <c:pt idx="2614">
                  <c:v>0.0202598</c:v>
                </c:pt>
                <c:pt idx="2615">
                  <c:v>0.013891</c:v>
                </c:pt>
                <c:pt idx="2616">
                  <c:v>0.00115343</c:v>
                </c:pt>
                <c:pt idx="2617">
                  <c:v>0.00752224</c:v>
                </c:pt>
                <c:pt idx="2618">
                  <c:v>0.0202598</c:v>
                </c:pt>
                <c:pt idx="2619">
                  <c:v>0.0115842</c:v>
                </c:pt>
                <c:pt idx="2620">
                  <c:v>0.00115343</c:v>
                </c:pt>
                <c:pt idx="2621">
                  <c:v>0.0115842</c:v>
                </c:pt>
                <c:pt idx="2622">
                  <c:v>0.0202598</c:v>
                </c:pt>
                <c:pt idx="2623">
                  <c:v>0.00752224</c:v>
                </c:pt>
                <c:pt idx="2624">
                  <c:v>0.00752224</c:v>
                </c:pt>
                <c:pt idx="2625">
                  <c:v>0.00115343</c:v>
                </c:pt>
                <c:pt idx="2626">
                  <c:v>0.0115842</c:v>
                </c:pt>
                <c:pt idx="2627">
                  <c:v>0.0202598</c:v>
                </c:pt>
                <c:pt idx="2628">
                  <c:v>0.0266286</c:v>
                </c:pt>
                <c:pt idx="2629">
                  <c:v>0.0115842</c:v>
                </c:pt>
                <c:pt idx="2630">
                  <c:v>0.00115343</c:v>
                </c:pt>
                <c:pt idx="2631">
                  <c:v>0.0202598</c:v>
                </c:pt>
                <c:pt idx="2632">
                  <c:v>0.00752224</c:v>
                </c:pt>
                <c:pt idx="2633">
                  <c:v>0.00115343</c:v>
                </c:pt>
                <c:pt idx="2634">
                  <c:v>0.0202598</c:v>
                </c:pt>
                <c:pt idx="2635">
                  <c:v>0.0202598</c:v>
                </c:pt>
                <c:pt idx="2636">
                  <c:v>0.013891</c:v>
                </c:pt>
                <c:pt idx="2637">
                  <c:v>0.013891</c:v>
                </c:pt>
                <c:pt idx="2638">
                  <c:v>0.00752224</c:v>
                </c:pt>
                <c:pt idx="2639">
                  <c:v>0.00752224</c:v>
                </c:pt>
                <c:pt idx="2640">
                  <c:v>0.00115343</c:v>
                </c:pt>
                <c:pt idx="2641">
                  <c:v>0.0115842</c:v>
                </c:pt>
                <c:pt idx="2642">
                  <c:v>0.00521537</c:v>
                </c:pt>
                <c:pt idx="2643">
                  <c:v>0.00752224</c:v>
                </c:pt>
                <c:pt idx="2644">
                  <c:v>0.013891</c:v>
                </c:pt>
                <c:pt idx="2645">
                  <c:v>0.00115343</c:v>
                </c:pt>
                <c:pt idx="2646">
                  <c:v>0.013891</c:v>
                </c:pt>
                <c:pt idx="2647">
                  <c:v>0.00115343</c:v>
                </c:pt>
                <c:pt idx="2648">
                  <c:v>0.00752224</c:v>
                </c:pt>
                <c:pt idx="2649">
                  <c:v>0.00752224</c:v>
                </c:pt>
                <c:pt idx="2650">
                  <c:v>0.0202598</c:v>
                </c:pt>
                <c:pt idx="2651">
                  <c:v>0.00115343</c:v>
                </c:pt>
                <c:pt idx="2652">
                  <c:v>0.0202598</c:v>
                </c:pt>
                <c:pt idx="2653">
                  <c:v>0.00752224</c:v>
                </c:pt>
                <c:pt idx="2654">
                  <c:v>0.0202598</c:v>
                </c:pt>
                <c:pt idx="2655">
                  <c:v>0.00521537</c:v>
                </c:pt>
                <c:pt idx="2656">
                  <c:v>0.00115343</c:v>
                </c:pt>
                <c:pt idx="2657">
                  <c:v>0.0202598</c:v>
                </c:pt>
                <c:pt idx="2658">
                  <c:v>0.00521537</c:v>
                </c:pt>
                <c:pt idx="2659">
                  <c:v>0.00115343</c:v>
                </c:pt>
                <c:pt idx="2660">
                  <c:v>0.00115343</c:v>
                </c:pt>
                <c:pt idx="2661">
                  <c:v>0.00752224</c:v>
                </c:pt>
                <c:pt idx="2662">
                  <c:v>0.00115343</c:v>
                </c:pt>
                <c:pt idx="2663">
                  <c:v>0.00115343</c:v>
                </c:pt>
                <c:pt idx="2664">
                  <c:v>0.00521537</c:v>
                </c:pt>
                <c:pt idx="2665">
                  <c:v>0.0202598</c:v>
                </c:pt>
                <c:pt idx="2666">
                  <c:v>0.013891</c:v>
                </c:pt>
                <c:pt idx="2667">
                  <c:v>0.0115842</c:v>
                </c:pt>
                <c:pt idx="2668">
                  <c:v>0.00115343</c:v>
                </c:pt>
                <c:pt idx="2669">
                  <c:v>0.00115343</c:v>
                </c:pt>
                <c:pt idx="2670">
                  <c:v>0.00521537</c:v>
                </c:pt>
                <c:pt idx="2671">
                  <c:v>0.00115343</c:v>
                </c:pt>
                <c:pt idx="2672">
                  <c:v>0.0202598</c:v>
                </c:pt>
                <c:pt idx="2673">
                  <c:v>0.00752224</c:v>
                </c:pt>
                <c:pt idx="2674">
                  <c:v>0.013891</c:v>
                </c:pt>
                <c:pt idx="2675">
                  <c:v>0.00521537</c:v>
                </c:pt>
                <c:pt idx="2676">
                  <c:v>0.00115343</c:v>
                </c:pt>
                <c:pt idx="2677">
                  <c:v>0.0115842</c:v>
                </c:pt>
                <c:pt idx="2678">
                  <c:v>0.00115343</c:v>
                </c:pt>
                <c:pt idx="2679">
                  <c:v>0.00115343</c:v>
                </c:pt>
                <c:pt idx="2680">
                  <c:v>0.0202598</c:v>
                </c:pt>
                <c:pt idx="2681">
                  <c:v>0.00752224</c:v>
                </c:pt>
                <c:pt idx="2682">
                  <c:v>0.00752224</c:v>
                </c:pt>
                <c:pt idx="2683">
                  <c:v>0.00521537</c:v>
                </c:pt>
                <c:pt idx="2684">
                  <c:v>0.00752224</c:v>
                </c:pt>
                <c:pt idx="2685">
                  <c:v>0.00752224</c:v>
                </c:pt>
                <c:pt idx="2686">
                  <c:v>0.00752224</c:v>
                </c:pt>
                <c:pt idx="2687">
                  <c:v>0.0202598</c:v>
                </c:pt>
                <c:pt idx="2688">
                  <c:v>0.0202598</c:v>
                </c:pt>
                <c:pt idx="2689">
                  <c:v>0.00115343</c:v>
                </c:pt>
                <c:pt idx="2690">
                  <c:v>0.00521537</c:v>
                </c:pt>
                <c:pt idx="2691">
                  <c:v>0.013891</c:v>
                </c:pt>
                <c:pt idx="2692">
                  <c:v>0.00521537</c:v>
                </c:pt>
                <c:pt idx="2693">
                  <c:v>0.00115343</c:v>
                </c:pt>
                <c:pt idx="2694">
                  <c:v>0.013891</c:v>
                </c:pt>
                <c:pt idx="2695">
                  <c:v>0.00752224</c:v>
                </c:pt>
                <c:pt idx="2696">
                  <c:v>0.00115343</c:v>
                </c:pt>
                <c:pt idx="2697">
                  <c:v>0.00521537</c:v>
                </c:pt>
                <c:pt idx="2698">
                  <c:v>0.00752224</c:v>
                </c:pt>
                <c:pt idx="2699">
                  <c:v>0.0115842</c:v>
                </c:pt>
                <c:pt idx="2700">
                  <c:v>0.0202598</c:v>
                </c:pt>
                <c:pt idx="2701">
                  <c:v>0.00115343</c:v>
                </c:pt>
                <c:pt idx="2702">
                  <c:v>0.0202598</c:v>
                </c:pt>
                <c:pt idx="2703">
                  <c:v>0.0115842</c:v>
                </c:pt>
                <c:pt idx="2704">
                  <c:v>0.00752224</c:v>
                </c:pt>
                <c:pt idx="2705">
                  <c:v>0.0115842</c:v>
                </c:pt>
                <c:pt idx="2706">
                  <c:v>0.0266286</c:v>
                </c:pt>
                <c:pt idx="2707">
                  <c:v>0.0115842</c:v>
                </c:pt>
                <c:pt idx="2708">
                  <c:v>0.00521537</c:v>
                </c:pt>
                <c:pt idx="2709">
                  <c:v>0.0202598</c:v>
                </c:pt>
                <c:pt idx="2710">
                  <c:v>0.00115343</c:v>
                </c:pt>
                <c:pt idx="2711">
                  <c:v>0.00115343</c:v>
                </c:pt>
                <c:pt idx="2712">
                  <c:v>0.00752224</c:v>
                </c:pt>
                <c:pt idx="2713">
                  <c:v>0.0202598</c:v>
                </c:pt>
                <c:pt idx="2714">
                  <c:v>0.013891</c:v>
                </c:pt>
                <c:pt idx="2715">
                  <c:v>0.0202598</c:v>
                </c:pt>
                <c:pt idx="2716">
                  <c:v>0.00115343</c:v>
                </c:pt>
                <c:pt idx="2717">
                  <c:v>0.00752224</c:v>
                </c:pt>
                <c:pt idx="2718">
                  <c:v>0.00752224</c:v>
                </c:pt>
                <c:pt idx="2719">
                  <c:v>0.00115343</c:v>
                </c:pt>
                <c:pt idx="2720">
                  <c:v>0.00752224</c:v>
                </c:pt>
                <c:pt idx="2721">
                  <c:v>0.00752224</c:v>
                </c:pt>
                <c:pt idx="2722">
                  <c:v>0.0202598</c:v>
                </c:pt>
                <c:pt idx="2723">
                  <c:v>0.00752224</c:v>
                </c:pt>
                <c:pt idx="2724">
                  <c:v>0.00752224</c:v>
                </c:pt>
                <c:pt idx="2725">
                  <c:v>0.00521537</c:v>
                </c:pt>
                <c:pt idx="2726">
                  <c:v>0.0202598</c:v>
                </c:pt>
                <c:pt idx="2727">
                  <c:v>0.0202598</c:v>
                </c:pt>
                <c:pt idx="2728">
                  <c:v>0.013891</c:v>
                </c:pt>
                <c:pt idx="2729">
                  <c:v>0.00115343</c:v>
                </c:pt>
                <c:pt idx="2730">
                  <c:v>0.00115343</c:v>
                </c:pt>
                <c:pt idx="2731">
                  <c:v>0.00521537</c:v>
                </c:pt>
                <c:pt idx="2732">
                  <c:v>0.013891</c:v>
                </c:pt>
                <c:pt idx="2733">
                  <c:v>0.0202598</c:v>
                </c:pt>
                <c:pt idx="2734">
                  <c:v>0.00752224</c:v>
                </c:pt>
                <c:pt idx="2735">
                  <c:v>0.00752224</c:v>
                </c:pt>
                <c:pt idx="2736">
                  <c:v>0.0266286</c:v>
                </c:pt>
                <c:pt idx="2737">
                  <c:v>0.013891</c:v>
                </c:pt>
                <c:pt idx="2738">
                  <c:v>0.00115343</c:v>
                </c:pt>
                <c:pt idx="2739">
                  <c:v>0.00752224</c:v>
                </c:pt>
                <c:pt idx="2740">
                  <c:v>0.00521537</c:v>
                </c:pt>
                <c:pt idx="2741">
                  <c:v>0.0202598</c:v>
                </c:pt>
                <c:pt idx="2742">
                  <c:v>0.013891</c:v>
                </c:pt>
                <c:pt idx="2743">
                  <c:v>0.00521537</c:v>
                </c:pt>
                <c:pt idx="2744">
                  <c:v>0.013891</c:v>
                </c:pt>
                <c:pt idx="2745">
                  <c:v>0.00752224</c:v>
                </c:pt>
                <c:pt idx="2746">
                  <c:v>0.013891</c:v>
                </c:pt>
                <c:pt idx="2747">
                  <c:v>0.00115343</c:v>
                </c:pt>
                <c:pt idx="2748">
                  <c:v>0.00115343</c:v>
                </c:pt>
                <c:pt idx="2749">
                  <c:v>0.0202598</c:v>
                </c:pt>
                <c:pt idx="2750">
                  <c:v>0.0115842</c:v>
                </c:pt>
                <c:pt idx="2751">
                  <c:v>0.0115842</c:v>
                </c:pt>
                <c:pt idx="2752">
                  <c:v>0.00752224</c:v>
                </c:pt>
                <c:pt idx="2753">
                  <c:v>0.00115343</c:v>
                </c:pt>
                <c:pt idx="2754">
                  <c:v>0.013891</c:v>
                </c:pt>
                <c:pt idx="2755">
                  <c:v>0.00752224</c:v>
                </c:pt>
                <c:pt idx="2756">
                  <c:v>0.0202598</c:v>
                </c:pt>
                <c:pt idx="2757">
                  <c:v>0.00115343</c:v>
                </c:pt>
                <c:pt idx="2758">
                  <c:v>0.00752224</c:v>
                </c:pt>
                <c:pt idx="2759">
                  <c:v>0.00115343</c:v>
                </c:pt>
                <c:pt idx="2760">
                  <c:v>0.0115842</c:v>
                </c:pt>
                <c:pt idx="2761">
                  <c:v>0.00752224</c:v>
                </c:pt>
                <c:pt idx="2762">
                  <c:v>0.00115343</c:v>
                </c:pt>
                <c:pt idx="2763">
                  <c:v>0.00521537</c:v>
                </c:pt>
                <c:pt idx="2764">
                  <c:v>0.00115343</c:v>
                </c:pt>
                <c:pt idx="2765">
                  <c:v>0.00752224</c:v>
                </c:pt>
                <c:pt idx="2766">
                  <c:v>0.013891</c:v>
                </c:pt>
                <c:pt idx="2767">
                  <c:v>0.00752224</c:v>
                </c:pt>
                <c:pt idx="2768">
                  <c:v>0.00752224</c:v>
                </c:pt>
                <c:pt idx="2769">
                  <c:v>0.00521537</c:v>
                </c:pt>
                <c:pt idx="2770">
                  <c:v>0.00521537</c:v>
                </c:pt>
                <c:pt idx="2771">
                  <c:v>0.0202598</c:v>
                </c:pt>
                <c:pt idx="2772">
                  <c:v>0.00521537</c:v>
                </c:pt>
                <c:pt idx="2773">
                  <c:v>0.013891</c:v>
                </c:pt>
                <c:pt idx="2774">
                  <c:v>0.00115343</c:v>
                </c:pt>
                <c:pt idx="2775">
                  <c:v>0.408757</c:v>
                </c:pt>
                <c:pt idx="2776">
                  <c:v>0.370544</c:v>
                </c:pt>
                <c:pt idx="2777">
                  <c:v>0.376913</c:v>
                </c:pt>
                <c:pt idx="2778">
                  <c:v>0.396019</c:v>
                </c:pt>
                <c:pt idx="2779">
                  <c:v>0.370544</c:v>
                </c:pt>
                <c:pt idx="2780">
                  <c:v>0.396019</c:v>
                </c:pt>
                <c:pt idx="2781">
                  <c:v>0.364175</c:v>
                </c:pt>
                <c:pt idx="2782">
                  <c:v>0.396019</c:v>
                </c:pt>
                <c:pt idx="2783">
                  <c:v>0.370544</c:v>
                </c:pt>
                <c:pt idx="2784">
                  <c:v>0.396019</c:v>
                </c:pt>
                <c:pt idx="2785">
                  <c:v>0.396019</c:v>
                </c:pt>
                <c:pt idx="2786">
                  <c:v>0.38965</c:v>
                </c:pt>
                <c:pt idx="2787">
                  <c:v>0.370544</c:v>
                </c:pt>
                <c:pt idx="2788">
                  <c:v>0.383282</c:v>
                </c:pt>
                <c:pt idx="2789">
                  <c:v>0.376913</c:v>
                </c:pt>
                <c:pt idx="2790">
                  <c:v>0.357806</c:v>
                </c:pt>
                <c:pt idx="2791">
                  <c:v>0.383282</c:v>
                </c:pt>
                <c:pt idx="2792">
                  <c:v>0.396019</c:v>
                </c:pt>
                <c:pt idx="2793">
                  <c:v>0.364175</c:v>
                </c:pt>
                <c:pt idx="2794">
                  <c:v>0.396019</c:v>
                </c:pt>
                <c:pt idx="2795">
                  <c:v>0.370544</c:v>
                </c:pt>
                <c:pt idx="2796">
                  <c:v>0.376913</c:v>
                </c:pt>
                <c:pt idx="2797">
                  <c:v>0.396019</c:v>
                </c:pt>
                <c:pt idx="2798">
                  <c:v>0.38965</c:v>
                </c:pt>
                <c:pt idx="2799">
                  <c:v>0.396019</c:v>
                </c:pt>
                <c:pt idx="2800">
                  <c:v>0.38965</c:v>
                </c:pt>
                <c:pt idx="2801">
                  <c:v>0.370544</c:v>
                </c:pt>
                <c:pt idx="2802">
                  <c:v>0.376913</c:v>
                </c:pt>
                <c:pt idx="2803">
                  <c:v>0.376913</c:v>
                </c:pt>
                <c:pt idx="2804">
                  <c:v>0.364175</c:v>
                </c:pt>
                <c:pt idx="2805">
                  <c:v>0.38965</c:v>
                </c:pt>
                <c:pt idx="2806">
                  <c:v>0.38965</c:v>
                </c:pt>
                <c:pt idx="2807">
                  <c:v>0.370544</c:v>
                </c:pt>
                <c:pt idx="2808">
                  <c:v>0.376913</c:v>
                </c:pt>
                <c:pt idx="2809">
                  <c:v>0.383282</c:v>
                </c:pt>
                <c:pt idx="2810">
                  <c:v>0.396019</c:v>
                </c:pt>
                <c:pt idx="2811">
                  <c:v>0.370544</c:v>
                </c:pt>
                <c:pt idx="2812">
                  <c:v>0.370544</c:v>
                </c:pt>
                <c:pt idx="2813">
                  <c:v>0.38965</c:v>
                </c:pt>
                <c:pt idx="2814">
                  <c:v>0.370544</c:v>
                </c:pt>
                <c:pt idx="2815">
                  <c:v>0.376913</c:v>
                </c:pt>
                <c:pt idx="2816">
                  <c:v>0.38965</c:v>
                </c:pt>
                <c:pt idx="2817">
                  <c:v>0.370544</c:v>
                </c:pt>
                <c:pt idx="2818">
                  <c:v>0.370544</c:v>
                </c:pt>
                <c:pt idx="2819">
                  <c:v>0.357806</c:v>
                </c:pt>
                <c:pt idx="2820">
                  <c:v>0.376913</c:v>
                </c:pt>
                <c:pt idx="2821">
                  <c:v>0.38965</c:v>
                </c:pt>
                <c:pt idx="2822">
                  <c:v>0.376913</c:v>
                </c:pt>
                <c:pt idx="2823">
                  <c:v>0.364175</c:v>
                </c:pt>
                <c:pt idx="2824">
                  <c:v>0.376913</c:v>
                </c:pt>
                <c:pt idx="2825">
                  <c:v>0.00752224</c:v>
                </c:pt>
                <c:pt idx="2826">
                  <c:v>0.0115842</c:v>
                </c:pt>
                <c:pt idx="2827">
                  <c:v>0.00115343</c:v>
                </c:pt>
                <c:pt idx="2828">
                  <c:v>0.0202598</c:v>
                </c:pt>
                <c:pt idx="2829">
                  <c:v>0.00115343</c:v>
                </c:pt>
                <c:pt idx="2830">
                  <c:v>0.0115842</c:v>
                </c:pt>
                <c:pt idx="2831">
                  <c:v>0.00115343</c:v>
                </c:pt>
                <c:pt idx="2832">
                  <c:v>0.0202598</c:v>
                </c:pt>
                <c:pt idx="2833">
                  <c:v>0.00521537</c:v>
                </c:pt>
                <c:pt idx="2834">
                  <c:v>0.0202598</c:v>
                </c:pt>
                <c:pt idx="2835">
                  <c:v>0.00115343</c:v>
                </c:pt>
                <c:pt idx="2836">
                  <c:v>0.0202598</c:v>
                </c:pt>
                <c:pt idx="2837">
                  <c:v>0.00115343</c:v>
                </c:pt>
                <c:pt idx="2838">
                  <c:v>0.013891</c:v>
                </c:pt>
                <c:pt idx="2839">
                  <c:v>0.0202598</c:v>
                </c:pt>
                <c:pt idx="2840">
                  <c:v>0.0202598</c:v>
                </c:pt>
                <c:pt idx="2841">
                  <c:v>0.0115842</c:v>
                </c:pt>
                <c:pt idx="2842">
                  <c:v>0.013891</c:v>
                </c:pt>
                <c:pt idx="2843">
                  <c:v>0.00115343</c:v>
                </c:pt>
                <c:pt idx="2844">
                  <c:v>0.0115842</c:v>
                </c:pt>
                <c:pt idx="2845">
                  <c:v>0.00115343</c:v>
                </c:pt>
                <c:pt idx="2846">
                  <c:v>0.0115842</c:v>
                </c:pt>
                <c:pt idx="2847">
                  <c:v>0.013891</c:v>
                </c:pt>
                <c:pt idx="2848">
                  <c:v>0.00115343</c:v>
                </c:pt>
                <c:pt idx="2849">
                  <c:v>0.0115842</c:v>
                </c:pt>
                <c:pt idx="2850">
                  <c:v>0.00115343</c:v>
                </c:pt>
                <c:pt idx="2851">
                  <c:v>0.00521537</c:v>
                </c:pt>
                <c:pt idx="2852">
                  <c:v>0.0115842</c:v>
                </c:pt>
                <c:pt idx="2853">
                  <c:v>0.00752224</c:v>
                </c:pt>
                <c:pt idx="2854">
                  <c:v>0.013891</c:v>
                </c:pt>
                <c:pt idx="2855">
                  <c:v>0.013891</c:v>
                </c:pt>
                <c:pt idx="2856">
                  <c:v>0.00521537</c:v>
                </c:pt>
                <c:pt idx="2857">
                  <c:v>0.00115343</c:v>
                </c:pt>
                <c:pt idx="2858">
                  <c:v>0.013891</c:v>
                </c:pt>
                <c:pt idx="2859">
                  <c:v>0.00115343</c:v>
                </c:pt>
                <c:pt idx="2860">
                  <c:v>0.00752224</c:v>
                </c:pt>
                <c:pt idx="2861">
                  <c:v>0.00115343</c:v>
                </c:pt>
                <c:pt idx="2862">
                  <c:v>0.013891</c:v>
                </c:pt>
                <c:pt idx="2863">
                  <c:v>0.00521537</c:v>
                </c:pt>
                <c:pt idx="2864">
                  <c:v>0.0115842</c:v>
                </c:pt>
                <c:pt idx="2865">
                  <c:v>0.0115842</c:v>
                </c:pt>
                <c:pt idx="2866">
                  <c:v>0.0202598</c:v>
                </c:pt>
                <c:pt idx="2867">
                  <c:v>0.00115343</c:v>
                </c:pt>
                <c:pt idx="2868">
                  <c:v>0.00521537</c:v>
                </c:pt>
                <c:pt idx="2869">
                  <c:v>0.00115343</c:v>
                </c:pt>
                <c:pt idx="2870">
                  <c:v>0.0202598</c:v>
                </c:pt>
                <c:pt idx="2871">
                  <c:v>0.00115343</c:v>
                </c:pt>
                <c:pt idx="2872">
                  <c:v>0.00752224</c:v>
                </c:pt>
                <c:pt idx="2873">
                  <c:v>0.00115343</c:v>
                </c:pt>
                <c:pt idx="2874">
                  <c:v>0.013891</c:v>
                </c:pt>
                <c:pt idx="2875">
                  <c:v>0.0115842</c:v>
                </c:pt>
                <c:pt idx="2876">
                  <c:v>0.00115343</c:v>
                </c:pt>
                <c:pt idx="2877">
                  <c:v>0.013891</c:v>
                </c:pt>
                <c:pt idx="2878">
                  <c:v>0.00521537</c:v>
                </c:pt>
                <c:pt idx="2879">
                  <c:v>0.0202598</c:v>
                </c:pt>
                <c:pt idx="2880">
                  <c:v>0.00115343</c:v>
                </c:pt>
                <c:pt idx="2881">
                  <c:v>0.013891</c:v>
                </c:pt>
                <c:pt idx="2882">
                  <c:v>0.013891</c:v>
                </c:pt>
                <c:pt idx="2883">
                  <c:v>0.0115842</c:v>
                </c:pt>
                <c:pt idx="2884">
                  <c:v>0.0202598</c:v>
                </c:pt>
                <c:pt idx="2885">
                  <c:v>0.00752224</c:v>
                </c:pt>
                <c:pt idx="2886">
                  <c:v>0.00521537</c:v>
                </c:pt>
                <c:pt idx="2887">
                  <c:v>0.0202598</c:v>
                </c:pt>
                <c:pt idx="2888">
                  <c:v>0.00115343</c:v>
                </c:pt>
                <c:pt idx="2889">
                  <c:v>0.013891</c:v>
                </c:pt>
                <c:pt idx="2890">
                  <c:v>0.0115842</c:v>
                </c:pt>
                <c:pt idx="2891">
                  <c:v>0.00115343</c:v>
                </c:pt>
                <c:pt idx="2892">
                  <c:v>0.013891</c:v>
                </c:pt>
                <c:pt idx="2893">
                  <c:v>0.0202598</c:v>
                </c:pt>
                <c:pt idx="2894">
                  <c:v>0.00752224</c:v>
                </c:pt>
                <c:pt idx="2895">
                  <c:v>0.0115842</c:v>
                </c:pt>
                <c:pt idx="2896">
                  <c:v>0.00521537</c:v>
                </c:pt>
                <c:pt idx="2897">
                  <c:v>0.0115842</c:v>
                </c:pt>
                <c:pt idx="2898">
                  <c:v>0.00521537</c:v>
                </c:pt>
                <c:pt idx="2899">
                  <c:v>0.013891</c:v>
                </c:pt>
                <c:pt idx="2900">
                  <c:v>0.00752224</c:v>
                </c:pt>
                <c:pt idx="2901">
                  <c:v>0.00752224</c:v>
                </c:pt>
                <c:pt idx="2902">
                  <c:v>0.00752224</c:v>
                </c:pt>
                <c:pt idx="2903">
                  <c:v>0.00521537</c:v>
                </c:pt>
                <c:pt idx="2904">
                  <c:v>0.00115343</c:v>
                </c:pt>
                <c:pt idx="2905">
                  <c:v>0.013891</c:v>
                </c:pt>
                <c:pt idx="2906">
                  <c:v>0.013891</c:v>
                </c:pt>
                <c:pt idx="2907">
                  <c:v>0.00752224</c:v>
                </c:pt>
                <c:pt idx="2908">
                  <c:v>0.00521537</c:v>
                </c:pt>
                <c:pt idx="2909">
                  <c:v>0.00115343</c:v>
                </c:pt>
                <c:pt idx="2910">
                  <c:v>0.0202598</c:v>
                </c:pt>
                <c:pt idx="2911">
                  <c:v>0.00115343</c:v>
                </c:pt>
                <c:pt idx="2912">
                  <c:v>0.00752224</c:v>
                </c:pt>
                <c:pt idx="2913">
                  <c:v>0.0266286</c:v>
                </c:pt>
                <c:pt idx="2914">
                  <c:v>0.00752224</c:v>
                </c:pt>
                <c:pt idx="2915">
                  <c:v>0.013891</c:v>
                </c:pt>
                <c:pt idx="2916">
                  <c:v>0.013891</c:v>
                </c:pt>
                <c:pt idx="2917">
                  <c:v>0.0115842</c:v>
                </c:pt>
                <c:pt idx="2918">
                  <c:v>0.00115343</c:v>
                </c:pt>
                <c:pt idx="2919">
                  <c:v>0.00521537</c:v>
                </c:pt>
                <c:pt idx="2920">
                  <c:v>0.0202598</c:v>
                </c:pt>
                <c:pt idx="2921">
                  <c:v>0.00521537</c:v>
                </c:pt>
                <c:pt idx="2922">
                  <c:v>0.00752224</c:v>
                </c:pt>
                <c:pt idx="2923">
                  <c:v>0.0266286</c:v>
                </c:pt>
                <c:pt idx="2924">
                  <c:v>0.00115343</c:v>
                </c:pt>
                <c:pt idx="2925">
                  <c:v>0.00115343</c:v>
                </c:pt>
                <c:pt idx="2926">
                  <c:v>0.00752224</c:v>
                </c:pt>
                <c:pt idx="2927">
                  <c:v>0.00521537</c:v>
                </c:pt>
                <c:pt idx="2928">
                  <c:v>0.00752224</c:v>
                </c:pt>
                <c:pt idx="2929">
                  <c:v>0.0115842</c:v>
                </c:pt>
                <c:pt idx="2930">
                  <c:v>0.0115842</c:v>
                </c:pt>
                <c:pt idx="2931">
                  <c:v>0.00115343</c:v>
                </c:pt>
                <c:pt idx="2932">
                  <c:v>0.013891</c:v>
                </c:pt>
                <c:pt idx="2933">
                  <c:v>0.00752224</c:v>
                </c:pt>
                <c:pt idx="2934">
                  <c:v>0.00115343</c:v>
                </c:pt>
                <c:pt idx="2935">
                  <c:v>0.0115842</c:v>
                </c:pt>
                <c:pt idx="2936">
                  <c:v>0.00115343</c:v>
                </c:pt>
                <c:pt idx="2937">
                  <c:v>0.013891</c:v>
                </c:pt>
                <c:pt idx="2938">
                  <c:v>0.00521537</c:v>
                </c:pt>
                <c:pt idx="2939">
                  <c:v>0.0202598</c:v>
                </c:pt>
                <c:pt idx="2940">
                  <c:v>0.00752224</c:v>
                </c:pt>
                <c:pt idx="2941">
                  <c:v>0.013891</c:v>
                </c:pt>
                <c:pt idx="2942">
                  <c:v>0.0202598</c:v>
                </c:pt>
                <c:pt idx="2943">
                  <c:v>0.00115343</c:v>
                </c:pt>
                <c:pt idx="2944">
                  <c:v>0.00115343</c:v>
                </c:pt>
                <c:pt idx="2945">
                  <c:v>0.00115343</c:v>
                </c:pt>
                <c:pt idx="2946">
                  <c:v>0.0202598</c:v>
                </c:pt>
                <c:pt idx="2947">
                  <c:v>0.00115343</c:v>
                </c:pt>
                <c:pt idx="2948">
                  <c:v>0.00115343</c:v>
                </c:pt>
                <c:pt idx="2949">
                  <c:v>0.00521537</c:v>
                </c:pt>
                <c:pt idx="2950">
                  <c:v>0.00115343</c:v>
                </c:pt>
                <c:pt idx="2951">
                  <c:v>0.0266286</c:v>
                </c:pt>
                <c:pt idx="2952">
                  <c:v>0.00521537</c:v>
                </c:pt>
                <c:pt idx="2953">
                  <c:v>0.0202598</c:v>
                </c:pt>
                <c:pt idx="2954">
                  <c:v>0.0202598</c:v>
                </c:pt>
                <c:pt idx="2955">
                  <c:v>0.0202598</c:v>
                </c:pt>
                <c:pt idx="2956">
                  <c:v>0.00752224</c:v>
                </c:pt>
                <c:pt idx="2957">
                  <c:v>0.00521537</c:v>
                </c:pt>
                <c:pt idx="2958">
                  <c:v>0.00521537</c:v>
                </c:pt>
                <c:pt idx="2959">
                  <c:v>0.00115343</c:v>
                </c:pt>
                <c:pt idx="2960">
                  <c:v>0.0202598</c:v>
                </c:pt>
                <c:pt idx="2961">
                  <c:v>0.0115842</c:v>
                </c:pt>
                <c:pt idx="2962">
                  <c:v>0.0115842</c:v>
                </c:pt>
                <c:pt idx="2963">
                  <c:v>0.00115343</c:v>
                </c:pt>
                <c:pt idx="2964">
                  <c:v>0.00752224</c:v>
                </c:pt>
                <c:pt idx="2965">
                  <c:v>0.0202598</c:v>
                </c:pt>
                <c:pt idx="2966">
                  <c:v>0.0202598</c:v>
                </c:pt>
                <c:pt idx="2967">
                  <c:v>0.00521537</c:v>
                </c:pt>
                <c:pt idx="2968">
                  <c:v>0.00115343</c:v>
                </c:pt>
                <c:pt idx="2969">
                  <c:v>0.0115842</c:v>
                </c:pt>
                <c:pt idx="2970">
                  <c:v>0.00521537</c:v>
                </c:pt>
                <c:pt idx="2971">
                  <c:v>0.00115343</c:v>
                </c:pt>
                <c:pt idx="2972">
                  <c:v>0.013891</c:v>
                </c:pt>
                <c:pt idx="2973">
                  <c:v>0.00752224</c:v>
                </c:pt>
                <c:pt idx="2974">
                  <c:v>0.00521537</c:v>
                </c:pt>
                <c:pt idx="2975">
                  <c:v>0.00521537</c:v>
                </c:pt>
                <c:pt idx="2976">
                  <c:v>0.013891</c:v>
                </c:pt>
                <c:pt idx="2977">
                  <c:v>0.00752224</c:v>
                </c:pt>
                <c:pt idx="2978">
                  <c:v>0.00521537</c:v>
                </c:pt>
                <c:pt idx="2979">
                  <c:v>0.013891</c:v>
                </c:pt>
                <c:pt idx="2980">
                  <c:v>0.00521537</c:v>
                </c:pt>
                <c:pt idx="2981">
                  <c:v>0.00115343</c:v>
                </c:pt>
                <c:pt idx="2982">
                  <c:v>0.00115343</c:v>
                </c:pt>
                <c:pt idx="2983">
                  <c:v>0.00521537</c:v>
                </c:pt>
                <c:pt idx="2984">
                  <c:v>0.00752224</c:v>
                </c:pt>
                <c:pt idx="2985">
                  <c:v>0.0202598</c:v>
                </c:pt>
                <c:pt idx="2986">
                  <c:v>0.013891</c:v>
                </c:pt>
                <c:pt idx="2987">
                  <c:v>0.00752224</c:v>
                </c:pt>
                <c:pt idx="2988">
                  <c:v>0.0115842</c:v>
                </c:pt>
                <c:pt idx="2989">
                  <c:v>0.013891</c:v>
                </c:pt>
                <c:pt idx="2990">
                  <c:v>0.00752224</c:v>
                </c:pt>
                <c:pt idx="2991">
                  <c:v>0.00521537</c:v>
                </c:pt>
                <c:pt idx="2992">
                  <c:v>0.0202598</c:v>
                </c:pt>
                <c:pt idx="2993">
                  <c:v>0.013891</c:v>
                </c:pt>
                <c:pt idx="2994">
                  <c:v>0.00115343</c:v>
                </c:pt>
                <c:pt idx="2995">
                  <c:v>0.00521537</c:v>
                </c:pt>
                <c:pt idx="2996">
                  <c:v>0.00752224</c:v>
                </c:pt>
                <c:pt idx="2997">
                  <c:v>0.013891</c:v>
                </c:pt>
                <c:pt idx="2998">
                  <c:v>0.0115842</c:v>
                </c:pt>
                <c:pt idx="2999">
                  <c:v>0.00752224</c:v>
                </c:pt>
                <c:pt idx="3000">
                  <c:v>0.0115842</c:v>
                </c:pt>
                <c:pt idx="3001">
                  <c:v>0.0202598</c:v>
                </c:pt>
                <c:pt idx="3002">
                  <c:v>0.0266286</c:v>
                </c:pt>
                <c:pt idx="3003">
                  <c:v>0.00752224</c:v>
                </c:pt>
                <c:pt idx="3004">
                  <c:v>0.00115343</c:v>
                </c:pt>
                <c:pt idx="3005">
                  <c:v>0.00752224</c:v>
                </c:pt>
                <c:pt idx="3006">
                  <c:v>0.00752224</c:v>
                </c:pt>
                <c:pt idx="3007">
                  <c:v>0.00752224</c:v>
                </c:pt>
                <c:pt idx="3008">
                  <c:v>0.00115343</c:v>
                </c:pt>
                <c:pt idx="3009">
                  <c:v>0.00115343</c:v>
                </c:pt>
                <c:pt idx="3010">
                  <c:v>0.013891</c:v>
                </c:pt>
                <c:pt idx="3011">
                  <c:v>0.00752224</c:v>
                </c:pt>
                <c:pt idx="3012">
                  <c:v>0.013891</c:v>
                </c:pt>
                <c:pt idx="3013">
                  <c:v>0.0115842</c:v>
                </c:pt>
                <c:pt idx="3014">
                  <c:v>0.013891</c:v>
                </c:pt>
                <c:pt idx="3015">
                  <c:v>0.00521537</c:v>
                </c:pt>
                <c:pt idx="3016">
                  <c:v>0.00115343</c:v>
                </c:pt>
                <c:pt idx="3017">
                  <c:v>0.013891</c:v>
                </c:pt>
                <c:pt idx="3018">
                  <c:v>0.00521537</c:v>
                </c:pt>
                <c:pt idx="3019">
                  <c:v>0.00115343</c:v>
                </c:pt>
                <c:pt idx="3020">
                  <c:v>0.00115343</c:v>
                </c:pt>
                <c:pt idx="3021">
                  <c:v>0.00521537</c:v>
                </c:pt>
                <c:pt idx="3022">
                  <c:v>0.0202598</c:v>
                </c:pt>
                <c:pt idx="3023">
                  <c:v>0.00521537</c:v>
                </c:pt>
                <c:pt idx="3024">
                  <c:v>0.00115343</c:v>
                </c:pt>
                <c:pt idx="3025">
                  <c:v>0.0115842</c:v>
                </c:pt>
                <c:pt idx="3026">
                  <c:v>0.00752224</c:v>
                </c:pt>
                <c:pt idx="3027">
                  <c:v>0.00521537</c:v>
                </c:pt>
                <c:pt idx="3028">
                  <c:v>0.0115842</c:v>
                </c:pt>
                <c:pt idx="3029">
                  <c:v>0.00115343</c:v>
                </c:pt>
                <c:pt idx="3030">
                  <c:v>0.0202598</c:v>
                </c:pt>
                <c:pt idx="3031">
                  <c:v>0.00115343</c:v>
                </c:pt>
                <c:pt idx="3032">
                  <c:v>0.0202598</c:v>
                </c:pt>
                <c:pt idx="3033">
                  <c:v>0.00752224</c:v>
                </c:pt>
                <c:pt idx="3034">
                  <c:v>0.0202598</c:v>
                </c:pt>
                <c:pt idx="3035">
                  <c:v>0.017953</c:v>
                </c:pt>
                <c:pt idx="3036">
                  <c:v>0.00115343</c:v>
                </c:pt>
                <c:pt idx="3037">
                  <c:v>0.0202598</c:v>
                </c:pt>
                <c:pt idx="3038">
                  <c:v>0.00521537</c:v>
                </c:pt>
                <c:pt idx="3039">
                  <c:v>0.0115842</c:v>
                </c:pt>
                <c:pt idx="3040">
                  <c:v>0.0115842</c:v>
                </c:pt>
                <c:pt idx="3041">
                  <c:v>0.00521537</c:v>
                </c:pt>
                <c:pt idx="3042">
                  <c:v>0.0202598</c:v>
                </c:pt>
                <c:pt idx="3043">
                  <c:v>0.0202598</c:v>
                </c:pt>
                <c:pt idx="3044">
                  <c:v>0.00115343</c:v>
                </c:pt>
                <c:pt idx="3045">
                  <c:v>0.0115842</c:v>
                </c:pt>
                <c:pt idx="3046">
                  <c:v>0.00115343</c:v>
                </c:pt>
                <c:pt idx="3047">
                  <c:v>0.0202598</c:v>
                </c:pt>
                <c:pt idx="3048">
                  <c:v>0.0115842</c:v>
                </c:pt>
                <c:pt idx="3049">
                  <c:v>0.00521537</c:v>
                </c:pt>
                <c:pt idx="3050">
                  <c:v>0.013891</c:v>
                </c:pt>
                <c:pt idx="3051">
                  <c:v>0.00752224</c:v>
                </c:pt>
                <c:pt idx="3052">
                  <c:v>0.00521537</c:v>
                </c:pt>
                <c:pt idx="3053">
                  <c:v>0.0202598</c:v>
                </c:pt>
                <c:pt idx="3054">
                  <c:v>0.00115343</c:v>
                </c:pt>
                <c:pt idx="3055">
                  <c:v>0.0115842</c:v>
                </c:pt>
                <c:pt idx="3056">
                  <c:v>0.00115343</c:v>
                </c:pt>
                <c:pt idx="3057">
                  <c:v>0.013891</c:v>
                </c:pt>
                <c:pt idx="3058">
                  <c:v>0.00752224</c:v>
                </c:pt>
                <c:pt idx="3059">
                  <c:v>0.00521537</c:v>
                </c:pt>
                <c:pt idx="3060">
                  <c:v>0.00752224</c:v>
                </c:pt>
                <c:pt idx="3061">
                  <c:v>0.013891</c:v>
                </c:pt>
                <c:pt idx="3062">
                  <c:v>0.00115343</c:v>
                </c:pt>
                <c:pt idx="3063">
                  <c:v>0.00115343</c:v>
                </c:pt>
                <c:pt idx="3064">
                  <c:v>0.00115343</c:v>
                </c:pt>
                <c:pt idx="3065">
                  <c:v>0.013891</c:v>
                </c:pt>
                <c:pt idx="3066">
                  <c:v>0.0115842</c:v>
                </c:pt>
                <c:pt idx="3067">
                  <c:v>0.00521537</c:v>
                </c:pt>
                <c:pt idx="3068">
                  <c:v>0.0202598</c:v>
                </c:pt>
                <c:pt idx="3069">
                  <c:v>0.0202598</c:v>
                </c:pt>
                <c:pt idx="3070">
                  <c:v>0.00752224</c:v>
                </c:pt>
                <c:pt idx="3071">
                  <c:v>0.00752224</c:v>
                </c:pt>
                <c:pt idx="3072">
                  <c:v>0.00115343</c:v>
                </c:pt>
                <c:pt idx="3073">
                  <c:v>0.00115343</c:v>
                </c:pt>
                <c:pt idx="3074">
                  <c:v>0.0202598</c:v>
                </c:pt>
                <c:pt idx="3075">
                  <c:v>0.0202598</c:v>
                </c:pt>
                <c:pt idx="3076">
                  <c:v>0.00752224</c:v>
                </c:pt>
                <c:pt idx="3077">
                  <c:v>0.013891</c:v>
                </c:pt>
                <c:pt idx="3078">
                  <c:v>0.00752224</c:v>
                </c:pt>
                <c:pt idx="3079">
                  <c:v>0.0202598</c:v>
                </c:pt>
                <c:pt idx="3080">
                  <c:v>0.013891</c:v>
                </c:pt>
                <c:pt idx="3081">
                  <c:v>0.00752224</c:v>
                </c:pt>
                <c:pt idx="3082">
                  <c:v>0.013891</c:v>
                </c:pt>
                <c:pt idx="3083">
                  <c:v>0.0202598</c:v>
                </c:pt>
                <c:pt idx="3084">
                  <c:v>0.00752224</c:v>
                </c:pt>
                <c:pt idx="3085">
                  <c:v>0.013891</c:v>
                </c:pt>
                <c:pt idx="3086">
                  <c:v>0.00115343</c:v>
                </c:pt>
                <c:pt idx="3087">
                  <c:v>0.00521537</c:v>
                </c:pt>
                <c:pt idx="3088">
                  <c:v>0.00115343</c:v>
                </c:pt>
                <c:pt idx="3089">
                  <c:v>0.00115343</c:v>
                </c:pt>
                <c:pt idx="3090">
                  <c:v>0.0202598</c:v>
                </c:pt>
                <c:pt idx="3091">
                  <c:v>0.013891</c:v>
                </c:pt>
                <c:pt idx="3092">
                  <c:v>0.0202598</c:v>
                </c:pt>
                <c:pt idx="3093">
                  <c:v>0.00752224</c:v>
                </c:pt>
                <c:pt idx="3094">
                  <c:v>0.013891</c:v>
                </c:pt>
                <c:pt idx="3095">
                  <c:v>0.0202598</c:v>
                </c:pt>
                <c:pt idx="3096">
                  <c:v>0.00115343</c:v>
                </c:pt>
                <c:pt idx="3097">
                  <c:v>0.00752224</c:v>
                </c:pt>
                <c:pt idx="3098">
                  <c:v>0.00115343</c:v>
                </c:pt>
                <c:pt idx="3099">
                  <c:v>0.00752224</c:v>
                </c:pt>
                <c:pt idx="3100">
                  <c:v>0.0202598</c:v>
                </c:pt>
                <c:pt idx="3101">
                  <c:v>0.00115343</c:v>
                </c:pt>
                <c:pt idx="3102">
                  <c:v>0.00115343</c:v>
                </c:pt>
                <c:pt idx="3103">
                  <c:v>0.00752224</c:v>
                </c:pt>
                <c:pt idx="3104">
                  <c:v>0.00521537</c:v>
                </c:pt>
                <c:pt idx="3105">
                  <c:v>0.00115343</c:v>
                </c:pt>
                <c:pt idx="3106">
                  <c:v>0.00752224</c:v>
                </c:pt>
                <c:pt idx="3107">
                  <c:v>0.013891</c:v>
                </c:pt>
                <c:pt idx="3108">
                  <c:v>0.0115842</c:v>
                </c:pt>
                <c:pt idx="3109">
                  <c:v>0.00115343</c:v>
                </c:pt>
                <c:pt idx="3110">
                  <c:v>0.00752224</c:v>
                </c:pt>
                <c:pt idx="3111">
                  <c:v>0.013891</c:v>
                </c:pt>
                <c:pt idx="3112">
                  <c:v>0.0115842</c:v>
                </c:pt>
                <c:pt idx="3113">
                  <c:v>0.00521537</c:v>
                </c:pt>
                <c:pt idx="3114">
                  <c:v>0.0115842</c:v>
                </c:pt>
                <c:pt idx="3115">
                  <c:v>0.013891</c:v>
                </c:pt>
                <c:pt idx="3116">
                  <c:v>0.0266286</c:v>
                </c:pt>
                <c:pt idx="3117">
                  <c:v>0.00115343</c:v>
                </c:pt>
                <c:pt idx="3118">
                  <c:v>0.013891</c:v>
                </c:pt>
                <c:pt idx="3119">
                  <c:v>0.00752224</c:v>
                </c:pt>
                <c:pt idx="3120">
                  <c:v>0.00752224</c:v>
                </c:pt>
                <c:pt idx="3121">
                  <c:v>0.00115343</c:v>
                </c:pt>
                <c:pt idx="3122">
                  <c:v>0.0266286</c:v>
                </c:pt>
                <c:pt idx="3123">
                  <c:v>0.00521537</c:v>
                </c:pt>
                <c:pt idx="3124">
                  <c:v>0.0202598</c:v>
                </c:pt>
                <c:pt idx="3125">
                  <c:v>0.00115343</c:v>
                </c:pt>
                <c:pt idx="3126">
                  <c:v>0.00752224</c:v>
                </c:pt>
                <c:pt idx="3127">
                  <c:v>0.013891</c:v>
                </c:pt>
                <c:pt idx="3128">
                  <c:v>0.00752224</c:v>
                </c:pt>
                <c:pt idx="3129">
                  <c:v>0.00752224</c:v>
                </c:pt>
                <c:pt idx="3130">
                  <c:v>0.0202598</c:v>
                </c:pt>
                <c:pt idx="3131">
                  <c:v>0.00115343</c:v>
                </c:pt>
                <c:pt idx="3132">
                  <c:v>0.00752224</c:v>
                </c:pt>
                <c:pt idx="3133">
                  <c:v>0.0266286</c:v>
                </c:pt>
                <c:pt idx="3134">
                  <c:v>0.0202598</c:v>
                </c:pt>
                <c:pt idx="3135">
                  <c:v>0.00752224</c:v>
                </c:pt>
                <c:pt idx="3136">
                  <c:v>0.00521537</c:v>
                </c:pt>
                <c:pt idx="3137">
                  <c:v>0.00115343</c:v>
                </c:pt>
                <c:pt idx="3138">
                  <c:v>0.00115343</c:v>
                </c:pt>
                <c:pt idx="3139">
                  <c:v>0.013891</c:v>
                </c:pt>
                <c:pt idx="3140">
                  <c:v>0.0202598</c:v>
                </c:pt>
                <c:pt idx="3141">
                  <c:v>0.00521537</c:v>
                </c:pt>
                <c:pt idx="3142">
                  <c:v>0.013891</c:v>
                </c:pt>
                <c:pt idx="3143">
                  <c:v>0.0115842</c:v>
                </c:pt>
                <c:pt idx="3144">
                  <c:v>0.00115343</c:v>
                </c:pt>
                <c:pt idx="3145">
                  <c:v>0.00115343</c:v>
                </c:pt>
                <c:pt idx="3146">
                  <c:v>0.0115842</c:v>
                </c:pt>
                <c:pt idx="3147">
                  <c:v>0.0202598</c:v>
                </c:pt>
                <c:pt idx="3148">
                  <c:v>0.0115842</c:v>
                </c:pt>
                <c:pt idx="3149">
                  <c:v>0.00115343</c:v>
                </c:pt>
                <c:pt idx="3150">
                  <c:v>0.0202598</c:v>
                </c:pt>
                <c:pt idx="3151">
                  <c:v>0.00115343</c:v>
                </c:pt>
                <c:pt idx="3152">
                  <c:v>0.013891</c:v>
                </c:pt>
                <c:pt idx="3153">
                  <c:v>0.0115842</c:v>
                </c:pt>
                <c:pt idx="3154">
                  <c:v>0.00521537</c:v>
                </c:pt>
                <c:pt idx="3155">
                  <c:v>0.00115343</c:v>
                </c:pt>
                <c:pt idx="3156">
                  <c:v>0.00752224</c:v>
                </c:pt>
                <c:pt idx="3157">
                  <c:v>0.013891</c:v>
                </c:pt>
                <c:pt idx="3158">
                  <c:v>0.0202598</c:v>
                </c:pt>
                <c:pt idx="3159">
                  <c:v>0.0202598</c:v>
                </c:pt>
                <c:pt idx="3160">
                  <c:v>0.00752224</c:v>
                </c:pt>
                <c:pt idx="3161">
                  <c:v>0.017953</c:v>
                </c:pt>
                <c:pt idx="3162">
                  <c:v>0.00115343</c:v>
                </c:pt>
                <c:pt idx="3163">
                  <c:v>0.0115842</c:v>
                </c:pt>
                <c:pt idx="3164">
                  <c:v>0.00115343</c:v>
                </c:pt>
                <c:pt idx="3165">
                  <c:v>0.00115343</c:v>
                </c:pt>
                <c:pt idx="3166">
                  <c:v>0.0115842</c:v>
                </c:pt>
                <c:pt idx="3167">
                  <c:v>0.00115343</c:v>
                </c:pt>
                <c:pt idx="3168">
                  <c:v>0.0202598</c:v>
                </c:pt>
                <c:pt idx="3169">
                  <c:v>0.00115343</c:v>
                </c:pt>
                <c:pt idx="3170">
                  <c:v>0.00752224</c:v>
                </c:pt>
                <c:pt idx="3171">
                  <c:v>0.00752224</c:v>
                </c:pt>
                <c:pt idx="3172">
                  <c:v>0.00752224</c:v>
                </c:pt>
                <c:pt idx="3173">
                  <c:v>0.00115343</c:v>
                </c:pt>
                <c:pt idx="3174">
                  <c:v>0.0202598</c:v>
                </c:pt>
                <c:pt idx="3175">
                  <c:v>0.0115842</c:v>
                </c:pt>
                <c:pt idx="3176">
                  <c:v>0.00752224</c:v>
                </c:pt>
                <c:pt idx="3177">
                  <c:v>0.00521537</c:v>
                </c:pt>
                <c:pt idx="3178">
                  <c:v>0.00115343</c:v>
                </c:pt>
                <c:pt idx="3179">
                  <c:v>0.0115842</c:v>
                </c:pt>
                <c:pt idx="3180">
                  <c:v>0.00521537</c:v>
                </c:pt>
                <c:pt idx="3181">
                  <c:v>0.00115343</c:v>
                </c:pt>
                <c:pt idx="3182">
                  <c:v>0.00115343</c:v>
                </c:pt>
                <c:pt idx="3183">
                  <c:v>0.0202598</c:v>
                </c:pt>
                <c:pt idx="3184">
                  <c:v>0.00115343</c:v>
                </c:pt>
                <c:pt idx="3185">
                  <c:v>0.00115343</c:v>
                </c:pt>
                <c:pt idx="3186">
                  <c:v>0.013891</c:v>
                </c:pt>
                <c:pt idx="3187">
                  <c:v>0.0202598</c:v>
                </c:pt>
                <c:pt idx="3188">
                  <c:v>0.00115343</c:v>
                </c:pt>
                <c:pt idx="3189">
                  <c:v>0.013891</c:v>
                </c:pt>
                <c:pt idx="3190">
                  <c:v>0.0202598</c:v>
                </c:pt>
                <c:pt idx="3191">
                  <c:v>0.00115343</c:v>
                </c:pt>
                <c:pt idx="3192">
                  <c:v>0.00752224</c:v>
                </c:pt>
                <c:pt idx="3193">
                  <c:v>0.0115842</c:v>
                </c:pt>
                <c:pt idx="3194">
                  <c:v>0.00521537</c:v>
                </c:pt>
                <c:pt idx="3195">
                  <c:v>0.00521537</c:v>
                </c:pt>
                <c:pt idx="3196">
                  <c:v>0.00115343</c:v>
                </c:pt>
                <c:pt idx="3197">
                  <c:v>0.00752224</c:v>
                </c:pt>
                <c:pt idx="3198">
                  <c:v>0.0115842</c:v>
                </c:pt>
                <c:pt idx="3199">
                  <c:v>0.0202598</c:v>
                </c:pt>
                <c:pt idx="3200">
                  <c:v>0.0266286</c:v>
                </c:pt>
                <c:pt idx="3201">
                  <c:v>0.00521537</c:v>
                </c:pt>
                <c:pt idx="3202">
                  <c:v>0.013891</c:v>
                </c:pt>
                <c:pt idx="3203">
                  <c:v>0.00752224</c:v>
                </c:pt>
                <c:pt idx="3204">
                  <c:v>0.0202598</c:v>
                </c:pt>
                <c:pt idx="3205">
                  <c:v>0.013891</c:v>
                </c:pt>
                <c:pt idx="3206">
                  <c:v>0.00115343</c:v>
                </c:pt>
                <c:pt idx="3207">
                  <c:v>0.00115343</c:v>
                </c:pt>
                <c:pt idx="3208">
                  <c:v>0.00752224</c:v>
                </c:pt>
                <c:pt idx="3209">
                  <c:v>0.00115343</c:v>
                </c:pt>
                <c:pt idx="3210">
                  <c:v>0.0202598</c:v>
                </c:pt>
                <c:pt idx="3211">
                  <c:v>0.0115842</c:v>
                </c:pt>
                <c:pt idx="3212">
                  <c:v>0.00115343</c:v>
                </c:pt>
                <c:pt idx="3213">
                  <c:v>0.00115343</c:v>
                </c:pt>
                <c:pt idx="3214">
                  <c:v>0.0115842</c:v>
                </c:pt>
                <c:pt idx="3215">
                  <c:v>0.00752224</c:v>
                </c:pt>
                <c:pt idx="3216">
                  <c:v>0.0115842</c:v>
                </c:pt>
                <c:pt idx="3217">
                  <c:v>0.00752224</c:v>
                </c:pt>
                <c:pt idx="3218">
                  <c:v>0.00752224</c:v>
                </c:pt>
                <c:pt idx="3219">
                  <c:v>0.00752224</c:v>
                </c:pt>
                <c:pt idx="3220">
                  <c:v>0.00115343</c:v>
                </c:pt>
                <c:pt idx="3221">
                  <c:v>0.00115343</c:v>
                </c:pt>
                <c:pt idx="3222">
                  <c:v>0.00115343</c:v>
                </c:pt>
                <c:pt idx="3223">
                  <c:v>0.0115842</c:v>
                </c:pt>
                <c:pt idx="3224">
                  <c:v>0.00115343</c:v>
                </c:pt>
                <c:pt idx="3225">
                  <c:v>0.0202598</c:v>
                </c:pt>
                <c:pt idx="3226">
                  <c:v>0.00115343</c:v>
                </c:pt>
                <c:pt idx="3227">
                  <c:v>0.00115343</c:v>
                </c:pt>
                <c:pt idx="3228">
                  <c:v>0.013891</c:v>
                </c:pt>
                <c:pt idx="3229">
                  <c:v>0.00752224</c:v>
                </c:pt>
                <c:pt idx="3230">
                  <c:v>0.00115343</c:v>
                </c:pt>
                <c:pt idx="3231">
                  <c:v>0.0202598</c:v>
                </c:pt>
                <c:pt idx="3232">
                  <c:v>0.00752224</c:v>
                </c:pt>
                <c:pt idx="3233">
                  <c:v>0.00752224</c:v>
                </c:pt>
                <c:pt idx="3234">
                  <c:v>0.00752224</c:v>
                </c:pt>
                <c:pt idx="3235">
                  <c:v>0.00521537</c:v>
                </c:pt>
                <c:pt idx="3236">
                  <c:v>0.00115343</c:v>
                </c:pt>
                <c:pt idx="3237">
                  <c:v>0.00115343</c:v>
                </c:pt>
                <c:pt idx="3238">
                  <c:v>0.00115343</c:v>
                </c:pt>
                <c:pt idx="3239">
                  <c:v>0.0266286</c:v>
                </c:pt>
                <c:pt idx="3240">
                  <c:v>0.0115842</c:v>
                </c:pt>
                <c:pt idx="3241">
                  <c:v>0.00115343</c:v>
                </c:pt>
                <c:pt idx="3242">
                  <c:v>0.00521537</c:v>
                </c:pt>
                <c:pt idx="3243">
                  <c:v>0.00115343</c:v>
                </c:pt>
                <c:pt idx="3244">
                  <c:v>0.0202598</c:v>
                </c:pt>
                <c:pt idx="3245">
                  <c:v>0.013891</c:v>
                </c:pt>
                <c:pt idx="3246">
                  <c:v>0.0202598</c:v>
                </c:pt>
                <c:pt idx="3247">
                  <c:v>0.0202598</c:v>
                </c:pt>
                <c:pt idx="3248">
                  <c:v>0.013891</c:v>
                </c:pt>
                <c:pt idx="3249">
                  <c:v>0.00115343</c:v>
                </c:pt>
                <c:pt idx="3250">
                  <c:v>0.00115343</c:v>
                </c:pt>
                <c:pt idx="3251">
                  <c:v>0.0115842</c:v>
                </c:pt>
                <c:pt idx="3252">
                  <c:v>0.00752224</c:v>
                </c:pt>
                <c:pt idx="3253">
                  <c:v>0.0202598</c:v>
                </c:pt>
                <c:pt idx="3254">
                  <c:v>0.0202598</c:v>
                </c:pt>
                <c:pt idx="3255">
                  <c:v>0.00115343</c:v>
                </c:pt>
                <c:pt idx="3256">
                  <c:v>0.017953</c:v>
                </c:pt>
                <c:pt idx="3257">
                  <c:v>0.00752224</c:v>
                </c:pt>
                <c:pt idx="3258">
                  <c:v>0.00115343</c:v>
                </c:pt>
                <c:pt idx="3259">
                  <c:v>0.0202598</c:v>
                </c:pt>
                <c:pt idx="3260">
                  <c:v>0.0115842</c:v>
                </c:pt>
                <c:pt idx="3261">
                  <c:v>0.00752224</c:v>
                </c:pt>
                <c:pt idx="3262">
                  <c:v>0.013891</c:v>
                </c:pt>
                <c:pt idx="3263">
                  <c:v>0.0266286</c:v>
                </c:pt>
                <c:pt idx="3264">
                  <c:v>0.00521537</c:v>
                </c:pt>
                <c:pt idx="3265">
                  <c:v>0.0115842</c:v>
                </c:pt>
                <c:pt idx="3266">
                  <c:v>0.00521537</c:v>
                </c:pt>
                <c:pt idx="3267">
                  <c:v>0.0115842</c:v>
                </c:pt>
                <c:pt idx="3268">
                  <c:v>0.0115842</c:v>
                </c:pt>
                <c:pt idx="3269">
                  <c:v>0.00521537</c:v>
                </c:pt>
                <c:pt idx="3270">
                  <c:v>0.0115842</c:v>
                </c:pt>
                <c:pt idx="3271">
                  <c:v>0.00752224</c:v>
                </c:pt>
                <c:pt idx="3272">
                  <c:v>0.00115343</c:v>
                </c:pt>
                <c:pt idx="3273">
                  <c:v>0.00115343</c:v>
                </c:pt>
                <c:pt idx="3274">
                  <c:v>0.00752224</c:v>
                </c:pt>
                <c:pt idx="3275">
                  <c:v>0.0202598</c:v>
                </c:pt>
                <c:pt idx="3276">
                  <c:v>0.0115842</c:v>
                </c:pt>
                <c:pt idx="3277">
                  <c:v>0.0115842</c:v>
                </c:pt>
                <c:pt idx="3278">
                  <c:v>0.00521537</c:v>
                </c:pt>
                <c:pt idx="3279">
                  <c:v>0.00521537</c:v>
                </c:pt>
                <c:pt idx="3280">
                  <c:v>0.00115343</c:v>
                </c:pt>
                <c:pt idx="3281">
                  <c:v>0.013891</c:v>
                </c:pt>
                <c:pt idx="3282">
                  <c:v>0.00115343</c:v>
                </c:pt>
                <c:pt idx="3283">
                  <c:v>0.0115842</c:v>
                </c:pt>
                <c:pt idx="3284">
                  <c:v>0.00115343</c:v>
                </c:pt>
                <c:pt idx="3285">
                  <c:v>0.00115343</c:v>
                </c:pt>
                <c:pt idx="3286">
                  <c:v>0.00521537</c:v>
                </c:pt>
                <c:pt idx="3287">
                  <c:v>0.00752224</c:v>
                </c:pt>
                <c:pt idx="3288">
                  <c:v>0.013891</c:v>
                </c:pt>
                <c:pt idx="3289">
                  <c:v>0.0202598</c:v>
                </c:pt>
                <c:pt idx="3290">
                  <c:v>0.013891</c:v>
                </c:pt>
                <c:pt idx="3291">
                  <c:v>0.0115842</c:v>
                </c:pt>
                <c:pt idx="3292">
                  <c:v>0.00521537</c:v>
                </c:pt>
                <c:pt idx="3293">
                  <c:v>0.00752224</c:v>
                </c:pt>
                <c:pt idx="3294">
                  <c:v>0.0202598</c:v>
                </c:pt>
                <c:pt idx="3295">
                  <c:v>0.00752224</c:v>
                </c:pt>
                <c:pt idx="3296">
                  <c:v>0.0115842</c:v>
                </c:pt>
                <c:pt idx="3297">
                  <c:v>0.0202598</c:v>
                </c:pt>
                <c:pt idx="3298">
                  <c:v>0.0202598</c:v>
                </c:pt>
                <c:pt idx="3299">
                  <c:v>0.00521537</c:v>
                </c:pt>
                <c:pt idx="3300">
                  <c:v>0.013891</c:v>
                </c:pt>
                <c:pt idx="3301">
                  <c:v>0.00521537</c:v>
                </c:pt>
                <c:pt idx="3302">
                  <c:v>0.00521537</c:v>
                </c:pt>
                <c:pt idx="3303">
                  <c:v>0.00752224</c:v>
                </c:pt>
                <c:pt idx="3304">
                  <c:v>0.013891</c:v>
                </c:pt>
                <c:pt idx="3305">
                  <c:v>0.00115343</c:v>
                </c:pt>
                <c:pt idx="3306">
                  <c:v>0.00521537</c:v>
                </c:pt>
                <c:pt idx="3307">
                  <c:v>0.00752224</c:v>
                </c:pt>
                <c:pt idx="3308">
                  <c:v>0.00115343</c:v>
                </c:pt>
                <c:pt idx="3309">
                  <c:v>0.00752224</c:v>
                </c:pt>
                <c:pt idx="3310">
                  <c:v>0.013891</c:v>
                </c:pt>
                <c:pt idx="3311">
                  <c:v>0.00752224</c:v>
                </c:pt>
                <c:pt idx="3312">
                  <c:v>0.0202598</c:v>
                </c:pt>
                <c:pt idx="3313">
                  <c:v>0.00115343</c:v>
                </c:pt>
                <c:pt idx="3314">
                  <c:v>0.013891</c:v>
                </c:pt>
                <c:pt idx="3315">
                  <c:v>0.00521537</c:v>
                </c:pt>
                <c:pt idx="3316">
                  <c:v>0.00752224</c:v>
                </c:pt>
                <c:pt idx="3317">
                  <c:v>0.0115842</c:v>
                </c:pt>
                <c:pt idx="3318">
                  <c:v>0.0202598</c:v>
                </c:pt>
                <c:pt idx="3319">
                  <c:v>0.00115343</c:v>
                </c:pt>
                <c:pt idx="3320">
                  <c:v>0.00115343</c:v>
                </c:pt>
                <c:pt idx="3321">
                  <c:v>0.013891</c:v>
                </c:pt>
                <c:pt idx="3322">
                  <c:v>0.0202598</c:v>
                </c:pt>
                <c:pt idx="3323">
                  <c:v>0.00521537</c:v>
                </c:pt>
                <c:pt idx="3324">
                  <c:v>0.00752224</c:v>
                </c:pt>
                <c:pt idx="3325">
                  <c:v>0.00521537</c:v>
                </c:pt>
                <c:pt idx="3326">
                  <c:v>0.00115343</c:v>
                </c:pt>
                <c:pt idx="3327">
                  <c:v>0.0202598</c:v>
                </c:pt>
                <c:pt idx="3328">
                  <c:v>0.0202598</c:v>
                </c:pt>
                <c:pt idx="3329">
                  <c:v>0.0115842</c:v>
                </c:pt>
                <c:pt idx="3330">
                  <c:v>0.00752224</c:v>
                </c:pt>
                <c:pt idx="3331">
                  <c:v>0.00521537</c:v>
                </c:pt>
                <c:pt idx="3332">
                  <c:v>0.0202598</c:v>
                </c:pt>
                <c:pt idx="3333">
                  <c:v>0.00752224</c:v>
                </c:pt>
                <c:pt idx="3334">
                  <c:v>0.00115343</c:v>
                </c:pt>
                <c:pt idx="3335">
                  <c:v>0.00752224</c:v>
                </c:pt>
                <c:pt idx="3336">
                  <c:v>0.00521537</c:v>
                </c:pt>
                <c:pt idx="3337">
                  <c:v>0.0202598</c:v>
                </c:pt>
                <c:pt idx="3338">
                  <c:v>0.00752224</c:v>
                </c:pt>
                <c:pt idx="3339">
                  <c:v>0.00752224</c:v>
                </c:pt>
                <c:pt idx="3340">
                  <c:v>0.0115842</c:v>
                </c:pt>
                <c:pt idx="3341">
                  <c:v>0.00521537</c:v>
                </c:pt>
                <c:pt idx="3342">
                  <c:v>0.00752224</c:v>
                </c:pt>
                <c:pt idx="3343">
                  <c:v>0.013891</c:v>
                </c:pt>
                <c:pt idx="3344">
                  <c:v>0.00115343</c:v>
                </c:pt>
                <c:pt idx="3345">
                  <c:v>0.00115343</c:v>
                </c:pt>
                <c:pt idx="3346">
                  <c:v>0.00115343</c:v>
                </c:pt>
                <c:pt idx="3347">
                  <c:v>0.00752224</c:v>
                </c:pt>
                <c:pt idx="3348">
                  <c:v>0.00752224</c:v>
                </c:pt>
                <c:pt idx="3349">
                  <c:v>0.00115343</c:v>
                </c:pt>
                <c:pt idx="3350">
                  <c:v>0.00115343</c:v>
                </c:pt>
                <c:pt idx="3351">
                  <c:v>0.0202598</c:v>
                </c:pt>
                <c:pt idx="3352">
                  <c:v>0.00115343</c:v>
                </c:pt>
                <c:pt idx="3353">
                  <c:v>0.00115343</c:v>
                </c:pt>
                <c:pt idx="3354">
                  <c:v>0.0202598</c:v>
                </c:pt>
                <c:pt idx="3355">
                  <c:v>0.00115343</c:v>
                </c:pt>
                <c:pt idx="3356">
                  <c:v>0.013891</c:v>
                </c:pt>
                <c:pt idx="3357">
                  <c:v>0.0202598</c:v>
                </c:pt>
                <c:pt idx="3358">
                  <c:v>0.00115343</c:v>
                </c:pt>
                <c:pt idx="3359">
                  <c:v>0.013891</c:v>
                </c:pt>
                <c:pt idx="3360">
                  <c:v>0.00752224</c:v>
                </c:pt>
                <c:pt idx="3361">
                  <c:v>0.00521537</c:v>
                </c:pt>
                <c:pt idx="3362">
                  <c:v>0.00752224</c:v>
                </c:pt>
                <c:pt idx="3363">
                  <c:v>0.0115842</c:v>
                </c:pt>
                <c:pt idx="3364">
                  <c:v>0.013891</c:v>
                </c:pt>
                <c:pt idx="3365">
                  <c:v>0.0115842</c:v>
                </c:pt>
                <c:pt idx="3366">
                  <c:v>0.0202598</c:v>
                </c:pt>
                <c:pt idx="3367">
                  <c:v>0.00521537</c:v>
                </c:pt>
                <c:pt idx="3368">
                  <c:v>0.00752224</c:v>
                </c:pt>
                <c:pt idx="3369">
                  <c:v>0.0202598</c:v>
                </c:pt>
                <c:pt idx="3370">
                  <c:v>0.0115842</c:v>
                </c:pt>
                <c:pt idx="3371">
                  <c:v>0.0202598</c:v>
                </c:pt>
                <c:pt idx="3372">
                  <c:v>0.0202598</c:v>
                </c:pt>
                <c:pt idx="3373">
                  <c:v>0.00115343</c:v>
                </c:pt>
                <c:pt idx="3374">
                  <c:v>0.00115343</c:v>
                </c:pt>
                <c:pt idx="3375">
                  <c:v>0.00752224</c:v>
                </c:pt>
                <c:pt idx="3376">
                  <c:v>0.013891</c:v>
                </c:pt>
                <c:pt idx="3377">
                  <c:v>0.00752224</c:v>
                </c:pt>
                <c:pt idx="3378">
                  <c:v>0.0115842</c:v>
                </c:pt>
                <c:pt idx="3379">
                  <c:v>0.013891</c:v>
                </c:pt>
                <c:pt idx="3380">
                  <c:v>0.00115343</c:v>
                </c:pt>
                <c:pt idx="3381">
                  <c:v>0.00521537</c:v>
                </c:pt>
                <c:pt idx="3382">
                  <c:v>0.00752224</c:v>
                </c:pt>
                <c:pt idx="3383">
                  <c:v>0.00752224</c:v>
                </c:pt>
                <c:pt idx="3384">
                  <c:v>0.00115343</c:v>
                </c:pt>
                <c:pt idx="3385">
                  <c:v>0.00752224</c:v>
                </c:pt>
                <c:pt idx="3386">
                  <c:v>0.00521537</c:v>
                </c:pt>
                <c:pt idx="3387">
                  <c:v>0.013891</c:v>
                </c:pt>
                <c:pt idx="3388">
                  <c:v>0.013891</c:v>
                </c:pt>
                <c:pt idx="3389">
                  <c:v>0.00115343</c:v>
                </c:pt>
                <c:pt idx="3390">
                  <c:v>0.00521537</c:v>
                </c:pt>
                <c:pt idx="3391">
                  <c:v>0.00521537</c:v>
                </c:pt>
                <c:pt idx="3392">
                  <c:v>0.00115343</c:v>
                </c:pt>
                <c:pt idx="3393">
                  <c:v>0.00115343</c:v>
                </c:pt>
                <c:pt idx="3394">
                  <c:v>0.0115842</c:v>
                </c:pt>
                <c:pt idx="3395">
                  <c:v>0.00115343</c:v>
                </c:pt>
                <c:pt idx="3396">
                  <c:v>0.00752224</c:v>
                </c:pt>
                <c:pt idx="3397">
                  <c:v>0.0266286</c:v>
                </c:pt>
                <c:pt idx="3398">
                  <c:v>0.00752224</c:v>
                </c:pt>
                <c:pt idx="3399">
                  <c:v>0.00752224</c:v>
                </c:pt>
                <c:pt idx="3400">
                  <c:v>0.00752224</c:v>
                </c:pt>
                <c:pt idx="3401">
                  <c:v>0.013891</c:v>
                </c:pt>
                <c:pt idx="3402">
                  <c:v>0.00115343</c:v>
                </c:pt>
                <c:pt idx="3403">
                  <c:v>0.0202598</c:v>
                </c:pt>
                <c:pt idx="3404">
                  <c:v>0.00115343</c:v>
                </c:pt>
                <c:pt idx="3405">
                  <c:v>0.00115343</c:v>
                </c:pt>
                <c:pt idx="3406">
                  <c:v>0.013891</c:v>
                </c:pt>
                <c:pt idx="3407">
                  <c:v>0.013891</c:v>
                </c:pt>
                <c:pt idx="3408">
                  <c:v>0.00521537</c:v>
                </c:pt>
                <c:pt idx="3409">
                  <c:v>0.00752224</c:v>
                </c:pt>
                <c:pt idx="3410">
                  <c:v>0.013891</c:v>
                </c:pt>
                <c:pt idx="3411">
                  <c:v>0.0115842</c:v>
                </c:pt>
                <c:pt idx="3412">
                  <c:v>0.013891</c:v>
                </c:pt>
                <c:pt idx="3413">
                  <c:v>0.00752224</c:v>
                </c:pt>
                <c:pt idx="3414">
                  <c:v>0.00115343</c:v>
                </c:pt>
                <c:pt idx="3415">
                  <c:v>0.00521537</c:v>
                </c:pt>
                <c:pt idx="3416">
                  <c:v>0.00521537</c:v>
                </c:pt>
                <c:pt idx="3417">
                  <c:v>0.0115842</c:v>
                </c:pt>
                <c:pt idx="3418">
                  <c:v>0.0115842</c:v>
                </c:pt>
                <c:pt idx="3419">
                  <c:v>0.00115343</c:v>
                </c:pt>
                <c:pt idx="3420">
                  <c:v>0.00752224</c:v>
                </c:pt>
                <c:pt idx="3421">
                  <c:v>0.00752224</c:v>
                </c:pt>
                <c:pt idx="3422">
                  <c:v>0.00752224</c:v>
                </c:pt>
                <c:pt idx="3423">
                  <c:v>0.013891</c:v>
                </c:pt>
                <c:pt idx="3424">
                  <c:v>0.0202598</c:v>
                </c:pt>
                <c:pt idx="3425">
                  <c:v>0.013891</c:v>
                </c:pt>
                <c:pt idx="3426">
                  <c:v>0.00115343</c:v>
                </c:pt>
                <c:pt idx="3427">
                  <c:v>0.00752224</c:v>
                </c:pt>
                <c:pt idx="3428">
                  <c:v>0.013891</c:v>
                </c:pt>
                <c:pt idx="3429">
                  <c:v>0.00752224</c:v>
                </c:pt>
                <c:pt idx="3430">
                  <c:v>0.00752224</c:v>
                </c:pt>
                <c:pt idx="3431">
                  <c:v>0.00115343</c:v>
                </c:pt>
                <c:pt idx="3432">
                  <c:v>0.00115343</c:v>
                </c:pt>
                <c:pt idx="3433">
                  <c:v>0.00752224</c:v>
                </c:pt>
                <c:pt idx="3434">
                  <c:v>0.00521537</c:v>
                </c:pt>
                <c:pt idx="3435">
                  <c:v>0.00115343</c:v>
                </c:pt>
                <c:pt idx="3436">
                  <c:v>0.00115343</c:v>
                </c:pt>
                <c:pt idx="3437">
                  <c:v>0.0115842</c:v>
                </c:pt>
                <c:pt idx="3438">
                  <c:v>0.00752224</c:v>
                </c:pt>
                <c:pt idx="3439">
                  <c:v>0.00115343</c:v>
                </c:pt>
                <c:pt idx="3440">
                  <c:v>0.0115842</c:v>
                </c:pt>
                <c:pt idx="3441">
                  <c:v>0.00752224</c:v>
                </c:pt>
                <c:pt idx="3442">
                  <c:v>0.00521537</c:v>
                </c:pt>
                <c:pt idx="3443">
                  <c:v>0.00521537</c:v>
                </c:pt>
                <c:pt idx="3444">
                  <c:v>0.00752224</c:v>
                </c:pt>
                <c:pt idx="3445">
                  <c:v>0.00115343</c:v>
                </c:pt>
                <c:pt idx="3446">
                  <c:v>0.013891</c:v>
                </c:pt>
                <c:pt idx="3447">
                  <c:v>0.00521537</c:v>
                </c:pt>
                <c:pt idx="3448">
                  <c:v>0.0202598</c:v>
                </c:pt>
                <c:pt idx="3449">
                  <c:v>0.00115343</c:v>
                </c:pt>
                <c:pt idx="3450">
                  <c:v>0.0115842</c:v>
                </c:pt>
                <c:pt idx="3451">
                  <c:v>0.013891</c:v>
                </c:pt>
                <c:pt idx="3452">
                  <c:v>0.0202598</c:v>
                </c:pt>
                <c:pt idx="3453">
                  <c:v>0.00752224</c:v>
                </c:pt>
                <c:pt idx="3454">
                  <c:v>0.013891</c:v>
                </c:pt>
                <c:pt idx="3455">
                  <c:v>0.00115343</c:v>
                </c:pt>
                <c:pt idx="3456">
                  <c:v>0.00115343</c:v>
                </c:pt>
                <c:pt idx="3457">
                  <c:v>0.00521537</c:v>
                </c:pt>
                <c:pt idx="3458">
                  <c:v>0.00521537</c:v>
                </c:pt>
                <c:pt idx="3459">
                  <c:v>0.0202598</c:v>
                </c:pt>
                <c:pt idx="3460">
                  <c:v>0.0202598</c:v>
                </c:pt>
                <c:pt idx="3461">
                  <c:v>0.0115842</c:v>
                </c:pt>
                <c:pt idx="3462">
                  <c:v>0.00115343</c:v>
                </c:pt>
                <c:pt idx="3463">
                  <c:v>0.0202598</c:v>
                </c:pt>
                <c:pt idx="3464">
                  <c:v>0.0115842</c:v>
                </c:pt>
                <c:pt idx="3465">
                  <c:v>0.0115842</c:v>
                </c:pt>
                <c:pt idx="3466">
                  <c:v>0.0115842</c:v>
                </c:pt>
                <c:pt idx="3467">
                  <c:v>0.00115343</c:v>
                </c:pt>
                <c:pt idx="3468">
                  <c:v>0.013891</c:v>
                </c:pt>
                <c:pt idx="3469">
                  <c:v>0.00752224</c:v>
                </c:pt>
                <c:pt idx="3470">
                  <c:v>0.00752224</c:v>
                </c:pt>
                <c:pt idx="3471">
                  <c:v>0.0202598</c:v>
                </c:pt>
                <c:pt idx="3472">
                  <c:v>0.00115343</c:v>
                </c:pt>
                <c:pt idx="3473">
                  <c:v>0.0202598</c:v>
                </c:pt>
                <c:pt idx="3474">
                  <c:v>0.00521537</c:v>
                </c:pt>
                <c:pt idx="3475">
                  <c:v>0.0202598</c:v>
                </c:pt>
                <c:pt idx="3476">
                  <c:v>0.00752224</c:v>
                </c:pt>
                <c:pt idx="3477">
                  <c:v>0.0202598</c:v>
                </c:pt>
                <c:pt idx="3478">
                  <c:v>0.00115343</c:v>
                </c:pt>
                <c:pt idx="3479">
                  <c:v>0.0202598</c:v>
                </c:pt>
                <c:pt idx="3480">
                  <c:v>0.00752224</c:v>
                </c:pt>
                <c:pt idx="3481">
                  <c:v>0.00521537</c:v>
                </c:pt>
                <c:pt idx="3482">
                  <c:v>0.0115842</c:v>
                </c:pt>
                <c:pt idx="3483">
                  <c:v>0.0115842</c:v>
                </c:pt>
                <c:pt idx="3484">
                  <c:v>0.00752224</c:v>
                </c:pt>
                <c:pt idx="3485">
                  <c:v>0.00115343</c:v>
                </c:pt>
                <c:pt idx="3486">
                  <c:v>0.013891</c:v>
                </c:pt>
                <c:pt idx="3487">
                  <c:v>0.00752224</c:v>
                </c:pt>
                <c:pt idx="3488">
                  <c:v>0.00752224</c:v>
                </c:pt>
                <c:pt idx="3489">
                  <c:v>0.00521537</c:v>
                </c:pt>
                <c:pt idx="3490">
                  <c:v>0.00752224</c:v>
                </c:pt>
                <c:pt idx="3491">
                  <c:v>0.0202598</c:v>
                </c:pt>
                <c:pt idx="3492">
                  <c:v>0.0202598</c:v>
                </c:pt>
                <c:pt idx="3493">
                  <c:v>0.0202598</c:v>
                </c:pt>
                <c:pt idx="3494">
                  <c:v>0.00115343</c:v>
                </c:pt>
                <c:pt idx="3495">
                  <c:v>0.00115343</c:v>
                </c:pt>
                <c:pt idx="3496">
                  <c:v>0.0115842</c:v>
                </c:pt>
                <c:pt idx="3497">
                  <c:v>0.0202598</c:v>
                </c:pt>
                <c:pt idx="3498">
                  <c:v>0.00115343</c:v>
                </c:pt>
                <c:pt idx="3499">
                  <c:v>0.0115842</c:v>
                </c:pt>
                <c:pt idx="3500">
                  <c:v>0.0202598</c:v>
                </c:pt>
                <c:pt idx="3501">
                  <c:v>0.00752224</c:v>
                </c:pt>
                <c:pt idx="3502">
                  <c:v>0.00521537</c:v>
                </c:pt>
                <c:pt idx="3503">
                  <c:v>0.00115343</c:v>
                </c:pt>
                <c:pt idx="3504">
                  <c:v>0.013891</c:v>
                </c:pt>
                <c:pt idx="3505">
                  <c:v>0.00752224</c:v>
                </c:pt>
                <c:pt idx="3506">
                  <c:v>0.013891</c:v>
                </c:pt>
                <c:pt idx="3507">
                  <c:v>0.00115343</c:v>
                </c:pt>
                <c:pt idx="3508">
                  <c:v>0.0202598</c:v>
                </c:pt>
                <c:pt idx="3509">
                  <c:v>0.00752224</c:v>
                </c:pt>
                <c:pt idx="3510">
                  <c:v>0.013891</c:v>
                </c:pt>
                <c:pt idx="3511">
                  <c:v>0.00521537</c:v>
                </c:pt>
                <c:pt idx="3512">
                  <c:v>0.00115343</c:v>
                </c:pt>
                <c:pt idx="3513">
                  <c:v>0.00752224</c:v>
                </c:pt>
                <c:pt idx="3514">
                  <c:v>0.0202598</c:v>
                </c:pt>
                <c:pt idx="3515">
                  <c:v>0.013891</c:v>
                </c:pt>
                <c:pt idx="3516">
                  <c:v>0.00752224</c:v>
                </c:pt>
                <c:pt idx="3517">
                  <c:v>0.00752224</c:v>
                </c:pt>
                <c:pt idx="3518">
                  <c:v>0.00752224</c:v>
                </c:pt>
                <c:pt idx="3519">
                  <c:v>0.00115343</c:v>
                </c:pt>
                <c:pt idx="3520">
                  <c:v>0.00115343</c:v>
                </c:pt>
                <c:pt idx="3521">
                  <c:v>0.013891</c:v>
                </c:pt>
                <c:pt idx="3522">
                  <c:v>0.00521537</c:v>
                </c:pt>
                <c:pt idx="3523">
                  <c:v>0.00115343</c:v>
                </c:pt>
                <c:pt idx="3524">
                  <c:v>0.00115343</c:v>
                </c:pt>
                <c:pt idx="3525">
                  <c:v>0.013891</c:v>
                </c:pt>
                <c:pt idx="3526">
                  <c:v>0.013891</c:v>
                </c:pt>
                <c:pt idx="3527">
                  <c:v>0.0115842</c:v>
                </c:pt>
                <c:pt idx="3528">
                  <c:v>0.013891</c:v>
                </c:pt>
                <c:pt idx="3529">
                  <c:v>0.00521537</c:v>
                </c:pt>
                <c:pt idx="3530">
                  <c:v>0.00115343</c:v>
                </c:pt>
                <c:pt idx="3531">
                  <c:v>0.013891</c:v>
                </c:pt>
                <c:pt idx="3532">
                  <c:v>0.00521537</c:v>
                </c:pt>
                <c:pt idx="3533">
                  <c:v>0.00521537</c:v>
                </c:pt>
                <c:pt idx="3534">
                  <c:v>0.013891</c:v>
                </c:pt>
                <c:pt idx="3535">
                  <c:v>0.00752224</c:v>
                </c:pt>
                <c:pt idx="3536">
                  <c:v>0.0115842</c:v>
                </c:pt>
                <c:pt idx="3537">
                  <c:v>0.00521537</c:v>
                </c:pt>
                <c:pt idx="3538">
                  <c:v>0.00752224</c:v>
                </c:pt>
                <c:pt idx="3539">
                  <c:v>0.00752224</c:v>
                </c:pt>
                <c:pt idx="3540">
                  <c:v>0.00115343</c:v>
                </c:pt>
                <c:pt idx="3541">
                  <c:v>0.0115842</c:v>
                </c:pt>
                <c:pt idx="3542">
                  <c:v>0.0202598</c:v>
                </c:pt>
                <c:pt idx="3543">
                  <c:v>0.0202598</c:v>
                </c:pt>
                <c:pt idx="3544">
                  <c:v>0.0202598</c:v>
                </c:pt>
                <c:pt idx="3545">
                  <c:v>0.00752224</c:v>
                </c:pt>
                <c:pt idx="3546">
                  <c:v>0.0115842</c:v>
                </c:pt>
                <c:pt idx="3547">
                  <c:v>0.00521537</c:v>
                </c:pt>
                <c:pt idx="3548">
                  <c:v>0.013891</c:v>
                </c:pt>
                <c:pt idx="3549">
                  <c:v>0.013891</c:v>
                </c:pt>
                <c:pt idx="3550">
                  <c:v>0.00521537</c:v>
                </c:pt>
                <c:pt idx="3551">
                  <c:v>0.00752224</c:v>
                </c:pt>
                <c:pt idx="3552">
                  <c:v>0.013891</c:v>
                </c:pt>
                <c:pt idx="3553">
                  <c:v>0.0115842</c:v>
                </c:pt>
                <c:pt idx="3554">
                  <c:v>0.00752224</c:v>
                </c:pt>
                <c:pt idx="3555">
                  <c:v>0.00115343</c:v>
                </c:pt>
                <c:pt idx="3556">
                  <c:v>0.0115842</c:v>
                </c:pt>
                <c:pt idx="3557">
                  <c:v>0.0115842</c:v>
                </c:pt>
                <c:pt idx="3558">
                  <c:v>0.00752224</c:v>
                </c:pt>
                <c:pt idx="3559">
                  <c:v>0.0115842</c:v>
                </c:pt>
                <c:pt idx="3560">
                  <c:v>0.00752224</c:v>
                </c:pt>
                <c:pt idx="3561">
                  <c:v>0.0202598</c:v>
                </c:pt>
                <c:pt idx="3562">
                  <c:v>0.0266286</c:v>
                </c:pt>
                <c:pt idx="3563">
                  <c:v>0.00115343</c:v>
                </c:pt>
                <c:pt idx="3564">
                  <c:v>0.0115842</c:v>
                </c:pt>
                <c:pt idx="3565">
                  <c:v>0.0202598</c:v>
                </c:pt>
                <c:pt idx="3566">
                  <c:v>0.00752224</c:v>
                </c:pt>
                <c:pt idx="3567">
                  <c:v>0.0115842</c:v>
                </c:pt>
                <c:pt idx="3568">
                  <c:v>0.00752224</c:v>
                </c:pt>
                <c:pt idx="3569">
                  <c:v>0.00752224</c:v>
                </c:pt>
                <c:pt idx="3570">
                  <c:v>0.013891</c:v>
                </c:pt>
                <c:pt idx="3571">
                  <c:v>0.0202598</c:v>
                </c:pt>
                <c:pt idx="3572">
                  <c:v>0.00115343</c:v>
                </c:pt>
                <c:pt idx="3573">
                  <c:v>0.00115343</c:v>
                </c:pt>
                <c:pt idx="3574">
                  <c:v>0.013891</c:v>
                </c:pt>
                <c:pt idx="3575">
                  <c:v>0.0202598</c:v>
                </c:pt>
                <c:pt idx="3576">
                  <c:v>0.00752224</c:v>
                </c:pt>
                <c:pt idx="3577">
                  <c:v>0.00115343</c:v>
                </c:pt>
                <c:pt idx="3578">
                  <c:v>0.0202598</c:v>
                </c:pt>
                <c:pt idx="3579">
                  <c:v>0.013891</c:v>
                </c:pt>
                <c:pt idx="3580">
                  <c:v>0.00752224</c:v>
                </c:pt>
                <c:pt idx="3581">
                  <c:v>0.00521537</c:v>
                </c:pt>
                <c:pt idx="3582">
                  <c:v>0.0115842</c:v>
                </c:pt>
                <c:pt idx="3583">
                  <c:v>0.013891</c:v>
                </c:pt>
                <c:pt idx="3584">
                  <c:v>0.0202598</c:v>
                </c:pt>
                <c:pt idx="3585">
                  <c:v>0.00752224</c:v>
                </c:pt>
                <c:pt idx="3586">
                  <c:v>0.0202598</c:v>
                </c:pt>
                <c:pt idx="3587">
                  <c:v>0.00115343</c:v>
                </c:pt>
                <c:pt idx="3588">
                  <c:v>0.00115343</c:v>
                </c:pt>
                <c:pt idx="3589">
                  <c:v>0.00752224</c:v>
                </c:pt>
                <c:pt idx="3590">
                  <c:v>0.00115343</c:v>
                </c:pt>
                <c:pt idx="3591">
                  <c:v>0.0115842</c:v>
                </c:pt>
                <c:pt idx="3592">
                  <c:v>0.00521537</c:v>
                </c:pt>
                <c:pt idx="3593">
                  <c:v>0.00752224</c:v>
                </c:pt>
                <c:pt idx="3594">
                  <c:v>0.00115343</c:v>
                </c:pt>
                <c:pt idx="3595">
                  <c:v>0.00521537</c:v>
                </c:pt>
                <c:pt idx="3596">
                  <c:v>0.00521537</c:v>
                </c:pt>
                <c:pt idx="3597">
                  <c:v>0.00115343</c:v>
                </c:pt>
                <c:pt idx="3598">
                  <c:v>0.00752224</c:v>
                </c:pt>
                <c:pt idx="3599">
                  <c:v>0.00521537</c:v>
                </c:pt>
                <c:pt idx="3600">
                  <c:v>0.00752224</c:v>
                </c:pt>
                <c:pt idx="3601">
                  <c:v>0.00752224</c:v>
                </c:pt>
                <c:pt idx="3602">
                  <c:v>0.00115343</c:v>
                </c:pt>
                <c:pt idx="3603">
                  <c:v>0.00521537</c:v>
                </c:pt>
                <c:pt idx="3604">
                  <c:v>0.00115343</c:v>
                </c:pt>
                <c:pt idx="3605">
                  <c:v>0.0202598</c:v>
                </c:pt>
                <c:pt idx="3606">
                  <c:v>0.0202598</c:v>
                </c:pt>
                <c:pt idx="3607">
                  <c:v>0.00115343</c:v>
                </c:pt>
                <c:pt idx="3608">
                  <c:v>0.00752224</c:v>
                </c:pt>
                <c:pt idx="3609">
                  <c:v>0.00521537</c:v>
                </c:pt>
                <c:pt idx="3610">
                  <c:v>0.00752224</c:v>
                </c:pt>
                <c:pt idx="3611">
                  <c:v>0.0266286</c:v>
                </c:pt>
                <c:pt idx="3612">
                  <c:v>0.0202598</c:v>
                </c:pt>
                <c:pt idx="3613">
                  <c:v>0.00115343</c:v>
                </c:pt>
                <c:pt idx="3614">
                  <c:v>0.00521537</c:v>
                </c:pt>
                <c:pt idx="3615">
                  <c:v>0.013891</c:v>
                </c:pt>
                <c:pt idx="3616">
                  <c:v>0.00521537</c:v>
                </c:pt>
                <c:pt idx="3617">
                  <c:v>0.0202598</c:v>
                </c:pt>
                <c:pt idx="3618">
                  <c:v>0.013891</c:v>
                </c:pt>
                <c:pt idx="3619">
                  <c:v>0.00752224</c:v>
                </c:pt>
                <c:pt idx="3620">
                  <c:v>0.013891</c:v>
                </c:pt>
                <c:pt idx="3621">
                  <c:v>0.0115842</c:v>
                </c:pt>
                <c:pt idx="3622">
                  <c:v>0.00521537</c:v>
                </c:pt>
                <c:pt idx="3623">
                  <c:v>0.00115343</c:v>
                </c:pt>
                <c:pt idx="3624">
                  <c:v>0.0202598</c:v>
                </c:pt>
                <c:pt idx="3625">
                  <c:v>0.0202598</c:v>
                </c:pt>
                <c:pt idx="3626">
                  <c:v>0.0115842</c:v>
                </c:pt>
                <c:pt idx="3627">
                  <c:v>0.00115343</c:v>
                </c:pt>
                <c:pt idx="3628">
                  <c:v>0.00521537</c:v>
                </c:pt>
                <c:pt idx="3629">
                  <c:v>0.00752224</c:v>
                </c:pt>
                <c:pt idx="3630">
                  <c:v>0.0202598</c:v>
                </c:pt>
                <c:pt idx="3631">
                  <c:v>0.013891</c:v>
                </c:pt>
                <c:pt idx="3632">
                  <c:v>0.00752224</c:v>
                </c:pt>
                <c:pt idx="3633">
                  <c:v>0.0266286</c:v>
                </c:pt>
                <c:pt idx="3634">
                  <c:v>0.00521537</c:v>
                </c:pt>
                <c:pt idx="3635">
                  <c:v>0.00752224</c:v>
                </c:pt>
                <c:pt idx="3636">
                  <c:v>0.013891</c:v>
                </c:pt>
                <c:pt idx="3637">
                  <c:v>0.0115842</c:v>
                </c:pt>
                <c:pt idx="3638">
                  <c:v>0.00521537</c:v>
                </c:pt>
                <c:pt idx="3639">
                  <c:v>0.00752224</c:v>
                </c:pt>
                <c:pt idx="3640">
                  <c:v>0.00521537</c:v>
                </c:pt>
                <c:pt idx="3641">
                  <c:v>0.00115343</c:v>
                </c:pt>
                <c:pt idx="3642">
                  <c:v>0.0202598</c:v>
                </c:pt>
                <c:pt idx="3643">
                  <c:v>0.013891</c:v>
                </c:pt>
                <c:pt idx="3644">
                  <c:v>0.0266286</c:v>
                </c:pt>
                <c:pt idx="3645">
                  <c:v>0.00115343</c:v>
                </c:pt>
                <c:pt idx="3646">
                  <c:v>0.00752224</c:v>
                </c:pt>
                <c:pt idx="3647">
                  <c:v>0.00521537</c:v>
                </c:pt>
                <c:pt idx="3648">
                  <c:v>0.0266286</c:v>
                </c:pt>
                <c:pt idx="3649">
                  <c:v>0.0115842</c:v>
                </c:pt>
                <c:pt idx="3650">
                  <c:v>0.00752224</c:v>
                </c:pt>
                <c:pt idx="3651">
                  <c:v>0.00521537</c:v>
                </c:pt>
                <c:pt idx="3652">
                  <c:v>0.013891</c:v>
                </c:pt>
                <c:pt idx="3653">
                  <c:v>0.00115343</c:v>
                </c:pt>
                <c:pt idx="3654">
                  <c:v>0.0115842</c:v>
                </c:pt>
                <c:pt idx="3655">
                  <c:v>0.00752224</c:v>
                </c:pt>
                <c:pt idx="3656">
                  <c:v>0.0202598</c:v>
                </c:pt>
                <c:pt idx="3657">
                  <c:v>0.00521537</c:v>
                </c:pt>
                <c:pt idx="3658">
                  <c:v>0.00115343</c:v>
                </c:pt>
                <c:pt idx="3659">
                  <c:v>0.0115842</c:v>
                </c:pt>
                <c:pt idx="3660">
                  <c:v>0.0202598</c:v>
                </c:pt>
                <c:pt idx="3661">
                  <c:v>0.0202598</c:v>
                </c:pt>
                <c:pt idx="3662">
                  <c:v>0.00521537</c:v>
                </c:pt>
                <c:pt idx="3663">
                  <c:v>0.013891</c:v>
                </c:pt>
                <c:pt idx="3664">
                  <c:v>0.0202598</c:v>
                </c:pt>
                <c:pt idx="3665">
                  <c:v>0.00752224</c:v>
                </c:pt>
                <c:pt idx="3666">
                  <c:v>0.0115842</c:v>
                </c:pt>
                <c:pt idx="3667">
                  <c:v>0.00115343</c:v>
                </c:pt>
                <c:pt idx="3668">
                  <c:v>0.00115343</c:v>
                </c:pt>
                <c:pt idx="3669">
                  <c:v>0.0202598</c:v>
                </c:pt>
                <c:pt idx="3670">
                  <c:v>0.00115343</c:v>
                </c:pt>
                <c:pt idx="3671">
                  <c:v>0.00521537</c:v>
                </c:pt>
                <c:pt idx="3672">
                  <c:v>0.0115842</c:v>
                </c:pt>
                <c:pt idx="3673">
                  <c:v>0.0115842</c:v>
                </c:pt>
                <c:pt idx="3674">
                  <c:v>0.00521537</c:v>
                </c:pt>
                <c:pt idx="3675">
                  <c:v>0.0202598</c:v>
                </c:pt>
                <c:pt idx="3676">
                  <c:v>0.0115842</c:v>
                </c:pt>
                <c:pt idx="3677">
                  <c:v>0.00752224</c:v>
                </c:pt>
                <c:pt idx="3678">
                  <c:v>0.0115842</c:v>
                </c:pt>
                <c:pt idx="3679">
                  <c:v>0.00752224</c:v>
                </c:pt>
                <c:pt idx="3680">
                  <c:v>0.00521537</c:v>
                </c:pt>
                <c:pt idx="3681">
                  <c:v>0.00521537</c:v>
                </c:pt>
                <c:pt idx="3682">
                  <c:v>0.00752224</c:v>
                </c:pt>
                <c:pt idx="3683">
                  <c:v>0.00115343</c:v>
                </c:pt>
                <c:pt idx="3684">
                  <c:v>0.00115343</c:v>
                </c:pt>
                <c:pt idx="3685">
                  <c:v>0.0202598</c:v>
                </c:pt>
                <c:pt idx="3686">
                  <c:v>0.00752224</c:v>
                </c:pt>
                <c:pt idx="3687">
                  <c:v>0.0202598</c:v>
                </c:pt>
                <c:pt idx="3688">
                  <c:v>0.0202598</c:v>
                </c:pt>
                <c:pt idx="3689">
                  <c:v>0.0202598</c:v>
                </c:pt>
                <c:pt idx="3690">
                  <c:v>0.00115343</c:v>
                </c:pt>
                <c:pt idx="3691">
                  <c:v>0.0202598</c:v>
                </c:pt>
                <c:pt idx="3692">
                  <c:v>0.0202598</c:v>
                </c:pt>
                <c:pt idx="3693">
                  <c:v>0.017953</c:v>
                </c:pt>
                <c:pt idx="3694">
                  <c:v>0.0115842</c:v>
                </c:pt>
                <c:pt idx="3695">
                  <c:v>0.013891</c:v>
                </c:pt>
                <c:pt idx="3696">
                  <c:v>0.00521537</c:v>
                </c:pt>
                <c:pt idx="3697">
                  <c:v>0.00115343</c:v>
                </c:pt>
                <c:pt idx="3698">
                  <c:v>0.0202598</c:v>
                </c:pt>
                <c:pt idx="3699">
                  <c:v>0.00752224</c:v>
                </c:pt>
                <c:pt idx="3700">
                  <c:v>0.0202598</c:v>
                </c:pt>
                <c:pt idx="3701">
                  <c:v>0.0202598</c:v>
                </c:pt>
                <c:pt idx="3702">
                  <c:v>0.00115343</c:v>
                </c:pt>
                <c:pt idx="3703">
                  <c:v>0.00752224</c:v>
                </c:pt>
                <c:pt idx="3704">
                  <c:v>0.00115343</c:v>
                </c:pt>
                <c:pt idx="3705">
                  <c:v>0.00115343</c:v>
                </c:pt>
                <c:pt idx="3706">
                  <c:v>0.0115842</c:v>
                </c:pt>
                <c:pt idx="3707">
                  <c:v>0.00752224</c:v>
                </c:pt>
                <c:pt idx="3708">
                  <c:v>0.00521537</c:v>
                </c:pt>
                <c:pt idx="3709">
                  <c:v>0.00115343</c:v>
                </c:pt>
                <c:pt idx="3710">
                  <c:v>0.0115842</c:v>
                </c:pt>
                <c:pt idx="3711">
                  <c:v>0.00752224</c:v>
                </c:pt>
                <c:pt idx="3712">
                  <c:v>0.0202598</c:v>
                </c:pt>
                <c:pt idx="3713">
                  <c:v>0.00521537</c:v>
                </c:pt>
                <c:pt idx="3714">
                  <c:v>0.013891</c:v>
                </c:pt>
                <c:pt idx="3715">
                  <c:v>0.0202598</c:v>
                </c:pt>
                <c:pt idx="3716">
                  <c:v>0.00521537</c:v>
                </c:pt>
                <c:pt idx="3717">
                  <c:v>0.0115842</c:v>
                </c:pt>
                <c:pt idx="3718">
                  <c:v>0.013891</c:v>
                </c:pt>
                <c:pt idx="3719">
                  <c:v>0.00115343</c:v>
                </c:pt>
                <c:pt idx="3720">
                  <c:v>0.0329974</c:v>
                </c:pt>
                <c:pt idx="3721">
                  <c:v>0.0115842</c:v>
                </c:pt>
                <c:pt idx="3722">
                  <c:v>0.013891</c:v>
                </c:pt>
                <c:pt idx="3723">
                  <c:v>0.0202598</c:v>
                </c:pt>
                <c:pt idx="3724">
                  <c:v>0.00521537</c:v>
                </c:pt>
                <c:pt idx="3725">
                  <c:v>0.0202598</c:v>
                </c:pt>
                <c:pt idx="3726">
                  <c:v>0.013891</c:v>
                </c:pt>
                <c:pt idx="3727">
                  <c:v>0.00115343</c:v>
                </c:pt>
                <c:pt idx="3728">
                  <c:v>0.00521537</c:v>
                </c:pt>
                <c:pt idx="3729">
                  <c:v>0.00752224</c:v>
                </c:pt>
                <c:pt idx="3730">
                  <c:v>0.0202598</c:v>
                </c:pt>
                <c:pt idx="3731">
                  <c:v>0.0202598</c:v>
                </c:pt>
                <c:pt idx="3732">
                  <c:v>0.00115343</c:v>
                </c:pt>
                <c:pt idx="3733">
                  <c:v>0.00521537</c:v>
                </c:pt>
                <c:pt idx="3734">
                  <c:v>0.00521537</c:v>
                </c:pt>
                <c:pt idx="3735">
                  <c:v>0.00752224</c:v>
                </c:pt>
                <c:pt idx="3736">
                  <c:v>0.013891</c:v>
                </c:pt>
                <c:pt idx="3737">
                  <c:v>0.00752224</c:v>
                </c:pt>
                <c:pt idx="3738">
                  <c:v>0.0202598</c:v>
                </c:pt>
                <c:pt idx="3739">
                  <c:v>0.013891</c:v>
                </c:pt>
                <c:pt idx="3740">
                  <c:v>0.013891</c:v>
                </c:pt>
                <c:pt idx="3741">
                  <c:v>0.00752224</c:v>
                </c:pt>
                <c:pt idx="3742">
                  <c:v>0.0202598</c:v>
                </c:pt>
                <c:pt idx="3743">
                  <c:v>0.00752224</c:v>
                </c:pt>
                <c:pt idx="3744">
                  <c:v>0.0115842</c:v>
                </c:pt>
                <c:pt idx="3745">
                  <c:v>0.00115343</c:v>
                </c:pt>
                <c:pt idx="3746">
                  <c:v>0.00752224</c:v>
                </c:pt>
                <c:pt idx="3747">
                  <c:v>0.00115343</c:v>
                </c:pt>
                <c:pt idx="3748">
                  <c:v>0.0115842</c:v>
                </c:pt>
                <c:pt idx="3749">
                  <c:v>0.00752224</c:v>
                </c:pt>
                <c:pt idx="3750">
                  <c:v>0.013891</c:v>
                </c:pt>
                <c:pt idx="3751">
                  <c:v>0.00752224</c:v>
                </c:pt>
                <c:pt idx="3752">
                  <c:v>0.00115343</c:v>
                </c:pt>
                <c:pt idx="3753">
                  <c:v>0.00752224</c:v>
                </c:pt>
                <c:pt idx="3754">
                  <c:v>0.0266286</c:v>
                </c:pt>
                <c:pt idx="3755">
                  <c:v>0.00115343</c:v>
                </c:pt>
                <c:pt idx="3756">
                  <c:v>0.00521537</c:v>
                </c:pt>
                <c:pt idx="3757">
                  <c:v>0.00115343</c:v>
                </c:pt>
                <c:pt idx="3758">
                  <c:v>0.00752224</c:v>
                </c:pt>
                <c:pt idx="3759">
                  <c:v>0.00115343</c:v>
                </c:pt>
                <c:pt idx="3760">
                  <c:v>0.0202598</c:v>
                </c:pt>
                <c:pt idx="3761">
                  <c:v>0.0115842</c:v>
                </c:pt>
                <c:pt idx="3762">
                  <c:v>0.0115842</c:v>
                </c:pt>
                <c:pt idx="3763">
                  <c:v>0.00752224</c:v>
                </c:pt>
                <c:pt idx="3764">
                  <c:v>0.00115343</c:v>
                </c:pt>
                <c:pt idx="3765">
                  <c:v>0.00752224</c:v>
                </c:pt>
                <c:pt idx="3766">
                  <c:v>0.00115343</c:v>
                </c:pt>
                <c:pt idx="3767">
                  <c:v>0.0115842</c:v>
                </c:pt>
                <c:pt idx="3768">
                  <c:v>0.00115343</c:v>
                </c:pt>
                <c:pt idx="3769">
                  <c:v>0.0202598</c:v>
                </c:pt>
                <c:pt idx="3770">
                  <c:v>0.0202598</c:v>
                </c:pt>
                <c:pt idx="3771">
                  <c:v>0.00752224</c:v>
                </c:pt>
                <c:pt idx="3772">
                  <c:v>0.013891</c:v>
                </c:pt>
                <c:pt idx="3773">
                  <c:v>0.0115842</c:v>
                </c:pt>
                <c:pt idx="3774">
                  <c:v>0.0266286</c:v>
                </c:pt>
                <c:pt idx="3775">
                  <c:v>0.00115343</c:v>
                </c:pt>
                <c:pt idx="3776">
                  <c:v>0.013891</c:v>
                </c:pt>
                <c:pt idx="3777">
                  <c:v>0.0202598</c:v>
                </c:pt>
                <c:pt idx="3778">
                  <c:v>0.0202598</c:v>
                </c:pt>
                <c:pt idx="3779">
                  <c:v>0.00115343</c:v>
                </c:pt>
                <c:pt idx="3780">
                  <c:v>0.00115343</c:v>
                </c:pt>
                <c:pt idx="3781">
                  <c:v>0.00752224</c:v>
                </c:pt>
                <c:pt idx="3782">
                  <c:v>0.00752224</c:v>
                </c:pt>
                <c:pt idx="3783">
                  <c:v>0.0202598</c:v>
                </c:pt>
                <c:pt idx="3784">
                  <c:v>0.0202598</c:v>
                </c:pt>
                <c:pt idx="3785">
                  <c:v>0.0202598</c:v>
                </c:pt>
                <c:pt idx="3786">
                  <c:v>0.0115842</c:v>
                </c:pt>
                <c:pt idx="3787">
                  <c:v>0.00115343</c:v>
                </c:pt>
                <c:pt idx="3788">
                  <c:v>0.013891</c:v>
                </c:pt>
                <c:pt idx="3789">
                  <c:v>0.0202598</c:v>
                </c:pt>
                <c:pt idx="3790">
                  <c:v>0.0202598</c:v>
                </c:pt>
                <c:pt idx="3791">
                  <c:v>0.013891</c:v>
                </c:pt>
                <c:pt idx="3792">
                  <c:v>0.00115343</c:v>
                </c:pt>
                <c:pt idx="3793">
                  <c:v>0.00115343</c:v>
                </c:pt>
                <c:pt idx="3794">
                  <c:v>0.0115842</c:v>
                </c:pt>
                <c:pt idx="3795">
                  <c:v>0.00752224</c:v>
                </c:pt>
                <c:pt idx="3796">
                  <c:v>0.00115343</c:v>
                </c:pt>
                <c:pt idx="3797">
                  <c:v>0.00752224</c:v>
                </c:pt>
                <c:pt idx="3798">
                  <c:v>0.00115343</c:v>
                </c:pt>
                <c:pt idx="3799">
                  <c:v>0.00752224</c:v>
                </c:pt>
                <c:pt idx="3800">
                  <c:v>0.013891</c:v>
                </c:pt>
                <c:pt idx="3801">
                  <c:v>0.00752224</c:v>
                </c:pt>
                <c:pt idx="3802">
                  <c:v>0.00752224</c:v>
                </c:pt>
                <c:pt idx="3803">
                  <c:v>0.00115343</c:v>
                </c:pt>
                <c:pt idx="3804">
                  <c:v>0.00521537</c:v>
                </c:pt>
                <c:pt idx="3805">
                  <c:v>0.0266286</c:v>
                </c:pt>
                <c:pt idx="3806">
                  <c:v>0.00115343</c:v>
                </c:pt>
                <c:pt idx="3807">
                  <c:v>0.0266286</c:v>
                </c:pt>
                <c:pt idx="3808">
                  <c:v>0.00521537</c:v>
                </c:pt>
                <c:pt idx="3809">
                  <c:v>0.00115343</c:v>
                </c:pt>
                <c:pt idx="3810">
                  <c:v>0.0115842</c:v>
                </c:pt>
                <c:pt idx="3811">
                  <c:v>0.00115343</c:v>
                </c:pt>
                <c:pt idx="3812">
                  <c:v>0.00115343</c:v>
                </c:pt>
                <c:pt idx="3813">
                  <c:v>0.0115842</c:v>
                </c:pt>
                <c:pt idx="3814">
                  <c:v>0.00521537</c:v>
                </c:pt>
                <c:pt idx="3815">
                  <c:v>0.00752224</c:v>
                </c:pt>
                <c:pt idx="3816">
                  <c:v>0.00752224</c:v>
                </c:pt>
                <c:pt idx="3817">
                  <c:v>0.0202598</c:v>
                </c:pt>
                <c:pt idx="3818">
                  <c:v>0.0202598</c:v>
                </c:pt>
                <c:pt idx="3819">
                  <c:v>0.0202598</c:v>
                </c:pt>
                <c:pt idx="3820">
                  <c:v>0.00115343</c:v>
                </c:pt>
                <c:pt idx="3821">
                  <c:v>0.00521537</c:v>
                </c:pt>
                <c:pt idx="3822">
                  <c:v>0.0202598</c:v>
                </c:pt>
                <c:pt idx="3823">
                  <c:v>0.00521537</c:v>
                </c:pt>
                <c:pt idx="3824">
                  <c:v>0.00752224</c:v>
                </c:pt>
                <c:pt idx="3825">
                  <c:v>0.00752224</c:v>
                </c:pt>
                <c:pt idx="3826">
                  <c:v>0.00752224</c:v>
                </c:pt>
                <c:pt idx="3827">
                  <c:v>0.00115343</c:v>
                </c:pt>
                <c:pt idx="3828">
                  <c:v>0.00115343</c:v>
                </c:pt>
                <c:pt idx="3829">
                  <c:v>0.00115343</c:v>
                </c:pt>
                <c:pt idx="3830">
                  <c:v>0.0115842</c:v>
                </c:pt>
                <c:pt idx="3831">
                  <c:v>0.0202598</c:v>
                </c:pt>
                <c:pt idx="3832">
                  <c:v>0.0266286</c:v>
                </c:pt>
                <c:pt idx="3833">
                  <c:v>0.0115842</c:v>
                </c:pt>
                <c:pt idx="3834">
                  <c:v>0.0202598</c:v>
                </c:pt>
                <c:pt idx="3835">
                  <c:v>0.00521537</c:v>
                </c:pt>
                <c:pt idx="3836">
                  <c:v>0.00115343</c:v>
                </c:pt>
                <c:pt idx="3837">
                  <c:v>0.00115343</c:v>
                </c:pt>
                <c:pt idx="3838">
                  <c:v>0.0115842</c:v>
                </c:pt>
                <c:pt idx="3839">
                  <c:v>0.013891</c:v>
                </c:pt>
                <c:pt idx="3840">
                  <c:v>0.0202598</c:v>
                </c:pt>
                <c:pt idx="3841">
                  <c:v>0.00115343</c:v>
                </c:pt>
                <c:pt idx="3842">
                  <c:v>0.00752224</c:v>
                </c:pt>
                <c:pt idx="3843">
                  <c:v>0.0115842</c:v>
                </c:pt>
                <c:pt idx="3844">
                  <c:v>0.013891</c:v>
                </c:pt>
                <c:pt idx="3845">
                  <c:v>0.0202598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33726456"/>
        <c:axId val="-2133733000"/>
      </c:scatterChart>
      <c:valAx>
        <c:axId val="-2133748632"/>
        <c:scaling>
          <c:orientation val="minMax"/>
          <c:max val="5.0"/>
          <c:min val="0.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/>
                  <a:t>time</a:t>
                </a:r>
                <a:r>
                  <a:rPr lang="en-US" sz="1400" baseline="0"/>
                  <a:t> [s]</a:t>
                </a:r>
                <a:endParaRPr lang="en-US" sz="140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133740008"/>
        <c:crosses val="autoZero"/>
        <c:crossBetween val="midCat"/>
      </c:valAx>
      <c:valAx>
        <c:axId val="-2133740008"/>
        <c:scaling>
          <c:orientation val="minMax"/>
          <c:max val="56.0"/>
          <c:min val="0.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dirty="0" smtClean="0"/>
                  <a:t>Spectral shift [GHz]</a:t>
                </a:r>
                <a:endParaRPr lang="en-US" sz="1400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133748632"/>
        <c:crosses val="autoZero"/>
        <c:crossBetween val="midCat"/>
      </c:valAx>
      <c:valAx>
        <c:axId val="-2133733000"/>
        <c:scaling>
          <c:orientation val="minMax"/>
          <c:min val="0.0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/>
                  <a:t>heater voltage (not to scale)</a:t>
                </a:r>
                <a:r>
                  <a:rPr lang="en-US" sz="1400" baseline="0"/>
                  <a:t> [V]</a:t>
                </a:r>
                <a:endParaRPr lang="en-US" sz="140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133726456"/>
        <c:crosses val="max"/>
        <c:crossBetween val="midCat"/>
      </c:valAx>
      <c:valAx>
        <c:axId val="-213372645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-213373300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spPr>
            <a:ln w="28575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Sheet1!$K$6:$K$3851</c:f>
              <c:numCache>
                <c:formatCode>General</c:formatCode>
                <c:ptCount val="3846"/>
                <c:pt idx="0">
                  <c:v>-82.25</c:v>
                </c:pt>
                <c:pt idx="1">
                  <c:v>-82.22</c:v>
                </c:pt>
                <c:pt idx="2">
                  <c:v>-82.19</c:v>
                </c:pt>
                <c:pt idx="3">
                  <c:v>-82.16</c:v>
                </c:pt>
                <c:pt idx="4">
                  <c:v>-82.13</c:v>
                </c:pt>
                <c:pt idx="5">
                  <c:v>-82.1</c:v>
                </c:pt>
                <c:pt idx="6">
                  <c:v>-82.07</c:v>
                </c:pt>
                <c:pt idx="7">
                  <c:v>-82.04</c:v>
                </c:pt>
                <c:pt idx="8">
                  <c:v>-82.01</c:v>
                </c:pt>
                <c:pt idx="9">
                  <c:v>-81.98</c:v>
                </c:pt>
                <c:pt idx="10">
                  <c:v>-81.95</c:v>
                </c:pt>
                <c:pt idx="11">
                  <c:v>-81.92</c:v>
                </c:pt>
                <c:pt idx="12">
                  <c:v>-81.89</c:v>
                </c:pt>
                <c:pt idx="13">
                  <c:v>-81.86</c:v>
                </c:pt>
                <c:pt idx="14">
                  <c:v>-81.83</c:v>
                </c:pt>
                <c:pt idx="15">
                  <c:v>-81.8</c:v>
                </c:pt>
                <c:pt idx="16">
                  <c:v>-81.77</c:v>
                </c:pt>
                <c:pt idx="17">
                  <c:v>-81.74</c:v>
                </c:pt>
                <c:pt idx="18">
                  <c:v>-81.71</c:v>
                </c:pt>
                <c:pt idx="19">
                  <c:v>-81.67999999999998</c:v>
                </c:pt>
                <c:pt idx="20">
                  <c:v>-81.65</c:v>
                </c:pt>
                <c:pt idx="21">
                  <c:v>-81.62</c:v>
                </c:pt>
                <c:pt idx="22">
                  <c:v>-81.59</c:v>
                </c:pt>
                <c:pt idx="23">
                  <c:v>-81.56</c:v>
                </c:pt>
                <c:pt idx="24">
                  <c:v>-81.53</c:v>
                </c:pt>
                <c:pt idx="25">
                  <c:v>-81.5</c:v>
                </c:pt>
                <c:pt idx="26">
                  <c:v>-81.47</c:v>
                </c:pt>
                <c:pt idx="27">
                  <c:v>-81.44</c:v>
                </c:pt>
                <c:pt idx="28">
                  <c:v>-81.41</c:v>
                </c:pt>
                <c:pt idx="29">
                  <c:v>-81.38</c:v>
                </c:pt>
                <c:pt idx="30">
                  <c:v>-81.35</c:v>
                </c:pt>
                <c:pt idx="31">
                  <c:v>-81.32</c:v>
                </c:pt>
                <c:pt idx="32">
                  <c:v>-81.29</c:v>
                </c:pt>
                <c:pt idx="33">
                  <c:v>-81.26</c:v>
                </c:pt>
                <c:pt idx="34">
                  <c:v>-81.23</c:v>
                </c:pt>
                <c:pt idx="35">
                  <c:v>-81.2</c:v>
                </c:pt>
                <c:pt idx="36">
                  <c:v>-81.16999999999998</c:v>
                </c:pt>
                <c:pt idx="37">
                  <c:v>-81.14</c:v>
                </c:pt>
                <c:pt idx="38">
                  <c:v>-81.11</c:v>
                </c:pt>
                <c:pt idx="39">
                  <c:v>-81.08</c:v>
                </c:pt>
                <c:pt idx="40">
                  <c:v>-81.05</c:v>
                </c:pt>
                <c:pt idx="41">
                  <c:v>-81.02</c:v>
                </c:pt>
                <c:pt idx="42">
                  <c:v>-80.99</c:v>
                </c:pt>
                <c:pt idx="43">
                  <c:v>-80.96</c:v>
                </c:pt>
                <c:pt idx="44">
                  <c:v>-80.93</c:v>
                </c:pt>
                <c:pt idx="45">
                  <c:v>-80.9</c:v>
                </c:pt>
                <c:pt idx="46">
                  <c:v>-80.87</c:v>
                </c:pt>
                <c:pt idx="47">
                  <c:v>-80.84</c:v>
                </c:pt>
                <c:pt idx="48">
                  <c:v>-80.81</c:v>
                </c:pt>
                <c:pt idx="49">
                  <c:v>-80.78</c:v>
                </c:pt>
                <c:pt idx="50">
                  <c:v>-80.75</c:v>
                </c:pt>
                <c:pt idx="51">
                  <c:v>-80.72</c:v>
                </c:pt>
                <c:pt idx="52">
                  <c:v>-80.69</c:v>
                </c:pt>
                <c:pt idx="53">
                  <c:v>-80.66</c:v>
                </c:pt>
                <c:pt idx="54">
                  <c:v>-80.63</c:v>
                </c:pt>
                <c:pt idx="55">
                  <c:v>-80.6</c:v>
                </c:pt>
                <c:pt idx="56">
                  <c:v>-80.57</c:v>
                </c:pt>
                <c:pt idx="57">
                  <c:v>-80.54</c:v>
                </c:pt>
                <c:pt idx="58">
                  <c:v>-80.51</c:v>
                </c:pt>
                <c:pt idx="59">
                  <c:v>-80.48</c:v>
                </c:pt>
                <c:pt idx="60">
                  <c:v>-80.45</c:v>
                </c:pt>
                <c:pt idx="61">
                  <c:v>-80.42</c:v>
                </c:pt>
                <c:pt idx="62">
                  <c:v>-80.39</c:v>
                </c:pt>
                <c:pt idx="63">
                  <c:v>-80.36</c:v>
                </c:pt>
                <c:pt idx="64">
                  <c:v>-80.33</c:v>
                </c:pt>
                <c:pt idx="65">
                  <c:v>-80.3</c:v>
                </c:pt>
                <c:pt idx="66">
                  <c:v>-80.27</c:v>
                </c:pt>
                <c:pt idx="67">
                  <c:v>-80.24</c:v>
                </c:pt>
                <c:pt idx="68">
                  <c:v>-80.21</c:v>
                </c:pt>
                <c:pt idx="69">
                  <c:v>-80.17999999999998</c:v>
                </c:pt>
                <c:pt idx="70">
                  <c:v>-80.15</c:v>
                </c:pt>
                <c:pt idx="71">
                  <c:v>-80.12</c:v>
                </c:pt>
                <c:pt idx="72">
                  <c:v>-80.09</c:v>
                </c:pt>
                <c:pt idx="73">
                  <c:v>-80.06</c:v>
                </c:pt>
                <c:pt idx="74">
                  <c:v>-80.03</c:v>
                </c:pt>
                <c:pt idx="75">
                  <c:v>-80.0</c:v>
                </c:pt>
                <c:pt idx="76">
                  <c:v>-79.97</c:v>
                </c:pt>
                <c:pt idx="77">
                  <c:v>-79.94</c:v>
                </c:pt>
                <c:pt idx="78">
                  <c:v>-79.91</c:v>
                </c:pt>
                <c:pt idx="79">
                  <c:v>-79.88</c:v>
                </c:pt>
                <c:pt idx="80">
                  <c:v>-79.85</c:v>
                </c:pt>
                <c:pt idx="81">
                  <c:v>-79.82</c:v>
                </c:pt>
                <c:pt idx="82">
                  <c:v>-79.79</c:v>
                </c:pt>
                <c:pt idx="83">
                  <c:v>-79.76</c:v>
                </c:pt>
                <c:pt idx="84">
                  <c:v>-79.73</c:v>
                </c:pt>
                <c:pt idx="85">
                  <c:v>-79.7</c:v>
                </c:pt>
                <c:pt idx="86">
                  <c:v>-79.66999999999998</c:v>
                </c:pt>
                <c:pt idx="87">
                  <c:v>-79.64</c:v>
                </c:pt>
                <c:pt idx="88">
                  <c:v>-79.61</c:v>
                </c:pt>
                <c:pt idx="89">
                  <c:v>-79.58</c:v>
                </c:pt>
                <c:pt idx="90">
                  <c:v>-79.55</c:v>
                </c:pt>
                <c:pt idx="91">
                  <c:v>-79.52</c:v>
                </c:pt>
                <c:pt idx="92">
                  <c:v>-79.49</c:v>
                </c:pt>
                <c:pt idx="93">
                  <c:v>-79.46</c:v>
                </c:pt>
                <c:pt idx="94">
                  <c:v>-79.43</c:v>
                </c:pt>
                <c:pt idx="95">
                  <c:v>-79.4</c:v>
                </c:pt>
                <c:pt idx="96">
                  <c:v>-79.37</c:v>
                </c:pt>
                <c:pt idx="97">
                  <c:v>-79.34</c:v>
                </c:pt>
                <c:pt idx="98">
                  <c:v>-79.31</c:v>
                </c:pt>
                <c:pt idx="99">
                  <c:v>-79.28</c:v>
                </c:pt>
                <c:pt idx="100">
                  <c:v>-79.25</c:v>
                </c:pt>
                <c:pt idx="101">
                  <c:v>-79.22</c:v>
                </c:pt>
                <c:pt idx="102">
                  <c:v>-79.19</c:v>
                </c:pt>
                <c:pt idx="103">
                  <c:v>-79.16</c:v>
                </c:pt>
                <c:pt idx="104">
                  <c:v>-79.13</c:v>
                </c:pt>
                <c:pt idx="105">
                  <c:v>-79.1</c:v>
                </c:pt>
                <c:pt idx="106">
                  <c:v>-79.07</c:v>
                </c:pt>
                <c:pt idx="107">
                  <c:v>-79.04</c:v>
                </c:pt>
                <c:pt idx="108">
                  <c:v>-79.01</c:v>
                </c:pt>
                <c:pt idx="109">
                  <c:v>-78.98</c:v>
                </c:pt>
                <c:pt idx="110">
                  <c:v>-78.95</c:v>
                </c:pt>
                <c:pt idx="111">
                  <c:v>-78.92</c:v>
                </c:pt>
                <c:pt idx="112">
                  <c:v>-78.89</c:v>
                </c:pt>
                <c:pt idx="113">
                  <c:v>-78.86</c:v>
                </c:pt>
                <c:pt idx="114">
                  <c:v>-78.83</c:v>
                </c:pt>
                <c:pt idx="115">
                  <c:v>-78.8</c:v>
                </c:pt>
                <c:pt idx="116">
                  <c:v>-78.77</c:v>
                </c:pt>
                <c:pt idx="117">
                  <c:v>-78.74</c:v>
                </c:pt>
                <c:pt idx="118">
                  <c:v>-78.71</c:v>
                </c:pt>
                <c:pt idx="119">
                  <c:v>-78.67999999999998</c:v>
                </c:pt>
                <c:pt idx="120">
                  <c:v>-78.65</c:v>
                </c:pt>
                <c:pt idx="121">
                  <c:v>-78.62</c:v>
                </c:pt>
                <c:pt idx="122">
                  <c:v>-78.59</c:v>
                </c:pt>
                <c:pt idx="123">
                  <c:v>-78.56</c:v>
                </c:pt>
                <c:pt idx="124">
                  <c:v>-78.53</c:v>
                </c:pt>
                <c:pt idx="125">
                  <c:v>-78.5</c:v>
                </c:pt>
                <c:pt idx="126">
                  <c:v>-78.47</c:v>
                </c:pt>
                <c:pt idx="127">
                  <c:v>-78.44</c:v>
                </c:pt>
                <c:pt idx="128">
                  <c:v>-78.41</c:v>
                </c:pt>
                <c:pt idx="129">
                  <c:v>-78.38</c:v>
                </c:pt>
                <c:pt idx="130">
                  <c:v>-78.35</c:v>
                </c:pt>
                <c:pt idx="131">
                  <c:v>-78.32</c:v>
                </c:pt>
                <c:pt idx="132">
                  <c:v>-78.29</c:v>
                </c:pt>
                <c:pt idx="133">
                  <c:v>-78.26</c:v>
                </c:pt>
                <c:pt idx="134">
                  <c:v>-78.23</c:v>
                </c:pt>
                <c:pt idx="135">
                  <c:v>-78.2</c:v>
                </c:pt>
                <c:pt idx="136">
                  <c:v>-78.16999999999998</c:v>
                </c:pt>
                <c:pt idx="137">
                  <c:v>-78.14</c:v>
                </c:pt>
                <c:pt idx="138">
                  <c:v>-78.11</c:v>
                </c:pt>
                <c:pt idx="139">
                  <c:v>-78.08</c:v>
                </c:pt>
                <c:pt idx="140">
                  <c:v>-78.05</c:v>
                </c:pt>
                <c:pt idx="141">
                  <c:v>-78.02</c:v>
                </c:pt>
                <c:pt idx="142">
                  <c:v>-77.99</c:v>
                </c:pt>
                <c:pt idx="143">
                  <c:v>-77.96</c:v>
                </c:pt>
                <c:pt idx="144">
                  <c:v>-77.93</c:v>
                </c:pt>
                <c:pt idx="145">
                  <c:v>-77.9</c:v>
                </c:pt>
                <c:pt idx="146">
                  <c:v>-77.87</c:v>
                </c:pt>
                <c:pt idx="147">
                  <c:v>-77.84</c:v>
                </c:pt>
                <c:pt idx="148">
                  <c:v>-77.81</c:v>
                </c:pt>
                <c:pt idx="149">
                  <c:v>-77.78</c:v>
                </c:pt>
                <c:pt idx="150">
                  <c:v>-77.75</c:v>
                </c:pt>
                <c:pt idx="151">
                  <c:v>-77.72</c:v>
                </c:pt>
                <c:pt idx="152">
                  <c:v>-77.69</c:v>
                </c:pt>
                <c:pt idx="153">
                  <c:v>-77.66</c:v>
                </c:pt>
                <c:pt idx="154">
                  <c:v>-77.63</c:v>
                </c:pt>
                <c:pt idx="155">
                  <c:v>-77.6</c:v>
                </c:pt>
                <c:pt idx="156">
                  <c:v>-77.57</c:v>
                </c:pt>
                <c:pt idx="157">
                  <c:v>-77.54</c:v>
                </c:pt>
                <c:pt idx="158">
                  <c:v>-77.51</c:v>
                </c:pt>
                <c:pt idx="159">
                  <c:v>-77.48</c:v>
                </c:pt>
                <c:pt idx="160">
                  <c:v>-77.45</c:v>
                </c:pt>
                <c:pt idx="161">
                  <c:v>-77.42</c:v>
                </c:pt>
                <c:pt idx="162">
                  <c:v>-77.39</c:v>
                </c:pt>
                <c:pt idx="163">
                  <c:v>-77.36</c:v>
                </c:pt>
                <c:pt idx="164">
                  <c:v>-77.33</c:v>
                </c:pt>
                <c:pt idx="165">
                  <c:v>-77.3</c:v>
                </c:pt>
                <c:pt idx="166">
                  <c:v>-77.27</c:v>
                </c:pt>
                <c:pt idx="167">
                  <c:v>-77.24</c:v>
                </c:pt>
                <c:pt idx="168">
                  <c:v>-77.21</c:v>
                </c:pt>
                <c:pt idx="169">
                  <c:v>-77.17999999999998</c:v>
                </c:pt>
                <c:pt idx="170">
                  <c:v>-77.15</c:v>
                </c:pt>
                <c:pt idx="171">
                  <c:v>-77.12</c:v>
                </c:pt>
                <c:pt idx="172">
                  <c:v>-77.09</c:v>
                </c:pt>
                <c:pt idx="173">
                  <c:v>-77.06</c:v>
                </c:pt>
                <c:pt idx="174">
                  <c:v>-77.03</c:v>
                </c:pt>
                <c:pt idx="175">
                  <c:v>-77.0</c:v>
                </c:pt>
                <c:pt idx="176">
                  <c:v>-76.97</c:v>
                </c:pt>
                <c:pt idx="177">
                  <c:v>-76.94</c:v>
                </c:pt>
                <c:pt idx="178">
                  <c:v>-76.91</c:v>
                </c:pt>
                <c:pt idx="179">
                  <c:v>-76.88</c:v>
                </c:pt>
                <c:pt idx="180">
                  <c:v>-76.85</c:v>
                </c:pt>
                <c:pt idx="181">
                  <c:v>-76.82</c:v>
                </c:pt>
                <c:pt idx="182">
                  <c:v>-76.79</c:v>
                </c:pt>
                <c:pt idx="183">
                  <c:v>-76.76</c:v>
                </c:pt>
                <c:pt idx="184">
                  <c:v>-76.73</c:v>
                </c:pt>
                <c:pt idx="185">
                  <c:v>-76.7</c:v>
                </c:pt>
                <c:pt idx="186">
                  <c:v>-76.66999999999998</c:v>
                </c:pt>
                <c:pt idx="187">
                  <c:v>-76.64</c:v>
                </c:pt>
                <c:pt idx="188">
                  <c:v>-76.61</c:v>
                </c:pt>
                <c:pt idx="189">
                  <c:v>-76.58</c:v>
                </c:pt>
                <c:pt idx="190">
                  <c:v>-76.55</c:v>
                </c:pt>
                <c:pt idx="191">
                  <c:v>-76.52</c:v>
                </c:pt>
                <c:pt idx="192">
                  <c:v>-76.49</c:v>
                </c:pt>
                <c:pt idx="193">
                  <c:v>-76.46</c:v>
                </c:pt>
                <c:pt idx="194">
                  <c:v>-76.43</c:v>
                </c:pt>
                <c:pt idx="195">
                  <c:v>-76.4</c:v>
                </c:pt>
                <c:pt idx="196">
                  <c:v>-76.37</c:v>
                </c:pt>
                <c:pt idx="197">
                  <c:v>-76.34</c:v>
                </c:pt>
                <c:pt idx="198">
                  <c:v>-76.31</c:v>
                </c:pt>
                <c:pt idx="199">
                  <c:v>-76.28</c:v>
                </c:pt>
                <c:pt idx="200">
                  <c:v>-76.25</c:v>
                </c:pt>
                <c:pt idx="201">
                  <c:v>-76.22</c:v>
                </c:pt>
                <c:pt idx="202">
                  <c:v>-76.19</c:v>
                </c:pt>
                <c:pt idx="203">
                  <c:v>-76.16</c:v>
                </c:pt>
                <c:pt idx="204">
                  <c:v>-76.13</c:v>
                </c:pt>
                <c:pt idx="205">
                  <c:v>-76.1</c:v>
                </c:pt>
                <c:pt idx="206">
                  <c:v>-76.07</c:v>
                </c:pt>
                <c:pt idx="207">
                  <c:v>-76.04</c:v>
                </c:pt>
                <c:pt idx="208">
                  <c:v>-76.01</c:v>
                </c:pt>
                <c:pt idx="209">
                  <c:v>-75.98</c:v>
                </c:pt>
                <c:pt idx="210">
                  <c:v>-75.95</c:v>
                </c:pt>
                <c:pt idx="211">
                  <c:v>-75.92</c:v>
                </c:pt>
                <c:pt idx="212">
                  <c:v>-75.89</c:v>
                </c:pt>
                <c:pt idx="213">
                  <c:v>-75.86</c:v>
                </c:pt>
                <c:pt idx="214">
                  <c:v>-75.83</c:v>
                </c:pt>
                <c:pt idx="215">
                  <c:v>-75.8</c:v>
                </c:pt>
                <c:pt idx="216">
                  <c:v>-75.77</c:v>
                </c:pt>
                <c:pt idx="217">
                  <c:v>-75.74</c:v>
                </c:pt>
                <c:pt idx="218">
                  <c:v>-75.71</c:v>
                </c:pt>
                <c:pt idx="219">
                  <c:v>-75.67999999999998</c:v>
                </c:pt>
                <c:pt idx="220">
                  <c:v>-75.65</c:v>
                </c:pt>
                <c:pt idx="221">
                  <c:v>-75.62</c:v>
                </c:pt>
                <c:pt idx="222">
                  <c:v>-75.59</c:v>
                </c:pt>
                <c:pt idx="223">
                  <c:v>-75.56</c:v>
                </c:pt>
                <c:pt idx="224">
                  <c:v>-75.53</c:v>
                </c:pt>
                <c:pt idx="225">
                  <c:v>-75.5</c:v>
                </c:pt>
                <c:pt idx="226">
                  <c:v>-75.47</c:v>
                </c:pt>
                <c:pt idx="227">
                  <c:v>-75.44</c:v>
                </c:pt>
                <c:pt idx="228">
                  <c:v>-75.41</c:v>
                </c:pt>
                <c:pt idx="229">
                  <c:v>-75.38</c:v>
                </c:pt>
                <c:pt idx="230">
                  <c:v>-75.35</c:v>
                </c:pt>
                <c:pt idx="231">
                  <c:v>-75.32</c:v>
                </c:pt>
                <c:pt idx="232">
                  <c:v>-75.29</c:v>
                </c:pt>
                <c:pt idx="233">
                  <c:v>-75.26</c:v>
                </c:pt>
                <c:pt idx="234">
                  <c:v>-75.23</c:v>
                </c:pt>
                <c:pt idx="235">
                  <c:v>-75.2</c:v>
                </c:pt>
                <c:pt idx="236">
                  <c:v>-75.16999999999998</c:v>
                </c:pt>
                <c:pt idx="237">
                  <c:v>-75.14</c:v>
                </c:pt>
                <c:pt idx="238">
                  <c:v>-75.11</c:v>
                </c:pt>
                <c:pt idx="239">
                  <c:v>-75.08</c:v>
                </c:pt>
                <c:pt idx="240">
                  <c:v>-75.05</c:v>
                </c:pt>
                <c:pt idx="241">
                  <c:v>-75.02</c:v>
                </c:pt>
                <c:pt idx="242">
                  <c:v>-74.99</c:v>
                </c:pt>
                <c:pt idx="243">
                  <c:v>-74.96</c:v>
                </c:pt>
                <c:pt idx="244">
                  <c:v>-74.93</c:v>
                </c:pt>
                <c:pt idx="245">
                  <c:v>-74.9</c:v>
                </c:pt>
                <c:pt idx="246">
                  <c:v>-74.87</c:v>
                </c:pt>
                <c:pt idx="247">
                  <c:v>-74.84</c:v>
                </c:pt>
                <c:pt idx="248">
                  <c:v>-74.81</c:v>
                </c:pt>
                <c:pt idx="249">
                  <c:v>-74.78</c:v>
                </c:pt>
                <c:pt idx="250">
                  <c:v>-74.75</c:v>
                </c:pt>
                <c:pt idx="251">
                  <c:v>-74.72</c:v>
                </c:pt>
                <c:pt idx="252">
                  <c:v>-74.69</c:v>
                </c:pt>
                <c:pt idx="253">
                  <c:v>-74.66</c:v>
                </c:pt>
                <c:pt idx="254">
                  <c:v>-74.63</c:v>
                </c:pt>
                <c:pt idx="255">
                  <c:v>-74.6</c:v>
                </c:pt>
                <c:pt idx="256">
                  <c:v>-74.57</c:v>
                </c:pt>
                <c:pt idx="257">
                  <c:v>-74.54</c:v>
                </c:pt>
                <c:pt idx="258">
                  <c:v>-74.51</c:v>
                </c:pt>
                <c:pt idx="259">
                  <c:v>-74.48</c:v>
                </c:pt>
                <c:pt idx="260">
                  <c:v>-74.45</c:v>
                </c:pt>
                <c:pt idx="261">
                  <c:v>-74.42</c:v>
                </c:pt>
                <c:pt idx="262">
                  <c:v>-74.39</c:v>
                </c:pt>
                <c:pt idx="263">
                  <c:v>-74.36</c:v>
                </c:pt>
                <c:pt idx="264">
                  <c:v>-74.33</c:v>
                </c:pt>
                <c:pt idx="265">
                  <c:v>-74.3</c:v>
                </c:pt>
                <c:pt idx="266">
                  <c:v>-74.27</c:v>
                </c:pt>
                <c:pt idx="267">
                  <c:v>-74.24</c:v>
                </c:pt>
                <c:pt idx="268">
                  <c:v>-74.21000000000002</c:v>
                </c:pt>
                <c:pt idx="269">
                  <c:v>-74.17999999999998</c:v>
                </c:pt>
                <c:pt idx="270">
                  <c:v>-74.15</c:v>
                </c:pt>
                <c:pt idx="271">
                  <c:v>-74.12</c:v>
                </c:pt>
                <c:pt idx="272">
                  <c:v>-74.09</c:v>
                </c:pt>
                <c:pt idx="273">
                  <c:v>-74.06</c:v>
                </c:pt>
                <c:pt idx="274">
                  <c:v>-74.03</c:v>
                </c:pt>
                <c:pt idx="275">
                  <c:v>-74.0</c:v>
                </c:pt>
                <c:pt idx="276">
                  <c:v>-73.97</c:v>
                </c:pt>
                <c:pt idx="277">
                  <c:v>-73.94</c:v>
                </c:pt>
                <c:pt idx="278">
                  <c:v>-73.91</c:v>
                </c:pt>
                <c:pt idx="279">
                  <c:v>-73.88</c:v>
                </c:pt>
                <c:pt idx="280">
                  <c:v>-73.85</c:v>
                </c:pt>
                <c:pt idx="281">
                  <c:v>-73.82</c:v>
                </c:pt>
                <c:pt idx="282">
                  <c:v>-73.79</c:v>
                </c:pt>
                <c:pt idx="283">
                  <c:v>-73.76</c:v>
                </c:pt>
                <c:pt idx="284">
                  <c:v>-73.73</c:v>
                </c:pt>
                <c:pt idx="285">
                  <c:v>-73.7</c:v>
                </c:pt>
                <c:pt idx="286">
                  <c:v>-73.66999999999998</c:v>
                </c:pt>
                <c:pt idx="287">
                  <c:v>-73.64</c:v>
                </c:pt>
                <c:pt idx="288">
                  <c:v>-73.61</c:v>
                </c:pt>
                <c:pt idx="289">
                  <c:v>-73.58</c:v>
                </c:pt>
                <c:pt idx="290">
                  <c:v>-73.55</c:v>
                </c:pt>
                <c:pt idx="291">
                  <c:v>-73.52</c:v>
                </c:pt>
                <c:pt idx="292">
                  <c:v>-73.49</c:v>
                </c:pt>
                <c:pt idx="293">
                  <c:v>-73.46000000000002</c:v>
                </c:pt>
                <c:pt idx="294">
                  <c:v>-73.43</c:v>
                </c:pt>
                <c:pt idx="295">
                  <c:v>-73.4</c:v>
                </c:pt>
                <c:pt idx="296">
                  <c:v>-73.37</c:v>
                </c:pt>
                <c:pt idx="297">
                  <c:v>-73.34</c:v>
                </c:pt>
                <c:pt idx="298">
                  <c:v>-73.31</c:v>
                </c:pt>
                <c:pt idx="299">
                  <c:v>-73.28</c:v>
                </c:pt>
                <c:pt idx="300">
                  <c:v>-73.25</c:v>
                </c:pt>
                <c:pt idx="301">
                  <c:v>-73.22</c:v>
                </c:pt>
                <c:pt idx="302">
                  <c:v>-73.19</c:v>
                </c:pt>
                <c:pt idx="303">
                  <c:v>-73.16</c:v>
                </c:pt>
                <c:pt idx="304">
                  <c:v>-73.13</c:v>
                </c:pt>
                <c:pt idx="305">
                  <c:v>-73.1</c:v>
                </c:pt>
                <c:pt idx="306">
                  <c:v>-73.07</c:v>
                </c:pt>
                <c:pt idx="307">
                  <c:v>-73.04</c:v>
                </c:pt>
                <c:pt idx="308">
                  <c:v>-73.01</c:v>
                </c:pt>
                <c:pt idx="309">
                  <c:v>-72.98</c:v>
                </c:pt>
                <c:pt idx="310">
                  <c:v>-72.95</c:v>
                </c:pt>
                <c:pt idx="311">
                  <c:v>-72.92</c:v>
                </c:pt>
                <c:pt idx="312">
                  <c:v>-72.89</c:v>
                </c:pt>
                <c:pt idx="313">
                  <c:v>-72.86</c:v>
                </c:pt>
                <c:pt idx="314">
                  <c:v>-72.83</c:v>
                </c:pt>
                <c:pt idx="315">
                  <c:v>-72.8</c:v>
                </c:pt>
                <c:pt idx="316">
                  <c:v>-72.77</c:v>
                </c:pt>
                <c:pt idx="317">
                  <c:v>-72.74</c:v>
                </c:pt>
                <c:pt idx="318">
                  <c:v>-72.71000000000002</c:v>
                </c:pt>
                <c:pt idx="319">
                  <c:v>-72.67999999999998</c:v>
                </c:pt>
                <c:pt idx="320">
                  <c:v>-72.65</c:v>
                </c:pt>
                <c:pt idx="321">
                  <c:v>-72.62</c:v>
                </c:pt>
                <c:pt idx="322">
                  <c:v>-72.59</c:v>
                </c:pt>
                <c:pt idx="323">
                  <c:v>-72.56</c:v>
                </c:pt>
                <c:pt idx="324">
                  <c:v>-72.53</c:v>
                </c:pt>
                <c:pt idx="325">
                  <c:v>-72.5</c:v>
                </c:pt>
                <c:pt idx="326">
                  <c:v>-72.47</c:v>
                </c:pt>
                <c:pt idx="327">
                  <c:v>-72.44</c:v>
                </c:pt>
                <c:pt idx="328">
                  <c:v>-72.41</c:v>
                </c:pt>
                <c:pt idx="329">
                  <c:v>-72.38</c:v>
                </c:pt>
                <c:pt idx="330">
                  <c:v>-72.35</c:v>
                </c:pt>
                <c:pt idx="331">
                  <c:v>-72.32</c:v>
                </c:pt>
                <c:pt idx="332">
                  <c:v>-72.29</c:v>
                </c:pt>
                <c:pt idx="333">
                  <c:v>-72.26</c:v>
                </c:pt>
                <c:pt idx="334">
                  <c:v>-72.23</c:v>
                </c:pt>
                <c:pt idx="335">
                  <c:v>-72.2</c:v>
                </c:pt>
                <c:pt idx="336">
                  <c:v>-72.16999999999998</c:v>
                </c:pt>
                <c:pt idx="337">
                  <c:v>-72.14</c:v>
                </c:pt>
                <c:pt idx="338">
                  <c:v>-72.11</c:v>
                </c:pt>
                <c:pt idx="339">
                  <c:v>-72.08</c:v>
                </c:pt>
                <c:pt idx="340">
                  <c:v>-72.05</c:v>
                </c:pt>
                <c:pt idx="341">
                  <c:v>-72.02</c:v>
                </c:pt>
                <c:pt idx="342">
                  <c:v>-71.99</c:v>
                </c:pt>
                <c:pt idx="343">
                  <c:v>-71.96000000000002</c:v>
                </c:pt>
                <c:pt idx="344">
                  <c:v>-71.93</c:v>
                </c:pt>
                <c:pt idx="345">
                  <c:v>-71.9</c:v>
                </c:pt>
                <c:pt idx="346">
                  <c:v>-71.87</c:v>
                </c:pt>
                <c:pt idx="347">
                  <c:v>-71.84</c:v>
                </c:pt>
                <c:pt idx="348">
                  <c:v>-71.81</c:v>
                </c:pt>
                <c:pt idx="349">
                  <c:v>-71.78</c:v>
                </c:pt>
                <c:pt idx="350">
                  <c:v>-71.75</c:v>
                </c:pt>
                <c:pt idx="351">
                  <c:v>-71.72</c:v>
                </c:pt>
                <c:pt idx="352">
                  <c:v>-71.69</c:v>
                </c:pt>
                <c:pt idx="353">
                  <c:v>-71.66</c:v>
                </c:pt>
                <c:pt idx="354">
                  <c:v>-71.63</c:v>
                </c:pt>
                <c:pt idx="355">
                  <c:v>-71.6</c:v>
                </c:pt>
                <c:pt idx="356">
                  <c:v>-71.57</c:v>
                </c:pt>
                <c:pt idx="357">
                  <c:v>-71.54</c:v>
                </c:pt>
                <c:pt idx="358">
                  <c:v>-71.51</c:v>
                </c:pt>
                <c:pt idx="359">
                  <c:v>-71.48</c:v>
                </c:pt>
                <c:pt idx="360">
                  <c:v>-71.45</c:v>
                </c:pt>
                <c:pt idx="361">
                  <c:v>-71.42</c:v>
                </c:pt>
                <c:pt idx="362">
                  <c:v>-71.39</c:v>
                </c:pt>
                <c:pt idx="363">
                  <c:v>-71.36</c:v>
                </c:pt>
                <c:pt idx="364">
                  <c:v>-71.33</c:v>
                </c:pt>
                <c:pt idx="365">
                  <c:v>-71.3</c:v>
                </c:pt>
                <c:pt idx="366">
                  <c:v>-71.27</c:v>
                </c:pt>
                <c:pt idx="367">
                  <c:v>-71.24</c:v>
                </c:pt>
                <c:pt idx="368">
                  <c:v>-71.21000000000002</c:v>
                </c:pt>
                <c:pt idx="369">
                  <c:v>-71.17999999999998</c:v>
                </c:pt>
                <c:pt idx="370">
                  <c:v>-71.15</c:v>
                </c:pt>
                <c:pt idx="371">
                  <c:v>-71.12</c:v>
                </c:pt>
                <c:pt idx="372">
                  <c:v>-71.09</c:v>
                </c:pt>
                <c:pt idx="373">
                  <c:v>-71.06</c:v>
                </c:pt>
                <c:pt idx="374">
                  <c:v>-71.03</c:v>
                </c:pt>
                <c:pt idx="375">
                  <c:v>-71.0</c:v>
                </c:pt>
                <c:pt idx="376">
                  <c:v>-70.97</c:v>
                </c:pt>
                <c:pt idx="377">
                  <c:v>-70.94</c:v>
                </c:pt>
                <c:pt idx="378">
                  <c:v>-70.91</c:v>
                </c:pt>
                <c:pt idx="379">
                  <c:v>-70.88</c:v>
                </c:pt>
                <c:pt idx="380">
                  <c:v>-70.85</c:v>
                </c:pt>
                <c:pt idx="381">
                  <c:v>-70.82</c:v>
                </c:pt>
                <c:pt idx="382">
                  <c:v>-70.79</c:v>
                </c:pt>
                <c:pt idx="383">
                  <c:v>-70.76</c:v>
                </c:pt>
                <c:pt idx="384">
                  <c:v>-70.73</c:v>
                </c:pt>
                <c:pt idx="385">
                  <c:v>-70.7</c:v>
                </c:pt>
                <c:pt idx="386">
                  <c:v>-70.66999999999998</c:v>
                </c:pt>
                <c:pt idx="387">
                  <c:v>-70.64</c:v>
                </c:pt>
                <c:pt idx="388">
                  <c:v>-70.61</c:v>
                </c:pt>
                <c:pt idx="389">
                  <c:v>-70.58</c:v>
                </c:pt>
                <c:pt idx="390">
                  <c:v>-70.55</c:v>
                </c:pt>
                <c:pt idx="391">
                  <c:v>-70.52</c:v>
                </c:pt>
                <c:pt idx="392">
                  <c:v>-70.49</c:v>
                </c:pt>
                <c:pt idx="393">
                  <c:v>-70.46000000000002</c:v>
                </c:pt>
                <c:pt idx="394">
                  <c:v>-70.43</c:v>
                </c:pt>
                <c:pt idx="395">
                  <c:v>-70.4</c:v>
                </c:pt>
                <c:pt idx="396">
                  <c:v>-70.37</c:v>
                </c:pt>
                <c:pt idx="397">
                  <c:v>-70.34</c:v>
                </c:pt>
                <c:pt idx="398">
                  <c:v>-70.31</c:v>
                </c:pt>
                <c:pt idx="399">
                  <c:v>-70.28</c:v>
                </c:pt>
                <c:pt idx="400">
                  <c:v>-70.25</c:v>
                </c:pt>
                <c:pt idx="401">
                  <c:v>-70.22</c:v>
                </c:pt>
                <c:pt idx="402">
                  <c:v>-70.19</c:v>
                </c:pt>
                <c:pt idx="403">
                  <c:v>-70.16</c:v>
                </c:pt>
                <c:pt idx="404">
                  <c:v>-70.13</c:v>
                </c:pt>
                <c:pt idx="405">
                  <c:v>-70.1</c:v>
                </c:pt>
                <c:pt idx="406">
                  <c:v>-70.07</c:v>
                </c:pt>
                <c:pt idx="407">
                  <c:v>-70.04</c:v>
                </c:pt>
                <c:pt idx="408">
                  <c:v>-70.01</c:v>
                </c:pt>
                <c:pt idx="409">
                  <c:v>-69.98</c:v>
                </c:pt>
                <c:pt idx="410">
                  <c:v>-69.95</c:v>
                </c:pt>
                <c:pt idx="411">
                  <c:v>-69.92</c:v>
                </c:pt>
                <c:pt idx="412">
                  <c:v>-69.89</c:v>
                </c:pt>
                <c:pt idx="413">
                  <c:v>-69.86</c:v>
                </c:pt>
                <c:pt idx="414">
                  <c:v>-69.83</c:v>
                </c:pt>
                <c:pt idx="415">
                  <c:v>-69.8</c:v>
                </c:pt>
                <c:pt idx="416">
                  <c:v>-69.77</c:v>
                </c:pt>
                <c:pt idx="417">
                  <c:v>-69.74</c:v>
                </c:pt>
                <c:pt idx="418">
                  <c:v>-69.71000000000002</c:v>
                </c:pt>
                <c:pt idx="419">
                  <c:v>-69.67999999999998</c:v>
                </c:pt>
                <c:pt idx="420">
                  <c:v>-69.65</c:v>
                </c:pt>
                <c:pt idx="421">
                  <c:v>-69.62</c:v>
                </c:pt>
                <c:pt idx="422">
                  <c:v>-69.59</c:v>
                </c:pt>
                <c:pt idx="423">
                  <c:v>-69.56</c:v>
                </c:pt>
                <c:pt idx="424">
                  <c:v>-69.53</c:v>
                </c:pt>
                <c:pt idx="425">
                  <c:v>-69.5</c:v>
                </c:pt>
                <c:pt idx="426">
                  <c:v>-69.47</c:v>
                </c:pt>
                <c:pt idx="427">
                  <c:v>-69.44</c:v>
                </c:pt>
                <c:pt idx="428">
                  <c:v>-69.41</c:v>
                </c:pt>
                <c:pt idx="429">
                  <c:v>-69.38</c:v>
                </c:pt>
                <c:pt idx="430">
                  <c:v>-69.35</c:v>
                </c:pt>
                <c:pt idx="431">
                  <c:v>-69.32</c:v>
                </c:pt>
                <c:pt idx="432">
                  <c:v>-69.29</c:v>
                </c:pt>
                <c:pt idx="433">
                  <c:v>-69.26</c:v>
                </c:pt>
                <c:pt idx="434">
                  <c:v>-69.23</c:v>
                </c:pt>
                <c:pt idx="435">
                  <c:v>-69.2</c:v>
                </c:pt>
                <c:pt idx="436">
                  <c:v>-69.16999999999998</c:v>
                </c:pt>
                <c:pt idx="437">
                  <c:v>-69.14</c:v>
                </c:pt>
                <c:pt idx="438">
                  <c:v>-69.11</c:v>
                </c:pt>
                <c:pt idx="439">
                  <c:v>-69.08</c:v>
                </c:pt>
                <c:pt idx="440">
                  <c:v>-69.05</c:v>
                </c:pt>
                <c:pt idx="441">
                  <c:v>-69.02</c:v>
                </c:pt>
                <c:pt idx="442">
                  <c:v>-68.99</c:v>
                </c:pt>
                <c:pt idx="443">
                  <c:v>-68.96000000000002</c:v>
                </c:pt>
                <c:pt idx="444">
                  <c:v>-68.93</c:v>
                </c:pt>
                <c:pt idx="445">
                  <c:v>-68.9</c:v>
                </c:pt>
                <c:pt idx="446">
                  <c:v>-68.87</c:v>
                </c:pt>
                <c:pt idx="447">
                  <c:v>-68.84</c:v>
                </c:pt>
                <c:pt idx="448">
                  <c:v>-68.81</c:v>
                </c:pt>
                <c:pt idx="449">
                  <c:v>-68.78</c:v>
                </c:pt>
                <c:pt idx="450">
                  <c:v>-68.75</c:v>
                </c:pt>
                <c:pt idx="451">
                  <c:v>-68.72</c:v>
                </c:pt>
                <c:pt idx="452">
                  <c:v>-68.69</c:v>
                </c:pt>
                <c:pt idx="453">
                  <c:v>-68.66</c:v>
                </c:pt>
                <c:pt idx="454">
                  <c:v>-68.63</c:v>
                </c:pt>
                <c:pt idx="455">
                  <c:v>-68.6</c:v>
                </c:pt>
                <c:pt idx="456">
                  <c:v>-68.57</c:v>
                </c:pt>
                <c:pt idx="457">
                  <c:v>-68.54</c:v>
                </c:pt>
                <c:pt idx="458">
                  <c:v>-68.51</c:v>
                </c:pt>
                <c:pt idx="459">
                  <c:v>-68.48</c:v>
                </c:pt>
                <c:pt idx="460">
                  <c:v>-68.45</c:v>
                </c:pt>
                <c:pt idx="461">
                  <c:v>-68.42</c:v>
                </c:pt>
                <c:pt idx="462">
                  <c:v>-68.39</c:v>
                </c:pt>
                <c:pt idx="463">
                  <c:v>-68.36</c:v>
                </c:pt>
                <c:pt idx="464">
                  <c:v>-68.33</c:v>
                </c:pt>
                <c:pt idx="465">
                  <c:v>-68.3</c:v>
                </c:pt>
                <c:pt idx="466">
                  <c:v>-68.27</c:v>
                </c:pt>
                <c:pt idx="467">
                  <c:v>-68.24</c:v>
                </c:pt>
                <c:pt idx="468">
                  <c:v>-68.21000000000002</c:v>
                </c:pt>
                <c:pt idx="469">
                  <c:v>-68.17999999999998</c:v>
                </c:pt>
                <c:pt idx="470">
                  <c:v>-68.15</c:v>
                </c:pt>
                <c:pt idx="471">
                  <c:v>-68.12</c:v>
                </c:pt>
                <c:pt idx="472">
                  <c:v>-68.09</c:v>
                </c:pt>
                <c:pt idx="473">
                  <c:v>-68.06</c:v>
                </c:pt>
                <c:pt idx="474">
                  <c:v>-68.03</c:v>
                </c:pt>
                <c:pt idx="475">
                  <c:v>-68.0</c:v>
                </c:pt>
                <c:pt idx="476">
                  <c:v>-67.97</c:v>
                </c:pt>
                <c:pt idx="477">
                  <c:v>-67.94</c:v>
                </c:pt>
                <c:pt idx="478">
                  <c:v>-67.91</c:v>
                </c:pt>
                <c:pt idx="479">
                  <c:v>-67.88</c:v>
                </c:pt>
                <c:pt idx="480">
                  <c:v>-67.85</c:v>
                </c:pt>
                <c:pt idx="481">
                  <c:v>-67.82</c:v>
                </c:pt>
                <c:pt idx="482">
                  <c:v>-67.79</c:v>
                </c:pt>
                <c:pt idx="483">
                  <c:v>-67.76</c:v>
                </c:pt>
                <c:pt idx="484">
                  <c:v>-67.73</c:v>
                </c:pt>
                <c:pt idx="485">
                  <c:v>-67.7</c:v>
                </c:pt>
                <c:pt idx="486">
                  <c:v>-67.66999999999998</c:v>
                </c:pt>
                <c:pt idx="487">
                  <c:v>-67.64</c:v>
                </c:pt>
                <c:pt idx="488">
                  <c:v>-67.61</c:v>
                </c:pt>
                <c:pt idx="489">
                  <c:v>-67.58</c:v>
                </c:pt>
                <c:pt idx="490">
                  <c:v>-67.55</c:v>
                </c:pt>
                <c:pt idx="491">
                  <c:v>-67.52</c:v>
                </c:pt>
                <c:pt idx="492">
                  <c:v>-67.49</c:v>
                </c:pt>
                <c:pt idx="493">
                  <c:v>-67.46000000000002</c:v>
                </c:pt>
                <c:pt idx="494">
                  <c:v>-67.43</c:v>
                </c:pt>
                <c:pt idx="495">
                  <c:v>-67.4</c:v>
                </c:pt>
                <c:pt idx="496">
                  <c:v>-67.37</c:v>
                </c:pt>
                <c:pt idx="497">
                  <c:v>-67.34</c:v>
                </c:pt>
                <c:pt idx="498">
                  <c:v>-67.31</c:v>
                </c:pt>
                <c:pt idx="499">
                  <c:v>-67.28</c:v>
                </c:pt>
                <c:pt idx="500">
                  <c:v>-67.25</c:v>
                </c:pt>
                <c:pt idx="501">
                  <c:v>-67.22</c:v>
                </c:pt>
                <c:pt idx="502">
                  <c:v>-67.19</c:v>
                </c:pt>
                <c:pt idx="503">
                  <c:v>-67.16</c:v>
                </c:pt>
                <c:pt idx="504">
                  <c:v>-67.13</c:v>
                </c:pt>
                <c:pt idx="505">
                  <c:v>-67.1</c:v>
                </c:pt>
                <c:pt idx="506">
                  <c:v>-67.07</c:v>
                </c:pt>
                <c:pt idx="507">
                  <c:v>-67.04</c:v>
                </c:pt>
                <c:pt idx="508">
                  <c:v>-67.01</c:v>
                </c:pt>
                <c:pt idx="509">
                  <c:v>-66.98</c:v>
                </c:pt>
                <c:pt idx="510">
                  <c:v>-66.95</c:v>
                </c:pt>
                <c:pt idx="511">
                  <c:v>-66.92</c:v>
                </c:pt>
                <c:pt idx="512">
                  <c:v>-66.89</c:v>
                </c:pt>
                <c:pt idx="513">
                  <c:v>-66.86</c:v>
                </c:pt>
                <c:pt idx="514">
                  <c:v>-66.83</c:v>
                </c:pt>
                <c:pt idx="515">
                  <c:v>-66.8</c:v>
                </c:pt>
                <c:pt idx="516">
                  <c:v>-66.77</c:v>
                </c:pt>
                <c:pt idx="517">
                  <c:v>-66.74</c:v>
                </c:pt>
                <c:pt idx="518">
                  <c:v>-66.71000000000002</c:v>
                </c:pt>
                <c:pt idx="519">
                  <c:v>-66.67999999999998</c:v>
                </c:pt>
                <c:pt idx="520">
                  <c:v>-66.65</c:v>
                </c:pt>
                <c:pt idx="521">
                  <c:v>-66.62</c:v>
                </c:pt>
                <c:pt idx="522">
                  <c:v>-66.59</c:v>
                </c:pt>
                <c:pt idx="523">
                  <c:v>-66.56</c:v>
                </c:pt>
                <c:pt idx="524">
                  <c:v>-66.53</c:v>
                </c:pt>
                <c:pt idx="525">
                  <c:v>-66.5</c:v>
                </c:pt>
                <c:pt idx="526">
                  <c:v>-66.47</c:v>
                </c:pt>
                <c:pt idx="527">
                  <c:v>-66.44</c:v>
                </c:pt>
                <c:pt idx="528">
                  <c:v>-66.41</c:v>
                </c:pt>
                <c:pt idx="529">
                  <c:v>-66.38</c:v>
                </c:pt>
                <c:pt idx="530">
                  <c:v>-66.35</c:v>
                </c:pt>
                <c:pt idx="531">
                  <c:v>-66.32</c:v>
                </c:pt>
                <c:pt idx="532">
                  <c:v>-66.29</c:v>
                </c:pt>
                <c:pt idx="533">
                  <c:v>-66.26</c:v>
                </c:pt>
                <c:pt idx="534">
                  <c:v>-66.23</c:v>
                </c:pt>
                <c:pt idx="535">
                  <c:v>-66.2</c:v>
                </c:pt>
                <c:pt idx="536">
                  <c:v>-66.16999999999998</c:v>
                </c:pt>
                <c:pt idx="537">
                  <c:v>-66.14</c:v>
                </c:pt>
                <c:pt idx="538">
                  <c:v>-66.11</c:v>
                </c:pt>
                <c:pt idx="539">
                  <c:v>-66.08</c:v>
                </c:pt>
                <c:pt idx="540">
                  <c:v>-66.05</c:v>
                </c:pt>
                <c:pt idx="541">
                  <c:v>-66.02</c:v>
                </c:pt>
                <c:pt idx="542">
                  <c:v>-65.99000000000002</c:v>
                </c:pt>
                <c:pt idx="543">
                  <c:v>-65.96000000000002</c:v>
                </c:pt>
                <c:pt idx="544">
                  <c:v>-65.93</c:v>
                </c:pt>
                <c:pt idx="545">
                  <c:v>-65.9</c:v>
                </c:pt>
                <c:pt idx="546">
                  <c:v>-65.87</c:v>
                </c:pt>
                <c:pt idx="547">
                  <c:v>-65.84</c:v>
                </c:pt>
                <c:pt idx="548">
                  <c:v>-65.81</c:v>
                </c:pt>
                <c:pt idx="549">
                  <c:v>-65.78</c:v>
                </c:pt>
                <c:pt idx="550">
                  <c:v>-65.75</c:v>
                </c:pt>
                <c:pt idx="551">
                  <c:v>-65.72</c:v>
                </c:pt>
                <c:pt idx="552">
                  <c:v>-65.69</c:v>
                </c:pt>
                <c:pt idx="553">
                  <c:v>-65.66</c:v>
                </c:pt>
                <c:pt idx="554">
                  <c:v>-65.63</c:v>
                </c:pt>
                <c:pt idx="555">
                  <c:v>-65.6</c:v>
                </c:pt>
                <c:pt idx="556">
                  <c:v>-65.57</c:v>
                </c:pt>
                <c:pt idx="557">
                  <c:v>-65.54</c:v>
                </c:pt>
                <c:pt idx="558">
                  <c:v>-65.51</c:v>
                </c:pt>
                <c:pt idx="559">
                  <c:v>-65.48</c:v>
                </c:pt>
                <c:pt idx="560">
                  <c:v>-65.45</c:v>
                </c:pt>
                <c:pt idx="561">
                  <c:v>-65.42</c:v>
                </c:pt>
                <c:pt idx="562">
                  <c:v>-65.39</c:v>
                </c:pt>
                <c:pt idx="563">
                  <c:v>-65.36</c:v>
                </c:pt>
                <c:pt idx="564">
                  <c:v>-65.33</c:v>
                </c:pt>
                <c:pt idx="565">
                  <c:v>-65.3</c:v>
                </c:pt>
                <c:pt idx="566">
                  <c:v>-65.27</c:v>
                </c:pt>
                <c:pt idx="567">
                  <c:v>-65.24000000000002</c:v>
                </c:pt>
                <c:pt idx="568">
                  <c:v>-65.21000000000002</c:v>
                </c:pt>
                <c:pt idx="569">
                  <c:v>-65.17999999999998</c:v>
                </c:pt>
                <c:pt idx="570">
                  <c:v>-65.15</c:v>
                </c:pt>
                <c:pt idx="571">
                  <c:v>-65.12</c:v>
                </c:pt>
                <c:pt idx="572">
                  <c:v>-65.09</c:v>
                </c:pt>
                <c:pt idx="573">
                  <c:v>-65.06</c:v>
                </c:pt>
                <c:pt idx="574">
                  <c:v>-65.03</c:v>
                </c:pt>
                <c:pt idx="575">
                  <c:v>-65.0</c:v>
                </c:pt>
                <c:pt idx="576">
                  <c:v>-64.97</c:v>
                </c:pt>
                <c:pt idx="577">
                  <c:v>-64.94</c:v>
                </c:pt>
                <c:pt idx="578">
                  <c:v>-64.91</c:v>
                </c:pt>
                <c:pt idx="579">
                  <c:v>-64.88</c:v>
                </c:pt>
                <c:pt idx="580">
                  <c:v>-64.85</c:v>
                </c:pt>
                <c:pt idx="581">
                  <c:v>-64.82</c:v>
                </c:pt>
                <c:pt idx="582">
                  <c:v>-64.79</c:v>
                </c:pt>
                <c:pt idx="583">
                  <c:v>-64.76</c:v>
                </c:pt>
                <c:pt idx="584">
                  <c:v>-64.73</c:v>
                </c:pt>
                <c:pt idx="585">
                  <c:v>-64.7</c:v>
                </c:pt>
                <c:pt idx="586">
                  <c:v>-64.66999999999998</c:v>
                </c:pt>
                <c:pt idx="587">
                  <c:v>-64.64</c:v>
                </c:pt>
                <c:pt idx="588">
                  <c:v>-64.61</c:v>
                </c:pt>
                <c:pt idx="589">
                  <c:v>-64.58</c:v>
                </c:pt>
                <c:pt idx="590">
                  <c:v>-64.55</c:v>
                </c:pt>
                <c:pt idx="591">
                  <c:v>-64.52</c:v>
                </c:pt>
                <c:pt idx="592">
                  <c:v>-64.49000000000002</c:v>
                </c:pt>
                <c:pt idx="593">
                  <c:v>-64.46000000000002</c:v>
                </c:pt>
                <c:pt idx="594">
                  <c:v>-64.43</c:v>
                </c:pt>
                <c:pt idx="595">
                  <c:v>-64.4</c:v>
                </c:pt>
                <c:pt idx="596">
                  <c:v>-64.37</c:v>
                </c:pt>
                <c:pt idx="597">
                  <c:v>-64.34</c:v>
                </c:pt>
                <c:pt idx="598">
                  <c:v>-64.31</c:v>
                </c:pt>
                <c:pt idx="599">
                  <c:v>-64.28</c:v>
                </c:pt>
                <c:pt idx="600">
                  <c:v>-64.25</c:v>
                </c:pt>
                <c:pt idx="601">
                  <c:v>-64.22</c:v>
                </c:pt>
                <c:pt idx="602">
                  <c:v>-64.19</c:v>
                </c:pt>
                <c:pt idx="603">
                  <c:v>-64.16</c:v>
                </c:pt>
                <c:pt idx="604">
                  <c:v>-64.13</c:v>
                </c:pt>
                <c:pt idx="605">
                  <c:v>-64.1</c:v>
                </c:pt>
                <c:pt idx="606">
                  <c:v>-64.07</c:v>
                </c:pt>
                <c:pt idx="607">
                  <c:v>-64.04</c:v>
                </c:pt>
                <c:pt idx="608">
                  <c:v>-64.01</c:v>
                </c:pt>
                <c:pt idx="609">
                  <c:v>-63.98</c:v>
                </c:pt>
                <c:pt idx="610">
                  <c:v>-63.95</c:v>
                </c:pt>
                <c:pt idx="611">
                  <c:v>-63.92</c:v>
                </c:pt>
                <c:pt idx="612">
                  <c:v>-63.89</c:v>
                </c:pt>
                <c:pt idx="613">
                  <c:v>-63.86</c:v>
                </c:pt>
                <c:pt idx="614">
                  <c:v>-63.83</c:v>
                </c:pt>
                <c:pt idx="615">
                  <c:v>-63.8</c:v>
                </c:pt>
                <c:pt idx="616">
                  <c:v>-63.77000000000001</c:v>
                </c:pt>
                <c:pt idx="617">
                  <c:v>-63.74</c:v>
                </c:pt>
                <c:pt idx="618">
                  <c:v>-63.71</c:v>
                </c:pt>
                <c:pt idx="619">
                  <c:v>-63.68</c:v>
                </c:pt>
                <c:pt idx="620">
                  <c:v>-63.65000000000001</c:v>
                </c:pt>
                <c:pt idx="621">
                  <c:v>-63.62000000000001</c:v>
                </c:pt>
                <c:pt idx="622">
                  <c:v>-63.59</c:v>
                </c:pt>
                <c:pt idx="623">
                  <c:v>-63.56</c:v>
                </c:pt>
                <c:pt idx="624">
                  <c:v>-63.53</c:v>
                </c:pt>
                <c:pt idx="625">
                  <c:v>-63.5</c:v>
                </c:pt>
                <c:pt idx="626">
                  <c:v>-63.47</c:v>
                </c:pt>
                <c:pt idx="627">
                  <c:v>-63.44</c:v>
                </c:pt>
                <c:pt idx="628">
                  <c:v>-63.41</c:v>
                </c:pt>
                <c:pt idx="629">
                  <c:v>-63.38</c:v>
                </c:pt>
                <c:pt idx="630">
                  <c:v>-63.35</c:v>
                </c:pt>
                <c:pt idx="631">
                  <c:v>-63.32</c:v>
                </c:pt>
                <c:pt idx="632">
                  <c:v>-63.29</c:v>
                </c:pt>
                <c:pt idx="633">
                  <c:v>-63.26000000000001</c:v>
                </c:pt>
                <c:pt idx="634">
                  <c:v>-63.23000000000001</c:v>
                </c:pt>
                <c:pt idx="635">
                  <c:v>-63.2</c:v>
                </c:pt>
                <c:pt idx="636">
                  <c:v>-63.17</c:v>
                </c:pt>
                <c:pt idx="637">
                  <c:v>-63.14</c:v>
                </c:pt>
                <c:pt idx="638">
                  <c:v>-63.11</c:v>
                </c:pt>
                <c:pt idx="639">
                  <c:v>-63.08</c:v>
                </c:pt>
                <c:pt idx="640">
                  <c:v>-63.05</c:v>
                </c:pt>
                <c:pt idx="641">
                  <c:v>-63.02</c:v>
                </c:pt>
                <c:pt idx="642">
                  <c:v>-62.99</c:v>
                </c:pt>
                <c:pt idx="643">
                  <c:v>-62.96</c:v>
                </c:pt>
                <c:pt idx="644">
                  <c:v>-62.93</c:v>
                </c:pt>
                <c:pt idx="645">
                  <c:v>-62.90000000000001</c:v>
                </c:pt>
                <c:pt idx="646">
                  <c:v>-62.87</c:v>
                </c:pt>
                <c:pt idx="647">
                  <c:v>-62.84</c:v>
                </c:pt>
                <c:pt idx="648">
                  <c:v>-62.81</c:v>
                </c:pt>
                <c:pt idx="649">
                  <c:v>-62.78</c:v>
                </c:pt>
                <c:pt idx="650">
                  <c:v>-62.75</c:v>
                </c:pt>
                <c:pt idx="651">
                  <c:v>-62.72</c:v>
                </c:pt>
                <c:pt idx="652">
                  <c:v>-62.69</c:v>
                </c:pt>
                <c:pt idx="653">
                  <c:v>-62.66</c:v>
                </c:pt>
                <c:pt idx="654">
                  <c:v>-62.63000000000001</c:v>
                </c:pt>
                <c:pt idx="655">
                  <c:v>-62.6</c:v>
                </c:pt>
                <c:pt idx="656">
                  <c:v>-62.57</c:v>
                </c:pt>
                <c:pt idx="657">
                  <c:v>-62.54</c:v>
                </c:pt>
                <c:pt idx="658">
                  <c:v>-62.51000000000001</c:v>
                </c:pt>
                <c:pt idx="659">
                  <c:v>-62.48</c:v>
                </c:pt>
                <c:pt idx="660">
                  <c:v>-62.45</c:v>
                </c:pt>
                <c:pt idx="661">
                  <c:v>-62.42</c:v>
                </c:pt>
                <c:pt idx="662">
                  <c:v>-62.39</c:v>
                </c:pt>
                <c:pt idx="663">
                  <c:v>-62.36</c:v>
                </c:pt>
                <c:pt idx="664">
                  <c:v>-62.33</c:v>
                </c:pt>
                <c:pt idx="665">
                  <c:v>-62.3</c:v>
                </c:pt>
                <c:pt idx="666">
                  <c:v>-62.27000000000001</c:v>
                </c:pt>
                <c:pt idx="667">
                  <c:v>-62.24</c:v>
                </c:pt>
                <c:pt idx="668">
                  <c:v>-62.21</c:v>
                </c:pt>
                <c:pt idx="669">
                  <c:v>-62.18</c:v>
                </c:pt>
                <c:pt idx="670">
                  <c:v>-62.15000000000001</c:v>
                </c:pt>
                <c:pt idx="671">
                  <c:v>-62.12000000000001</c:v>
                </c:pt>
                <c:pt idx="672">
                  <c:v>-62.09</c:v>
                </c:pt>
                <c:pt idx="673">
                  <c:v>-62.06</c:v>
                </c:pt>
                <c:pt idx="674">
                  <c:v>-62.03</c:v>
                </c:pt>
                <c:pt idx="675">
                  <c:v>-62.0</c:v>
                </c:pt>
                <c:pt idx="676">
                  <c:v>-61.97</c:v>
                </c:pt>
                <c:pt idx="677">
                  <c:v>-61.94</c:v>
                </c:pt>
                <c:pt idx="678">
                  <c:v>-61.91</c:v>
                </c:pt>
                <c:pt idx="679">
                  <c:v>-61.88</c:v>
                </c:pt>
                <c:pt idx="680">
                  <c:v>-61.85</c:v>
                </c:pt>
                <c:pt idx="681">
                  <c:v>-61.82</c:v>
                </c:pt>
                <c:pt idx="682">
                  <c:v>-61.79</c:v>
                </c:pt>
                <c:pt idx="683">
                  <c:v>-61.76000000000001</c:v>
                </c:pt>
                <c:pt idx="684">
                  <c:v>-61.73000000000001</c:v>
                </c:pt>
                <c:pt idx="685">
                  <c:v>-61.7</c:v>
                </c:pt>
                <c:pt idx="686">
                  <c:v>-61.67</c:v>
                </c:pt>
                <c:pt idx="687">
                  <c:v>-61.64</c:v>
                </c:pt>
                <c:pt idx="688">
                  <c:v>-61.61</c:v>
                </c:pt>
                <c:pt idx="689">
                  <c:v>-61.58</c:v>
                </c:pt>
                <c:pt idx="690">
                  <c:v>-61.55</c:v>
                </c:pt>
                <c:pt idx="691">
                  <c:v>-61.52</c:v>
                </c:pt>
                <c:pt idx="692">
                  <c:v>-61.49</c:v>
                </c:pt>
                <c:pt idx="693">
                  <c:v>-61.46</c:v>
                </c:pt>
                <c:pt idx="694">
                  <c:v>-61.43</c:v>
                </c:pt>
                <c:pt idx="695">
                  <c:v>-61.40000000000001</c:v>
                </c:pt>
                <c:pt idx="696">
                  <c:v>-61.37</c:v>
                </c:pt>
                <c:pt idx="697">
                  <c:v>-61.34</c:v>
                </c:pt>
                <c:pt idx="698">
                  <c:v>-61.31</c:v>
                </c:pt>
                <c:pt idx="699">
                  <c:v>-61.28</c:v>
                </c:pt>
                <c:pt idx="700">
                  <c:v>-61.25</c:v>
                </c:pt>
                <c:pt idx="701">
                  <c:v>-61.22</c:v>
                </c:pt>
                <c:pt idx="702">
                  <c:v>-61.19</c:v>
                </c:pt>
                <c:pt idx="703">
                  <c:v>-61.16</c:v>
                </c:pt>
                <c:pt idx="704">
                  <c:v>-61.13</c:v>
                </c:pt>
                <c:pt idx="705">
                  <c:v>-61.1</c:v>
                </c:pt>
                <c:pt idx="706">
                  <c:v>-61.07</c:v>
                </c:pt>
                <c:pt idx="707">
                  <c:v>-61.04</c:v>
                </c:pt>
                <c:pt idx="708">
                  <c:v>-61.01000000000001</c:v>
                </c:pt>
                <c:pt idx="709">
                  <c:v>-60.98</c:v>
                </c:pt>
                <c:pt idx="710">
                  <c:v>-60.95</c:v>
                </c:pt>
                <c:pt idx="711">
                  <c:v>-60.92</c:v>
                </c:pt>
                <c:pt idx="712">
                  <c:v>-60.89</c:v>
                </c:pt>
                <c:pt idx="713">
                  <c:v>-60.86</c:v>
                </c:pt>
                <c:pt idx="714">
                  <c:v>-60.83</c:v>
                </c:pt>
                <c:pt idx="715">
                  <c:v>-60.8</c:v>
                </c:pt>
                <c:pt idx="716">
                  <c:v>-60.77000000000001</c:v>
                </c:pt>
                <c:pt idx="717">
                  <c:v>-60.74</c:v>
                </c:pt>
                <c:pt idx="718">
                  <c:v>-60.71</c:v>
                </c:pt>
                <c:pt idx="719">
                  <c:v>-60.68</c:v>
                </c:pt>
                <c:pt idx="720">
                  <c:v>-60.65000000000001</c:v>
                </c:pt>
                <c:pt idx="721">
                  <c:v>-60.62000000000001</c:v>
                </c:pt>
                <c:pt idx="722">
                  <c:v>-60.59</c:v>
                </c:pt>
                <c:pt idx="723">
                  <c:v>-60.56</c:v>
                </c:pt>
                <c:pt idx="724">
                  <c:v>-60.53</c:v>
                </c:pt>
                <c:pt idx="725">
                  <c:v>-60.5</c:v>
                </c:pt>
                <c:pt idx="726">
                  <c:v>-60.47</c:v>
                </c:pt>
                <c:pt idx="727">
                  <c:v>-60.44</c:v>
                </c:pt>
                <c:pt idx="728">
                  <c:v>-60.41</c:v>
                </c:pt>
                <c:pt idx="729">
                  <c:v>-60.38</c:v>
                </c:pt>
                <c:pt idx="730">
                  <c:v>-60.35</c:v>
                </c:pt>
                <c:pt idx="731">
                  <c:v>-60.32</c:v>
                </c:pt>
                <c:pt idx="732">
                  <c:v>-60.29</c:v>
                </c:pt>
                <c:pt idx="733">
                  <c:v>-60.26000000000001</c:v>
                </c:pt>
                <c:pt idx="734">
                  <c:v>-60.23000000000001</c:v>
                </c:pt>
                <c:pt idx="735">
                  <c:v>-60.2</c:v>
                </c:pt>
                <c:pt idx="736">
                  <c:v>-60.17</c:v>
                </c:pt>
                <c:pt idx="737">
                  <c:v>-60.14</c:v>
                </c:pt>
                <c:pt idx="738">
                  <c:v>-60.11</c:v>
                </c:pt>
                <c:pt idx="739">
                  <c:v>-60.08</c:v>
                </c:pt>
                <c:pt idx="740">
                  <c:v>-60.05</c:v>
                </c:pt>
                <c:pt idx="741">
                  <c:v>-60.02</c:v>
                </c:pt>
                <c:pt idx="742">
                  <c:v>-59.99</c:v>
                </c:pt>
                <c:pt idx="743">
                  <c:v>-59.96</c:v>
                </c:pt>
                <c:pt idx="744">
                  <c:v>-59.93</c:v>
                </c:pt>
                <c:pt idx="745">
                  <c:v>-59.90000000000001</c:v>
                </c:pt>
                <c:pt idx="746">
                  <c:v>-59.87</c:v>
                </c:pt>
                <c:pt idx="747">
                  <c:v>-59.84</c:v>
                </c:pt>
                <c:pt idx="748">
                  <c:v>-59.81</c:v>
                </c:pt>
                <c:pt idx="749">
                  <c:v>-59.78</c:v>
                </c:pt>
                <c:pt idx="750">
                  <c:v>-59.75</c:v>
                </c:pt>
                <c:pt idx="751">
                  <c:v>-59.72</c:v>
                </c:pt>
                <c:pt idx="752">
                  <c:v>-59.69</c:v>
                </c:pt>
                <c:pt idx="753">
                  <c:v>-59.66</c:v>
                </c:pt>
                <c:pt idx="754">
                  <c:v>-59.63</c:v>
                </c:pt>
                <c:pt idx="755">
                  <c:v>-59.6</c:v>
                </c:pt>
                <c:pt idx="756">
                  <c:v>-59.57</c:v>
                </c:pt>
                <c:pt idx="757">
                  <c:v>-59.54</c:v>
                </c:pt>
                <c:pt idx="758">
                  <c:v>-59.51000000000001</c:v>
                </c:pt>
                <c:pt idx="759">
                  <c:v>-59.48</c:v>
                </c:pt>
                <c:pt idx="760">
                  <c:v>-59.45</c:v>
                </c:pt>
                <c:pt idx="761">
                  <c:v>-59.42</c:v>
                </c:pt>
                <c:pt idx="762">
                  <c:v>-59.39</c:v>
                </c:pt>
                <c:pt idx="763">
                  <c:v>-59.36</c:v>
                </c:pt>
                <c:pt idx="764">
                  <c:v>-59.33</c:v>
                </c:pt>
                <c:pt idx="765">
                  <c:v>-59.3</c:v>
                </c:pt>
                <c:pt idx="766">
                  <c:v>-59.27000000000001</c:v>
                </c:pt>
                <c:pt idx="767">
                  <c:v>-59.24</c:v>
                </c:pt>
                <c:pt idx="768">
                  <c:v>-59.21</c:v>
                </c:pt>
                <c:pt idx="769">
                  <c:v>-59.18</c:v>
                </c:pt>
                <c:pt idx="770">
                  <c:v>-59.15000000000001</c:v>
                </c:pt>
                <c:pt idx="771">
                  <c:v>-59.12000000000001</c:v>
                </c:pt>
                <c:pt idx="772">
                  <c:v>-59.09</c:v>
                </c:pt>
                <c:pt idx="773">
                  <c:v>-59.06</c:v>
                </c:pt>
                <c:pt idx="774">
                  <c:v>-59.03</c:v>
                </c:pt>
                <c:pt idx="775">
                  <c:v>-59.0</c:v>
                </c:pt>
                <c:pt idx="776">
                  <c:v>-58.97</c:v>
                </c:pt>
                <c:pt idx="777">
                  <c:v>-58.94</c:v>
                </c:pt>
                <c:pt idx="778">
                  <c:v>-58.91</c:v>
                </c:pt>
                <c:pt idx="779">
                  <c:v>-58.88</c:v>
                </c:pt>
                <c:pt idx="780">
                  <c:v>-58.85</c:v>
                </c:pt>
                <c:pt idx="781">
                  <c:v>-58.82</c:v>
                </c:pt>
                <c:pt idx="782">
                  <c:v>-58.79</c:v>
                </c:pt>
                <c:pt idx="783">
                  <c:v>-58.76000000000001</c:v>
                </c:pt>
                <c:pt idx="784">
                  <c:v>-58.73000000000001</c:v>
                </c:pt>
                <c:pt idx="785">
                  <c:v>-58.7</c:v>
                </c:pt>
                <c:pt idx="786">
                  <c:v>-58.67</c:v>
                </c:pt>
                <c:pt idx="787">
                  <c:v>-58.64</c:v>
                </c:pt>
                <c:pt idx="788">
                  <c:v>-58.61</c:v>
                </c:pt>
                <c:pt idx="789">
                  <c:v>-58.58</c:v>
                </c:pt>
                <c:pt idx="790">
                  <c:v>-58.55</c:v>
                </c:pt>
                <c:pt idx="791">
                  <c:v>-58.52</c:v>
                </c:pt>
                <c:pt idx="792">
                  <c:v>-58.49</c:v>
                </c:pt>
                <c:pt idx="793">
                  <c:v>-58.46</c:v>
                </c:pt>
                <c:pt idx="794">
                  <c:v>-58.43</c:v>
                </c:pt>
                <c:pt idx="795">
                  <c:v>-58.40000000000001</c:v>
                </c:pt>
                <c:pt idx="796">
                  <c:v>-58.37</c:v>
                </c:pt>
                <c:pt idx="797">
                  <c:v>-58.34</c:v>
                </c:pt>
                <c:pt idx="798">
                  <c:v>-58.31</c:v>
                </c:pt>
                <c:pt idx="799">
                  <c:v>-58.28</c:v>
                </c:pt>
                <c:pt idx="800">
                  <c:v>-58.25</c:v>
                </c:pt>
                <c:pt idx="801">
                  <c:v>-58.22</c:v>
                </c:pt>
                <c:pt idx="802">
                  <c:v>-58.19</c:v>
                </c:pt>
                <c:pt idx="803">
                  <c:v>-58.16</c:v>
                </c:pt>
                <c:pt idx="804">
                  <c:v>-58.13</c:v>
                </c:pt>
                <c:pt idx="805">
                  <c:v>-58.1</c:v>
                </c:pt>
                <c:pt idx="806">
                  <c:v>-58.07</c:v>
                </c:pt>
                <c:pt idx="807">
                  <c:v>-58.04</c:v>
                </c:pt>
                <c:pt idx="808">
                  <c:v>-58.01000000000001</c:v>
                </c:pt>
                <c:pt idx="809">
                  <c:v>-57.98</c:v>
                </c:pt>
                <c:pt idx="810">
                  <c:v>-57.95</c:v>
                </c:pt>
                <c:pt idx="811">
                  <c:v>-57.92</c:v>
                </c:pt>
                <c:pt idx="812">
                  <c:v>-57.89</c:v>
                </c:pt>
                <c:pt idx="813">
                  <c:v>-57.86</c:v>
                </c:pt>
                <c:pt idx="814">
                  <c:v>-57.83</c:v>
                </c:pt>
                <c:pt idx="815">
                  <c:v>-57.8</c:v>
                </c:pt>
                <c:pt idx="816">
                  <c:v>-57.77000000000001</c:v>
                </c:pt>
                <c:pt idx="817">
                  <c:v>-57.74</c:v>
                </c:pt>
                <c:pt idx="818">
                  <c:v>-57.71</c:v>
                </c:pt>
                <c:pt idx="819">
                  <c:v>-57.68</c:v>
                </c:pt>
                <c:pt idx="820">
                  <c:v>-57.65000000000001</c:v>
                </c:pt>
                <c:pt idx="821">
                  <c:v>-57.62000000000001</c:v>
                </c:pt>
                <c:pt idx="822">
                  <c:v>-57.59</c:v>
                </c:pt>
                <c:pt idx="823">
                  <c:v>-57.56</c:v>
                </c:pt>
                <c:pt idx="824">
                  <c:v>-57.53</c:v>
                </c:pt>
                <c:pt idx="825">
                  <c:v>-57.5</c:v>
                </c:pt>
                <c:pt idx="826">
                  <c:v>-57.47</c:v>
                </c:pt>
                <c:pt idx="827">
                  <c:v>-57.44</c:v>
                </c:pt>
                <c:pt idx="828">
                  <c:v>-57.41</c:v>
                </c:pt>
                <c:pt idx="829">
                  <c:v>-57.38</c:v>
                </c:pt>
                <c:pt idx="830">
                  <c:v>-57.35</c:v>
                </c:pt>
                <c:pt idx="831">
                  <c:v>-57.32</c:v>
                </c:pt>
                <c:pt idx="832">
                  <c:v>-57.29</c:v>
                </c:pt>
                <c:pt idx="833">
                  <c:v>-57.26000000000001</c:v>
                </c:pt>
                <c:pt idx="834">
                  <c:v>-57.23000000000001</c:v>
                </c:pt>
                <c:pt idx="835">
                  <c:v>-57.2</c:v>
                </c:pt>
                <c:pt idx="836">
                  <c:v>-57.17</c:v>
                </c:pt>
                <c:pt idx="837">
                  <c:v>-57.14</c:v>
                </c:pt>
                <c:pt idx="838">
                  <c:v>-57.11</c:v>
                </c:pt>
                <c:pt idx="839">
                  <c:v>-57.08</c:v>
                </c:pt>
                <c:pt idx="840">
                  <c:v>-57.05</c:v>
                </c:pt>
                <c:pt idx="841">
                  <c:v>-57.02</c:v>
                </c:pt>
                <c:pt idx="842">
                  <c:v>-56.99</c:v>
                </c:pt>
                <c:pt idx="843">
                  <c:v>-56.96</c:v>
                </c:pt>
                <c:pt idx="844">
                  <c:v>-56.93</c:v>
                </c:pt>
                <c:pt idx="845">
                  <c:v>-56.90000000000001</c:v>
                </c:pt>
                <c:pt idx="846">
                  <c:v>-56.87</c:v>
                </c:pt>
                <c:pt idx="847">
                  <c:v>-56.84</c:v>
                </c:pt>
                <c:pt idx="848">
                  <c:v>-56.81</c:v>
                </c:pt>
                <c:pt idx="849">
                  <c:v>-56.78</c:v>
                </c:pt>
                <c:pt idx="850">
                  <c:v>-56.75</c:v>
                </c:pt>
                <c:pt idx="851">
                  <c:v>-56.72</c:v>
                </c:pt>
                <c:pt idx="852">
                  <c:v>-56.69</c:v>
                </c:pt>
                <c:pt idx="853">
                  <c:v>-56.66</c:v>
                </c:pt>
                <c:pt idx="854">
                  <c:v>-56.63</c:v>
                </c:pt>
                <c:pt idx="855">
                  <c:v>-56.6</c:v>
                </c:pt>
                <c:pt idx="856">
                  <c:v>-56.57</c:v>
                </c:pt>
                <c:pt idx="857">
                  <c:v>-56.54000000000001</c:v>
                </c:pt>
                <c:pt idx="858">
                  <c:v>-56.51000000000001</c:v>
                </c:pt>
                <c:pt idx="859">
                  <c:v>-56.48</c:v>
                </c:pt>
                <c:pt idx="860">
                  <c:v>-56.45</c:v>
                </c:pt>
                <c:pt idx="861">
                  <c:v>-56.42</c:v>
                </c:pt>
                <c:pt idx="862">
                  <c:v>-56.39</c:v>
                </c:pt>
                <c:pt idx="863">
                  <c:v>-56.36</c:v>
                </c:pt>
                <c:pt idx="864">
                  <c:v>-56.33</c:v>
                </c:pt>
                <c:pt idx="865">
                  <c:v>-56.3</c:v>
                </c:pt>
                <c:pt idx="866">
                  <c:v>-56.27000000000001</c:v>
                </c:pt>
                <c:pt idx="867">
                  <c:v>-56.24</c:v>
                </c:pt>
                <c:pt idx="868">
                  <c:v>-56.21</c:v>
                </c:pt>
                <c:pt idx="869">
                  <c:v>-56.18</c:v>
                </c:pt>
                <c:pt idx="870">
                  <c:v>-56.15000000000001</c:v>
                </c:pt>
                <c:pt idx="871">
                  <c:v>-56.12000000000001</c:v>
                </c:pt>
                <c:pt idx="872">
                  <c:v>-56.09</c:v>
                </c:pt>
                <c:pt idx="873">
                  <c:v>-56.06</c:v>
                </c:pt>
                <c:pt idx="874">
                  <c:v>-56.03</c:v>
                </c:pt>
                <c:pt idx="875">
                  <c:v>-56.0</c:v>
                </c:pt>
                <c:pt idx="876">
                  <c:v>-55.97</c:v>
                </c:pt>
                <c:pt idx="877">
                  <c:v>-55.94</c:v>
                </c:pt>
                <c:pt idx="878">
                  <c:v>-55.91</c:v>
                </c:pt>
                <c:pt idx="879">
                  <c:v>-55.88</c:v>
                </c:pt>
                <c:pt idx="880">
                  <c:v>-55.85</c:v>
                </c:pt>
                <c:pt idx="881">
                  <c:v>-55.82</c:v>
                </c:pt>
                <c:pt idx="882">
                  <c:v>-55.79000000000001</c:v>
                </c:pt>
                <c:pt idx="883">
                  <c:v>-55.76000000000001</c:v>
                </c:pt>
                <c:pt idx="884">
                  <c:v>-55.73000000000001</c:v>
                </c:pt>
                <c:pt idx="885">
                  <c:v>-55.7</c:v>
                </c:pt>
                <c:pt idx="886">
                  <c:v>-55.67</c:v>
                </c:pt>
                <c:pt idx="887">
                  <c:v>-55.64</c:v>
                </c:pt>
                <c:pt idx="888">
                  <c:v>-55.61</c:v>
                </c:pt>
                <c:pt idx="889">
                  <c:v>-55.58</c:v>
                </c:pt>
                <c:pt idx="890">
                  <c:v>-55.55</c:v>
                </c:pt>
                <c:pt idx="891">
                  <c:v>-55.52</c:v>
                </c:pt>
                <c:pt idx="892">
                  <c:v>-55.49</c:v>
                </c:pt>
                <c:pt idx="893">
                  <c:v>-55.46</c:v>
                </c:pt>
                <c:pt idx="894">
                  <c:v>-55.43</c:v>
                </c:pt>
                <c:pt idx="895">
                  <c:v>-55.40000000000001</c:v>
                </c:pt>
                <c:pt idx="896">
                  <c:v>-55.37</c:v>
                </c:pt>
                <c:pt idx="897">
                  <c:v>-55.34</c:v>
                </c:pt>
                <c:pt idx="898">
                  <c:v>-55.31</c:v>
                </c:pt>
                <c:pt idx="899">
                  <c:v>-55.28</c:v>
                </c:pt>
                <c:pt idx="900">
                  <c:v>-55.25</c:v>
                </c:pt>
                <c:pt idx="901">
                  <c:v>-55.22</c:v>
                </c:pt>
                <c:pt idx="902">
                  <c:v>-55.19</c:v>
                </c:pt>
                <c:pt idx="903">
                  <c:v>-55.16</c:v>
                </c:pt>
                <c:pt idx="904">
                  <c:v>-55.13</c:v>
                </c:pt>
                <c:pt idx="905">
                  <c:v>-55.1</c:v>
                </c:pt>
                <c:pt idx="906">
                  <c:v>-55.07</c:v>
                </c:pt>
                <c:pt idx="907">
                  <c:v>-55.04000000000001</c:v>
                </c:pt>
                <c:pt idx="908">
                  <c:v>-55.01000000000001</c:v>
                </c:pt>
                <c:pt idx="909">
                  <c:v>-54.98</c:v>
                </c:pt>
                <c:pt idx="910">
                  <c:v>-54.95</c:v>
                </c:pt>
                <c:pt idx="911">
                  <c:v>-54.92</c:v>
                </c:pt>
                <c:pt idx="912">
                  <c:v>-54.89</c:v>
                </c:pt>
                <c:pt idx="913">
                  <c:v>-54.86</c:v>
                </c:pt>
                <c:pt idx="914">
                  <c:v>-54.83</c:v>
                </c:pt>
                <c:pt idx="915">
                  <c:v>-54.8</c:v>
                </c:pt>
                <c:pt idx="916">
                  <c:v>-54.77000000000001</c:v>
                </c:pt>
                <c:pt idx="917">
                  <c:v>-54.74</c:v>
                </c:pt>
                <c:pt idx="918">
                  <c:v>-54.71</c:v>
                </c:pt>
                <c:pt idx="919">
                  <c:v>-54.68</c:v>
                </c:pt>
                <c:pt idx="920">
                  <c:v>-54.65000000000001</c:v>
                </c:pt>
                <c:pt idx="921">
                  <c:v>-54.62000000000001</c:v>
                </c:pt>
                <c:pt idx="922">
                  <c:v>-54.59</c:v>
                </c:pt>
                <c:pt idx="923">
                  <c:v>-54.56</c:v>
                </c:pt>
                <c:pt idx="924">
                  <c:v>-54.53</c:v>
                </c:pt>
                <c:pt idx="925">
                  <c:v>-54.5</c:v>
                </c:pt>
                <c:pt idx="926">
                  <c:v>-54.47</c:v>
                </c:pt>
                <c:pt idx="927">
                  <c:v>-54.44</c:v>
                </c:pt>
                <c:pt idx="928">
                  <c:v>-54.41</c:v>
                </c:pt>
                <c:pt idx="929">
                  <c:v>-54.38</c:v>
                </c:pt>
                <c:pt idx="930">
                  <c:v>-54.35</c:v>
                </c:pt>
                <c:pt idx="931">
                  <c:v>-54.32</c:v>
                </c:pt>
                <c:pt idx="932">
                  <c:v>-54.29000000000001</c:v>
                </c:pt>
                <c:pt idx="933">
                  <c:v>-54.26000000000001</c:v>
                </c:pt>
                <c:pt idx="934">
                  <c:v>-54.23000000000001</c:v>
                </c:pt>
                <c:pt idx="935">
                  <c:v>-54.2</c:v>
                </c:pt>
                <c:pt idx="936">
                  <c:v>-54.17</c:v>
                </c:pt>
                <c:pt idx="937">
                  <c:v>-54.14</c:v>
                </c:pt>
                <c:pt idx="938">
                  <c:v>-54.11</c:v>
                </c:pt>
                <c:pt idx="939">
                  <c:v>-54.08</c:v>
                </c:pt>
                <c:pt idx="940">
                  <c:v>-54.05</c:v>
                </c:pt>
                <c:pt idx="941">
                  <c:v>-54.02</c:v>
                </c:pt>
                <c:pt idx="942">
                  <c:v>-53.99</c:v>
                </c:pt>
                <c:pt idx="943">
                  <c:v>-53.96</c:v>
                </c:pt>
                <c:pt idx="944">
                  <c:v>-53.93</c:v>
                </c:pt>
                <c:pt idx="945">
                  <c:v>-53.90000000000001</c:v>
                </c:pt>
                <c:pt idx="946">
                  <c:v>-53.87</c:v>
                </c:pt>
                <c:pt idx="947">
                  <c:v>-53.84</c:v>
                </c:pt>
                <c:pt idx="948">
                  <c:v>-53.81</c:v>
                </c:pt>
                <c:pt idx="949">
                  <c:v>-53.78</c:v>
                </c:pt>
                <c:pt idx="950">
                  <c:v>-53.75</c:v>
                </c:pt>
                <c:pt idx="951">
                  <c:v>-53.72</c:v>
                </c:pt>
                <c:pt idx="952">
                  <c:v>-53.69</c:v>
                </c:pt>
                <c:pt idx="953">
                  <c:v>-53.66</c:v>
                </c:pt>
                <c:pt idx="954">
                  <c:v>-53.63</c:v>
                </c:pt>
                <c:pt idx="955">
                  <c:v>-53.6</c:v>
                </c:pt>
                <c:pt idx="956">
                  <c:v>-53.57</c:v>
                </c:pt>
                <c:pt idx="957">
                  <c:v>-53.54000000000001</c:v>
                </c:pt>
                <c:pt idx="958">
                  <c:v>-53.51000000000001</c:v>
                </c:pt>
                <c:pt idx="959">
                  <c:v>-53.48</c:v>
                </c:pt>
                <c:pt idx="960">
                  <c:v>-53.45</c:v>
                </c:pt>
                <c:pt idx="961">
                  <c:v>-53.42</c:v>
                </c:pt>
                <c:pt idx="962">
                  <c:v>-53.39</c:v>
                </c:pt>
                <c:pt idx="963">
                  <c:v>-53.36</c:v>
                </c:pt>
                <c:pt idx="964">
                  <c:v>-53.33</c:v>
                </c:pt>
                <c:pt idx="965">
                  <c:v>-53.3</c:v>
                </c:pt>
                <c:pt idx="966">
                  <c:v>-53.27000000000001</c:v>
                </c:pt>
                <c:pt idx="967">
                  <c:v>-53.24</c:v>
                </c:pt>
                <c:pt idx="968">
                  <c:v>-53.21</c:v>
                </c:pt>
                <c:pt idx="969">
                  <c:v>-53.18</c:v>
                </c:pt>
                <c:pt idx="970">
                  <c:v>-53.15000000000001</c:v>
                </c:pt>
                <c:pt idx="971">
                  <c:v>-53.12000000000001</c:v>
                </c:pt>
                <c:pt idx="972">
                  <c:v>-53.09</c:v>
                </c:pt>
                <c:pt idx="973">
                  <c:v>-53.06</c:v>
                </c:pt>
                <c:pt idx="974">
                  <c:v>-53.03</c:v>
                </c:pt>
                <c:pt idx="975">
                  <c:v>-53.0</c:v>
                </c:pt>
                <c:pt idx="976">
                  <c:v>-52.97</c:v>
                </c:pt>
                <c:pt idx="977">
                  <c:v>-52.94</c:v>
                </c:pt>
                <c:pt idx="978">
                  <c:v>-52.91</c:v>
                </c:pt>
                <c:pt idx="979">
                  <c:v>-52.88</c:v>
                </c:pt>
                <c:pt idx="980">
                  <c:v>-52.85</c:v>
                </c:pt>
                <c:pt idx="981">
                  <c:v>-52.82</c:v>
                </c:pt>
                <c:pt idx="982">
                  <c:v>-52.79000000000001</c:v>
                </c:pt>
                <c:pt idx="983">
                  <c:v>-52.76000000000001</c:v>
                </c:pt>
                <c:pt idx="984">
                  <c:v>-52.73000000000001</c:v>
                </c:pt>
                <c:pt idx="985">
                  <c:v>-52.7</c:v>
                </c:pt>
                <c:pt idx="986">
                  <c:v>-52.67</c:v>
                </c:pt>
                <c:pt idx="987">
                  <c:v>-52.64</c:v>
                </c:pt>
                <c:pt idx="988">
                  <c:v>-52.61</c:v>
                </c:pt>
                <c:pt idx="989">
                  <c:v>-52.58</c:v>
                </c:pt>
                <c:pt idx="990">
                  <c:v>-52.55</c:v>
                </c:pt>
                <c:pt idx="991">
                  <c:v>-52.52</c:v>
                </c:pt>
                <c:pt idx="992">
                  <c:v>-52.49</c:v>
                </c:pt>
                <c:pt idx="993">
                  <c:v>-52.46</c:v>
                </c:pt>
                <c:pt idx="994">
                  <c:v>-52.43</c:v>
                </c:pt>
                <c:pt idx="995">
                  <c:v>-52.40000000000001</c:v>
                </c:pt>
                <c:pt idx="996">
                  <c:v>-52.37</c:v>
                </c:pt>
                <c:pt idx="997">
                  <c:v>-52.34</c:v>
                </c:pt>
                <c:pt idx="998">
                  <c:v>-52.31</c:v>
                </c:pt>
                <c:pt idx="999">
                  <c:v>-52.28</c:v>
                </c:pt>
                <c:pt idx="1000">
                  <c:v>-52.25</c:v>
                </c:pt>
                <c:pt idx="1001">
                  <c:v>-52.22</c:v>
                </c:pt>
                <c:pt idx="1002">
                  <c:v>-52.19</c:v>
                </c:pt>
                <c:pt idx="1003">
                  <c:v>-52.16</c:v>
                </c:pt>
                <c:pt idx="1004">
                  <c:v>-52.13</c:v>
                </c:pt>
                <c:pt idx="1005">
                  <c:v>-52.1</c:v>
                </c:pt>
                <c:pt idx="1006">
                  <c:v>-52.07</c:v>
                </c:pt>
                <c:pt idx="1007">
                  <c:v>-52.04000000000001</c:v>
                </c:pt>
                <c:pt idx="1008">
                  <c:v>-52.01000000000001</c:v>
                </c:pt>
                <c:pt idx="1009">
                  <c:v>-51.98</c:v>
                </c:pt>
                <c:pt idx="1010">
                  <c:v>-51.95</c:v>
                </c:pt>
                <c:pt idx="1011">
                  <c:v>-51.92</c:v>
                </c:pt>
                <c:pt idx="1012">
                  <c:v>-51.89</c:v>
                </c:pt>
                <c:pt idx="1013">
                  <c:v>-51.86</c:v>
                </c:pt>
                <c:pt idx="1014">
                  <c:v>-51.83</c:v>
                </c:pt>
                <c:pt idx="1015">
                  <c:v>-51.8</c:v>
                </c:pt>
                <c:pt idx="1016">
                  <c:v>-51.77000000000001</c:v>
                </c:pt>
                <c:pt idx="1017">
                  <c:v>-51.74</c:v>
                </c:pt>
                <c:pt idx="1018">
                  <c:v>-51.71</c:v>
                </c:pt>
                <c:pt idx="1019">
                  <c:v>-51.68</c:v>
                </c:pt>
                <c:pt idx="1020">
                  <c:v>-51.65000000000001</c:v>
                </c:pt>
                <c:pt idx="1021">
                  <c:v>-51.62000000000001</c:v>
                </c:pt>
                <c:pt idx="1022">
                  <c:v>-51.59</c:v>
                </c:pt>
                <c:pt idx="1023">
                  <c:v>-51.56</c:v>
                </c:pt>
                <c:pt idx="1024">
                  <c:v>-51.53</c:v>
                </c:pt>
                <c:pt idx="1025">
                  <c:v>-51.5</c:v>
                </c:pt>
                <c:pt idx="1026">
                  <c:v>-51.47</c:v>
                </c:pt>
                <c:pt idx="1027">
                  <c:v>-51.44</c:v>
                </c:pt>
                <c:pt idx="1028">
                  <c:v>-51.41</c:v>
                </c:pt>
                <c:pt idx="1029">
                  <c:v>-51.38</c:v>
                </c:pt>
                <c:pt idx="1030">
                  <c:v>-51.35</c:v>
                </c:pt>
                <c:pt idx="1031">
                  <c:v>-51.32</c:v>
                </c:pt>
                <c:pt idx="1032">
                  <c:v>-51.29000000000001</c:v>
                </c:pt>
                <c:pt idx="1033">
                  <c:v>-51.26000000000001</c:v>
                </c:pt>
                <c:pt idx="1034">
                  <c:v>-51.23000000000001</c:v>
                </c:pt>
                <c:pt idx="1035">
                  <c:v>-51.2</c:v>
                </c:pt>
                <c:pt idx="1036">
                  <c:v>-51.17</c:v>
                </c:pt>
                <c:pt idx="1037">
                  <c:v>-51.14</c:v>
                </c:pt>
                <c:pt idx="1038">
                  <c:v>-51.11</c:v>
                </c:pt>
                <c:pt idx="1039">
                  <c:v>-51.08</c:v>
                </c:pt>
                <c:pt idx="1040">
                  <c:v>-51.05</c:v>
                </c:pt>
                <c:pt idx="1041">
                  <c:v>-51.02</c:v>
                </c:pt>
                <c:pt idx="1042">
                  <c:v>-50.99</c:v>
                </c:pt>
                <c:pt idx="1043">
                  <c:v>-50.96</c:v>
                </c:pt>
                <c:pt idx="1044">
                  <c:v>-50.93</c:v>
                </c:pt>
                <c:pt idx="1045">
                  <c:v>-50.90000000000001</c:v>
                </c:pt>
                <c:pt idx="1046">
                  <c:v>-50.87</c:v>
                </c:pt>
                <c:pt idx="1047">
                  <c:v>-50.84</c:v>
                </c:pt>
                <c:pt idx="1048">
                  <c:v>-50.81</c:v>
                </c:pt>
                <c:pt idx="1049">
                  <c:v>-50.78</c:v>
                </c:pt>
                <c:pt idx="1050">
                  <c:v>-50.75</c:v>
                </c:pt>
                <c:pt idx="1051">
                  <c:v>-50.72</c:v>
                </c:pt>
                <c:pt idx="1052">
                  <c:v>-50.69</c:v>
                </c:pt>
                <c:pt idx="1053">
                  <c:v>-50.66</c:v>
                </c:pt>
                <c:pt idx="1054">
                  <c:v>-50.63</c:v>
                </c:pt>
                <c:pt idx="1055">
                  <c:v>-50.6</c:v>
                </c:pt>
                <c:pt idx="1056">
                  <c:v>-50.57</c:v>
                </c:pt>
                <c:pt idx="1057">
                  <c:v>-50.54000000000001</c:v>
                </c:pt>
                <c:pt idx="1058">
                  <c:v>-50.51000000000001</c:v>
                </c:pt>
                <c:pt idx="1059">
                  <c:v>-50.48</c:v>
                </c:pt>
                <c:pt idx="1060">
                  <c:v>-50.45</c:v>
                </c:pt>
                <c:pt idx="1061">
                  <c:v>-50.42</c:v>
                </c:pt>
                <c:pt idx="1062">
                  <c:v>-50.39</c:v>
                </c:pt>
                <c:pt idx="1063">
                  <c:v>-50.36</c:v>
                </c:pt>
                <c:pt idx="1064">
                  <c:v>-50.33</c:v>
                </c:pt>
                <c:pt idx="1065">
                  <c:v>-50.3</c:v>
                </c:pt>
                <c:pt idx="1066">
                  <c:v>-50.27000000000001</c:v>
                </c:pt>
                <c:pt idx="1067">
                  <c:v>-50.24</c:v>
                </c:pt>
                <c:pt idx="1068">
                  <c:v>-50.21</c:v>
                </c:pt>
                <c:pt idx="1069">
                  <c:v>-50.18</c:v>
                </c:pt>
                <c:pt idx="1070">
                  <c:v>-50.15</c:v>
                </c:pt>
                <c:pt idx="1071">
                  <c:v>-50.12000000000001</c:v>
                </c:pt>
                <c:pt idx="1072">
                  <c:v>-50.09</c:v>
                </c:pt>
                <c:pt idx="1073">
                  <c:v>-50.06</c:v>
                </c:pt>
                <c:pt idx="1074">
                  <c:v>-50.03</c:v>
                </c:pt>
                <c:pt idx="1075">
                  <c:v>-50.0</c:v>
                </c:pt>
                <c:pt idx="1076">
                  <c:v>-49.97</c:v>
                </c:pt>
                <c:pt idx="1077">
                  <c:v>-49.94</c:v>
                </c:pt>
                <c:pt idx="1078">
                  <c:v>-49.91</c:v>
                </c:pt>
                <c:pt idx="1079">
                  <c:v>-49.88</c:v>
                </c:pt>
                <c:pt idx="1080">
                  <c:v>-49.85</c:v>
                </c:pt>
                <c:pt idx="1081">
                  <c:v>-49.82</c:v>
                </c:pt>
                <c:pt idx="1082">
                  <c:v>-49.79</c:v>
                </c:pt>
                <c:pt idx="1083">
                  <c:v>-49.76</c:v>
                </c:pt>
                <c:pt idx="1084">
                  <c:v>-49.73000000000001</c:v>
                </c:pt>
                <c:pt idx="1085">
                  <c:v>-49.7</c:v>
                </c:pt>
                <c:pt idx="1086">
                  <c:v>-49.67</c:v>
                </c:pt>
                <c:pt idx="1087">
                  <c:v>-49.64</c:v>
                </c:pt>
                <c:pt idx="1088">
                  <c:v>-49.61</c:v>
                </c:pt>
                <c:pt idx="1089">
                  <c:v>-49.58</c:v>
                </c:pt>
                <c:pt idx="1090">
                  <c:v>-49.55</c:v>
                </c:pt>
                <c:pt idx="1091">
                  <c:v>-49.52</c:v>
                </c:pt>
                <c:pt idx="1092">
                  <c:v>-49.49</c:v>
                </c:pt>
                <c:pt idx="1093">
                  <c:v>-49.46</c:v>
                </c:pt>
                <c:pt idx="1094">
                  <c:v>-49.43</c:v>
                </c:pt>
                <c:pt idx="1095">
                  <c:v>-49.4</c:v>
                </c:pt>
                <c:pt idx="1096">
                  <c:v>-49.37</c:v>
                </c:pt>
                <c:pt idx="1097">
                  <c:v>-49.34</c:v>
                </c:pt>
                <c:pt idx="1098">
                  <c:v>-49.31</c:v>
                </c:pt>
                <c:pt idx="1099">
                  <c:v>-49.28</c:v>
                </c:pt>
                <c:pt idx="1100">
                  <c:v>-49.25</c:v>
                </c:pt>
                <c:pt idx="1101">
                  <c:v>-49.22</c:v>
                </c:pt>
                <c:pt idx="1102">
                  <c:v>-49.19</c:v>
                </c:pt>
                <c:pt idx="1103">
                  <c:v>-49.16000000000001</c:v>
                </c:pt>
                <c:pt idx="1104">
                  <c:v>-49.13</c:v>
                </c:pt>
                <c:pt idx="1105">
                  <c:v>-49.1</c:v>
                </c:pt>
                <c:pt idx="1106">
                  <c:v>-49.07</c:v>
                </c:pt>
                <c:pt idx="1107">
                  <c:v>-49.04</c:v>
                </c:pt>
                <c:pt idx="1108">
                  <c:v>-49.01</c:v>
                </c:pt>
                <c:pt idx="1109">
                  <c:v>-48.98</c:v>
                </c:pt>
                <c:pt idx="1110">
                  <c:v>-48.95</c:v>
                </c:pt>
                <c:pt idx="1111">
                  <c:v>-48.92</c:v>
                </c:pt>
                <c:pt idx="1112">
                  <c:v>-48.89</c:v>
                </c:pt>
                <c:pt idx="1113">
                  <c:v>-48.86</c:v>
                </c:pt>
                <c:pt idx="1114">
                  <c:v>-48.83</c:v>
                </c:pt>
                <c:pt idx="1115">
                  <c:v>-48.8</c:v>
                </c:pt>
                <c:pt idx="1116">
                  <c:v>-48.77</c:v>
                </c:pt>
                <c:pt idx="1117">
                  <c:v>-48.74</c:v>
                </c:pt>
                <c:pt idx="1118">
                  <c:v>-48.71</c:v>
                </c:pt>
                <c:pt idx="1119">
                  <c:v>-48.68</c:v>
                </c:pt>
                <c:pt idx="1120">
                  <c:v>-48.65</c:v>
                </c:pt>
                <c:pt idx="1121">
                  <c:v>-48.62000000000001</c:v>
                </c:pt>
                <c:pt idx="1122">
                  <c:v>-48.59</c:v>
                </c:pt>
                <c:pt idx="1123">
                  <c:v>-48.56</c:v>
                </c:pt>
                <c:pt idx="1124">
                  <c:v>-48.53</c:v>
                </c:pt>
                <c:pt idx="1125">
                  <c:v>-48.5</c:v>
                </c:pt>
                <c:pt idx="1126">
                  <c:v>-48.47</c:v>
                </c:pt>
                <c:pt idx="1127">
                  <c:v>-48.44</c:v>
                </c:pt>
                <c:pt idx="1128">
                  <c:v>-48.41</c:v>
                </c:pt>
                <c:pt idx="1129">
                  <c:v>-48.38</c:v>
                </c:pt>
                <c:pt idx="1130">
                  <c:v>-48.35</c:v>
                </c:pt>
                <c:pt idx="1131">
                  <c:v>-48.32</c:v>
                </c:pt>
                <c:pt idx="1132">
                  <c:v>-48.29</c:v>
                </c:pt>
                <c:pt idx="1133">
                  <c:v>-48.26</c:v>
                </c:pt>
                <c:pt idx="1134">
                  <c:v>-48.23000000000001</c:v>
                </c:pt>
                <c:pt idx="1135">
                  <c:v>-48.2</c:v>
                </c:pt>
                <c:pt idx="1136">
                  <c:v>-48.17</c:v>
                </c:pt>
                <c:pt idx="1137">
                  <c:v>-48.14</c:v>
                </c:pt>
                <c:pt idx="1138">
                  <c:v>-48.11</c:v>
                </c:pt>
                <c:pt idx="1139">
                  <c:v>-48.08</c:v>
                </c:pt>
                <c:pt idx="1140">
                  <c:v>-48.05</c:v>
                </c:pt>
                <c:pt idx="1141">
                  <c:v>-48.02</c:v>
                </c:pt>
                <c:pt idx="1142">
                  <c:v>-47.99</c:v>
                </c:pt>
                <c:pt idx="1143">
                  <c:v>-47.96</c:v>
                </c:pt>
                <c:pt idx="1144">
                  <c:v>-47.93</c:v>
                </c:pt>
                <c:pt idx="1145">
                  <c:v>-47.9</c:v>
                </c:pt>
                <c:pt idx="1146">
                  <c:v>-47.87</c:v>
                </c:pt>
                <c:pt idx="1147">
                  <c:v>-47.84</c:v>
                </c:pt>
                <c:pt idx="1148">
                  <c:v>-47.81</c:v>
                </c:pt>
                <c:pt idx="1149">
                  <c:v>-47.78</c:v>
                </c:pt>
                <c:pt idx="1150">
                  <c:v>-47.75</c:v>
                </c:pt>
                <c:pt idx="1151">
                  <c:v>-47.72</c:v>
                </c:pt>
                <c:pt idx="1152">
                  <c:v>-47.69</c:v>
                </c:pt>
                <c:pt idx="1153">
                  <c:v>-47.66000000000001</c:v>
                </c:pt>
                <c:pt idx="1154">
                  <c:v>-47.63</c:v>
                </c:pt>
                <c:pt idx="1155">
                  <c:v>-47.6</c:v>
                </c:pt>
                <c:pt idx="1156">
                  <c:v>-47.57</c:v>
                </c:pt>
                <c:pt idx="1157">
                  <c:v>-47.54</c:v>
                </c:pt>
                <c:pt idx="1158">
                  <c:v>-47.51</c:v>
                </c:pt>
                <c:pt idx="1159">
                  <c:v>-47.48</c:v>
                </c:pt>
                <c:pt idx="1160">
                  <c:v>-47.45</c:v>
                </c:pt>
                <c:pt idx="1161">
                  <c:v>-47.42</c:v>
                </c:pt>
                <c:pt idx="1162">
                  <c:v>-47.39</c:v>
                </c:pt>
                <c:pt idx="1163">
                  <c:v>-47.36</c:v>
                </c:pt>
                <c:pt idx="1164">
                  <c:v>-47.33</c:v>
                </c:pt>
                <c:pt idx="1165">
                  <c:v>-47.3</c:v>
                </c:pt>
                <c:pt idx="1166">
                  <c:v>-47.27</c:v>
                </c:pt>
                <c:pt idx="1167">
                  <c:v>-47.24</c:v>
                </c:pt>
                <c:pt idx="1168">
                  <c:v>-47.21</c:v>
                </c:pt>
                <c:pt idx="1169">
                  <c:v>-47.18</c:v>
                </c:pt>
                <c:pt idx="1170">
                  <c:v>-47.15</c:v>
                </c:pt>
                <c:pt idx="1171">
                  <c:v>-47.12000000000001</c:v>
                </c:pt>
                <c:pt idx="1172">
                  <c:v>-47.09</c:v>
                </c:pt>
                <c:pt idx="1173">
                  <c:v>-47.06</c:v>
                </c:pt>
                <c:pt idx="1174">
                  <c:v>-47.03</c:v>
                </c:pt>
                <c:pt idx="1175">
                  <c:v>-47.0</c:v>
                </c:pt>
                <c:pt idx="1176">
                  <c:v>-46.97</c:v>
                </c:pt>
                <c:pt idx="1177">
                  <c:v>-46.94</c:v>
                </c:pt>
                <c:pt idx="1178">
                  <c:v>-46.91</c:v>
                </c:pt>
                <c:pt idx="1179">
                  <c:v>-46.88</c:v>
                </c:pt>
                <c:pt idx="1180">
                  <c:v>-46.85</c:v>
                </c:pt>
                <c:pt idx="1181">
                  <c:v>-46.82</c:v>
                </c:pt>
                <c:pt idx="1182">
                  <c:v>-46.79</c:v>
                </c:pt>
                <c:pt idx="1183">
                  <c:v>-46.76</c:v>
                </c:pt>
                <c:pt idx="1184">
                  <c:v>-46.73000000000001</c:v>
                </c:pt>
                <c:pt idx="1185">
                  <c:v>-46.7</c:v>
                </c:pt>
                <c:pt idx="1186">
                  <c:v>-46.67</c:v>
                </c:pt>
                <c:pt idx="1187">
                  <c:v>-46.64</c:v>
                </c:pt>
                <c:pt idx="1188">
                  <c:v>-46.61</c:v>
                </c:pt>
                <c:pt idx="1189">
                  <c:v>-46.58</c:v>
                </c:pt>
                <c:pt idx="1190">
                  <c:v>-46.55</c:v>
                </c:pt>
                <c:pt idx="1191">
                  <c:v>-46.52</c:v>
                </c:pt>
                <c:pt idx="1192">
                  <c:v>-46.49</c:v>
                </c:pt>
                <c:pt idx="1193">
                  <c:v>-46.46</c:v>
                </c:pt>
                <c:pt idx="1194">
                  <c:v>-46.43</c:v>
                </c:pt>
                <c:pt idx="1195">
                  <c:v>-46.4</c:v>
                </c:pt>
                <c:pt idx="1196">
                  <c:v>-46.37</c:v>
                </c:pt>
                <c:pt idx="1197">
                  <c:v>-46.34</c:v>
                </c:pt>
                <c:pt idx="1198">
                  <c:v>-46.31</c:v>
                </c:pt>
                <c:pt idx="1199">
                  <c:v>-46.28</c:v>
                </c:pt>
                <c:pt idx="1200">
                  <c:v>-46.25</c:v>
                </c:pt>
                <c:pt idx="1201">
                  <c:v>-46.22</c:v>
                </c:pt>
                <c:pt idx="1202">
                  <c:v>-46.19000000000001</c:v>
                </c:pt>
                <c:pt idx="1203">
                  <c:v>-46.16000000000001</c:v>
                </c:pt>
                <c:pt idx="1204">
                  <c:v>-46.13</c:v>
                </c:pt>
                <c:pt idx="1205">
                  <c:v>-46.1</c:v>
                </c:pt>
                <c:pt idx="1206">
                  <c:v>-46.07</c:v>
                </c:pt>
                <c:pt idx="1207">
                  <c:v>-46.04</c:v>
                </c:pt>
                <c:pt idx="1208">
                  <c:v>-46.01</c:v>
                </c:pt>
                <c:pt idx="1209">
                  <c:v>-45.98</c:v>
                </c:pt>
                <c:pt idx="1210">
                  <c:v>-45.95</c:v>
                </c:pt>
                <c:pt idx="1211">
                  <c:v>-45.92</c:v>
                </c:pt>
                <c:pt idx="1212">
                  <c:v>-45.89</c:v>
                </c:pt>
                <c:pt idx="1213">
                  <c:v>-45.86</c:v>
                </c:pt>
                <c:pt idx="1214">
                  <c:v>-45.83</c:v>
                </c:pt>
                <c:pt idx="1215">
                  <c:v>-45.8</c:v>
                </c:pt>
                <c:pt idx="1216">
                  <c:v>-45.77</c:v>
                </c:pt>
                <c:pt idx="1217">
                  <c:v>-45.74</c:v>
                </c:pt>
                <c:pt idx="1218">
                  <c:v>-45.71</c:v>
                </c:pt>
                <c:pt idx="1219">
                  <c:v>-45.68</c:v>
                </c:pt>
                <c:pt idx="1220">
                  <c:v>-45.65</c:v>
                </c:pt>
                <c:pt idx="1221">
                  <c:v>-45.62000000000001</c:v>
                </c:pt>
                <c:pt idx="1222">
                  <c:v>-45.59</c:v>
                </c:pt>
                <c:pt idx="1223">
                  <c:v>-45.56</c:v>
                </c:pt>
                <c:pt idx="1224">
                  <c:v>-45.53</c:v>
                </c:pt>
                <c:pt idx="1225">
                  <c:v>-45.5</c:v>
                </c:pt>
                <c:pt idx="1226">
                  <c:v>-45.47</c:v>
                </c:pt>
                <c:pt idx="1227">
                  <c:v>-45.44</c:v>
                </c:pt>
                <c:pt idx="1228">
                  <c:v>-45.41</c:v>
                </c:pt>
                <c:pt idx="1229">
                  <c:v>-45.38</c:v>
                </c:pt>
                <c:pt idx="1230">
                  <c:v>-45.35</c:v>
                </c:pt>
                <c:pt idx="1231">
                  <c:v>-45.32</c:v>
                </c:pt>
                <c:pt idx="1232">
                  <c:v>-45.29</c:v>
                </c:pt>
                <c:pt idx="1233">
                  <c:v>-45.26</c:v>
                </c:pt>
                <c:pt idx="1234">
                  <c:v>-45.23000000000001</c:v>
                </c:pt>
                <c:pt idx="1235">
                  <c:v>-45.2</c:v>
                </c:pt>
                <c:pt idx="1236">
                  <c:v>-45.17</c:v>
                </c:pt>
                <c:pt idx="1237">
                  <c:v>-45.14</c:v>
                </c:pt>
                <c:pt idx="1238">
                  <c:v>-45.11</c:v>
                </c:pt>
                <c:pt idx="1239">
                  <c:v>-45.08</c:v>
                </c:pt>
                <c:pt idx="1240">
                  <c:v>-45.05</c:v>
                </c:pt>
                <c:pt idx="1241">
                  <c:v>-45.02</c:v>
                </c:pt>
                <c:pt idx="1242">
                  <c:v>-44.99</c:v>
                </c:pt>
                <c:pt idx="1243">
                  <c:v>-44.96</c:v>
                </c:pt>
                <c:pt idx="1244">
                  <c:v>-44.93</c:v>
                </c:pt>
                <c:pt idx="1245">
                  <c:v>-44.9</c:v>
                </c:pt>
                <c:pt idx="1246">
                  <c:v>-44.87</c:v>
                </c:pt>
                <c:pt idx="1247">
                  <c:v>-44.84</c:v>
                </c:pt>
                <c:pt idx="1248">
                  <c:v>-44.81</c:v>
                </c:pt>
                <c:pt idx="1249">
                  <c:v>-44.78</c:v>
                </c:pt>
                <c:pt idx="1250">
                  <c:v>-44.75</c:v>
                </c:pt>
                <c:pt idx="1251">
                  <c:v>-44.72</c:v>
                </c:pt>
                <c:pt idx="1252">
                  <c:v>-44.69000000000001</c:v>
                </c:pt>
                <c:pt idx="1253">
                  <c:v>-44.66000000000001</c:v>
                </c:pt>
                <c:pt idx="1254">
                  <c:v>-44.63</c:v>
                </c:pt>
                <c:pt idx="1255">
                  <c:v>-44.6</c:v>
                </c:pt>
                <c:pt idx="1256">
                  <c:v>-44.57</c:v>
                </c:pt>
                <c:pt idx="1257">
                  <c:v>-44.54</c:v>
                </c:pt>
                <c:pt idx="1258">
                  <c:v>-44.51</c:v>
                </c:pt>
                <c:pt idx="1259">
                  <c:v>-44.48</c:v>
                </c:pt>
                <c:pt idx="1260">
                  <c:v>-44.45</c:v>
                </c:pt>
                <c:pt idx="1261">
                  <c:v>-44.42</c:v>
                </c:pt>
                <c:pt idx="1262">
                  <c:v>-44.39</c:v>
                </c:pt>
                <c:pt idx="1263">
                  <c:v>-44.36</c:v>
                </c:pt>
                <c:pt idx="1264">
                  <c:v>-44.33</c:v>
                </c:pt>
                <c:pt idx="1265">
                  <c:v>-44.3</c:v>
                </c:pt>
                <c:pt idx="1266">
                  <c:v>-44.27</c:v>
                </c:pt>
                <c:pt idx="1267">
                  <c:v>-44.24</c:v>
                </c:pt>
                <c:pt idx="1268">
                  <c:v>-44.21</c:v>
                </c:pt>
                <c:pt idx="1269">
                  <c:v>-44.18</c:v>
                </c:pt>
                <c:pt idx="1270">
                  <c:v>-44.15</c:v>
                </c:pt>
                <c:pt idx="1271">
                  <c:v>-44.12000000000001</c:v>
                </c:pt>
                <c:pt idx="1272">
                  <c:v>-44.09</c:v>
                </c:pt>
                <c:pt idx="1273">
                  <c:v>-44.06</c:v>
                </c:pt>
                <c:pt idx="1274">
                  <c:v>-44.03</c:v>
                </c:pt>
                <c:pt idx="1275">
                  <c:v>-44.0</c:v>
                </c:pt>
                <c:pt idx="1276">
                  <c:v>-43.97</c:v>
                </c:pt>
                <c:pt idx="1277">
                  <c:v>-43.94</c:v>
                </c:pt>
                <c:pt idx="1278">
                  <c:v>-43.91</c:v>
                </c:pt>
                <c:pt idx="1279">
                  <c:v>-43.88</c:v>
                </c:pt>
                <c:pt idx="1280">
                  <c:v>-43.85</c:v>
                </c:pt>
                <c:pt idx="1281">
                  <c:v>-43.82</c:v>
                </c:pt>
                <c:pt idx="1282">
                  <c:v>-43.79</c:v>
                </c:pt>
                <c:pt idx="1283">
                  <c:v>-43.76</c:v>
                </c:pt>
                <c:pt idx="1284">
                  <c:v>-43.73000000000001</c:v>
                </c:pt>
                <c:pt idx="1285">
                  <c:v>-43.7</c:v>
                </c:pt>
                <c:pt idx="1286">
                  <c:v>-43.67</c:v>
                </c:pt>
                <c:pt idx="1287">
                  <c:v>-43.64</c:v>
                </c:pt>
                <c:pt idx="1288">
                  <c:v>-43.61</c:v>
                </c:pt>
                <c:pt idx="1289">
                  <c:v>-43.58</c:v>
                </c:pt>
                <c:pt idx="1290">
                  <c:v>-43.55</c:v>
                </c:pt>
                <c:pt idx="1291">
                  <c:v>-43.52</c:v>
                </c:pt>
                <c:pt idx="1292">
                  <c:v>-43.49</c:v>
                </c:pt>
                <c:pt idx="1293">
                  <c:v>-43.46</c:v>
                </c:pt>
                <c:pt idx="1294">
                  <c:v>-43.43</c:v>
                </c:pt>
                <c:pt idx="1295">
                  <c:v>-43.4</c:v>
                </c:pt>
                <c:pt idx="1296">
                  <c:v>-43.37</c:v>
                </c:pt>
                <c:pt idx="1297">
                  <c:v>-43.34</c:v>
                </c:pt>
                <c:pt idx="1298">
                  <c:v>-43.31</c:v>
                </c:pt>
                <c:pt idx="1299">
                  <c:v>-43.28</c:v>
                </c:pt>
                <c:pt idx="1300">
                  <c:v>-43.25</c:v>
                </c:pt>
                <c:pt idx="1301">
                  <c:v>-43.22</c:v>
                </c:pt>
                <c:pt idx="1302">
                  <c:v>-43.19000000000001</c:v>
                </c:pt>
                <c:pt idx="1303">
                  <c:v>-43.16000000000001</c:v>
                </c:pt>
                <c:pt idx="1304">
                  <c:v>-43.13</c:v>
                </c:pt>
                <c:pt idx="1305">
                  <c:v>-43.1</c:v>
                </c:pt>
                <c:pt idx="1306">
                  <c:v>-43.07</c:v>
                </c:pt>
                <c:pt idx="1307">
                  <c:v>-43.04</c:v>
                </c:pt>
                <c:pt idx="1308">
                  <c:v>-43.01</c:v>
                </c:pt>
                <c:pt idx="1309">
                  <c:v>-42.98</c:v>
                </c:pt>
                <c:pt idx="1310">
                  <c:v>-42.95</c:v>
                </c:pt>
                <c:pt idx="1311">
                  <c:v>-42.92</c:v>
                </c:pt>
                <c:pt idx="1312">
                  <c:v>-42.89</c:v>
                </c:pt>
                <c:pt idx="1313">
                  <c:v>-42.86</c:v>
                </c:pt>
                <c:pt idx="1314">
                  <c:v>-42.83</c:v>
                </c:pt>
                <c:pt idx="1315">
                  <c:v>-42.8</c:v>
                </c:pt>
                <c:pt idx="1316">
                  <c:v>-42.77</c:v>
                </c:pt>
                <c:pt idx="1317">
                  <c:v>-42.74</c:v>
                </c:pt>
                <c:pt idx="1318">
                  <c:v>-42.71</c:v>
                </c:pt>
                <c:pt idx="1319">
                  <c:v>-42.68</c:v>
                </c:pt>
                <c:pt idx="1320">
                  <c:v>-42.65</c:v>
                </c:pt>
                <c:pt idx="1321">
                  <c:v>-42.62000000000001</c:v>
                </c:pt>
                <c:pt idx="1322">
                  <c:v>-42.59</c:v>
                </c:pt>
                <c:pt idx="1323">
                  <c:v>-42.56</c:v>
                </c:pt>
                <c:pt idx="1324">
                  <c:v>-42.53</c:v>
                </c:pt>
                <c:pt idx="1325">
                  <c:v>-42.5</c:v>
                </c:pt>
                <c:pt idx="1326">
                  <c:v>-42.47</c:v>
                </c:pt>
                <c:pt idx="1327">
                  <c:v>-42.44</c:v>
                </c:pt>
                <c:pt idx="1328">
                  <c:v>-42.41</c:v>
                </c:pt>
                <c:pt idx="1329">
                  <c:v>-42.38</c:v>
                </c:pt>
                <c:pt idx="1330">
                  <c:v>-42.35</c:v>
                </c:pt>
                <c:pt idx="1331">
                  <c:v>-42.32</c:v>
                </c:pt>
                <c:pt idx="1332">
                  <c:v>-42.29</c:v>
                </c:pt>
                <c:pt idx="1333">
                  <c:v>-42.26</c:v>
                </c:pt>
                <c:pt idx="1334">
                  <c:v>-42.23000000000001</c:v>
                </c:pt>
                <c:pt idx="1335">
                  <c:v>-42.2</c:v>
                </c:pt>
                <c:pt idx="1336">
                  <c:v>-42.17</c:v>
                </c:pt>
                <c:pt idx="1337">
                  <c:v>-42.14</c:v>
                </c:pt>
                <c:pt idx="1338">
                  <c:v>-42.11</c:v>
                </c:pt>
                <c:pt idx="1339">
                  <c:v>-42.08</c:v>
                </c:pt>
                <c:pt idx="1340">
                  <c:v>-42.05</c:v>
                </c:pt>
                <c:pt idx="1341">
                  <c:v>-42.02</c:v>
                </c:pt>
                <c:pt idx="1342">
                  <c:v>-41.99</c:v>
                </c:pt>
                <c:pt idx="1343">
                  <c:v>-41.96</c:v>
                </c:pt>
                <c:pt idx="1344">
                  <c:v>-41.93</c:v>
                </c:pt>
                <c:pt idx="1345">
                  <c:v>-41.9</c:v>
                </c:pt>
                <c:pt idx="1346">
                  <c:v>-41.87</c:v>
                </c:pt>
                <c:pt idx="1347">
                  <c:v>-41.84</c:v>
                </c:pt>
                <c:pt idx="1348">
                  <c:v>-41.81</c:v>
                </c:pt>
                <c:pt idx="1349">
                  <c:v>-41.78</c:v>
                </c:pt>
                <c:pt idx="1350">
                  <c:v>-41.75</c:v>
                </c:pt>
                <c:pt idx="1351">
                  <c:v>-41.72</c:v>
                </c:pt>
                <c:pt idx="1352">
                  <c:v>-41.69000000000001</c:v>
                </c:pt>
                <c:pt idx="1353">
                  <c:v>-41.66000000000001</c:v>
                </c:pt>
                <c:pt idx="1354">
                  <c:v>-41.63</c:v>
                </c:pt>
                <c:pt idx="1355">
                  <c:v>-41.6</c:v>
                </c:pt>
                <c:pt idx="1356">
                  <c:v>-41.57</c:v>
                </c:pt>
                <c:pt idx="1357">
                  <c:v>-41.54</c:v>
                </c:pt>
                <c:pt idx="1358">
                  <c:v>-41.51</c:v>
                </c:pt>
                <c:pt idx="1359">
                  <c:v>-41.48</c:v>
                </c:pt>
                <c:pt idx="1360">
                  <c:v>-41.45</c:v>
                </c:pt>
                <c:pt idx="1361">
                  <c:v>-41.42</c:v>
                </c:pt>
                <c:pt idx="1362">
                  <c:v>-41.39</c:v>
                </c:pt>
                <c:pt idx="1363">
                  <c:v>-41.36</c:v>
                </c:pt>
                <c:pt idx="1364">
                  <c:v>-41.33</c:v>
                </c:pt>
                <c:pt idx="1365">
                  <c:v>-41.3</c:v>
                </c:pt>
                <c:pt idx="1366">
                  <c:v>-41.27</c:v>
                </c:pt>
                <c:pt idx="1367">
                  <c:v>-41.24</c:v>
                </c:pt>
                <c:pt idx="1368">
                  <c:v>-41.21</c:v>
                </c:pt>
                <c:pt idx="1369">
                  <c:v>-41.18</c:v>
                </c:pt>
                <c:pt idx="1370">
                  <c:v>-41.15</c:v>
                </c:pt>
                <c:pt idx="1371">
                  <c:v>-41.12000000000001</c:v>
                </c:pt>
                <c:pt idx="1372">
                  <c:v>-41.09</c:v>
                </c:pt>
                <c:pt idx="1373">
                  <c:v>-41.06</c:v>
                </c:pt>
                <c:pt idx="1374">
                  <c:v>-41.03</c:v>
                </c:pt>
                <c:pt idx="1375">
                  <c:v>-41.0</c:v>
                </c:pt>
                <c:pt idx="1376">
                  <c:v>-40.97</c:v>
                </c:pt>
                <c:pt idx="1377">
                  <c:v>-40.94</c:v>
                </c:pt>
                <c:pt idx="1378">
                  <c:v>-40.91</c:v>
                </c:pt>
                <c:pt idx="1379">
                  <c:v>-40.88</c:v>
                </c:pt>
                <c:pt idx="1380">
                  <c:v>-40.85</c:v>
                </c:pt>
                <c:pt idx="1381">
                  <c:v>-40.82</c:v>
                </c:pt>
                <c:pt idx="1382">
                  <c:v>-40.79</c:v>
                </c:pt>
                <c:pt idx="1383">
                  <c:v>-40.76</c:v>
                </c:pt>
                <c:pt idx="1384">
                  <c:v>-40.73000000000001</c:v>
                </c:pt>
                <c:pt idx="1385">
                  <c:v>-40.7</c:v>
                </c:pt>
                <c:pt idx="1386">
                  <c:v>-40.67</c:v>
                </c:pt>
                <c:pt idx="1387">
                  <c:v>-40.64</c:v>
                </c:pt>
                <c:pt idx="1388">
                  <c:v>-40.61</c:v>
                </c:pt>
                <c:pt idx="1389">
                  <c:v>-40.58</c:v>
                </c:pt>
                <c:pt idx="1390">
                  <c:v>-40.55</c:v>
                </c:pt>
                <c:pt idx="1391">
                  <c:v>-40.52</c:v>
                </c:pt>
                <c:pt idx="1392">
                  <c:v>-40.49</c:v>
                </c:pt>
                <c:pt idx="1393">
                  <c:v>-40.46</c:v>
                </c:pt>
                <c:pt idx="1394">
                  <c:v>-40.43</c:v>
                </c:pt>
                <c:pt idx="1395">
                  <c:v>-40.4</c:v>
                </c:pt>
                <c:pt idx="1396">
                  <c:v>-40.37</c:v>
                </c:pt>
                <c:pt idx="1397">
                  <c:v>-40.34</c:v>
                </c:pt>
                <c:pt idx="1398">
                  <c:v>-40.31</c:v>
                </c:pt>
                <c:pt idx="1399">
                  <c:v>-40.28</c:v>
                </c:pt>
                <c:pt idx="1400">
                  <c:v>-40.25</c:v>
                </c:pt>
                <c:pt idx="1401">
                  <c:v>-40.22</c:v>
                </c:pt>
                <c:pt idx="1402">
                  <c:v>-40.19000000000001</c:v>
                </c:pt>
                <c:pt idx="1403">
                  <c:v>-40.16000000000001</c:v>
                </c:pt>
                <c:pt idx="1404">
                  <c:v>-40.13</c:v>
                </c:pt>
                <c:pt idx="1405">
                  <c:v>-40.1</c:v>
                </c:pt>
                <c:pt idx="1406">
                  <c:v>-40.07</c:v>
                </c:pt>
                <c:pt idx="1407">
                  <c:v>-40.04</c:v>
                </c:pt>
                <c:pt idx="1408">
                  <c:v>-40.01000000000001</c:v>
                </c:pt>
                <c:pt idx="1409">
                  <c:v>-39.98</c:v>
                </c:pt>
                <c:pt idx="1410">
                  <c:v>-39.95</c:v>
                </c:pt>
                <c:pt idx="1411">
                  <c:v>-39.92</c:v>
                </c:pt>
                <c:pt idx="1412">
                  <c:v>-39.89</c:v>
                </c:pt>
                <c:pt idx="1413">
                  <c:v>-39.86</c:v>
                </c:pt>
                <c:pt idx="1414">
                  <c:v>-39.83</c:v>
                </c:pt>
                <c:pt idx="1415">
                  <c:v>-39.8</c:v>
                </c:pt>
                <c:pt idx="1416">
                  <c:v>-39.77</c:v>
                </c:pt>
                <c:pt idx="1417">
                  <c:v>-39.74</c:v>
                </c:pt>
                <c:pt idx="1418">
                  <c:v>-39.71</c:v>
                </c:pt>
                <c:pt idx="1419">
                  <c:v>-39.68</c:v>
                </c:pt>
                <c:pt idx="1420">
                  <c:v>-39.65</c:v>
                </c:pt>
                <c:pt idx="1421">
                  <c:v>-39.62000000000001</c:v>
                </c:pt>
                <c:pt idx="1422">
                  <c:v>-39.59</c:v>
                </c:pt>
                <c:pt idx="1423">
                  <c:v>-39.56</c:v>
                </c:pt>
                <c:pt idx="1424">
                  <c:v>-39.53</c:v>
                </c:pt>
                <c:pt idx="1425">
                  <c:v>-39.5</c:v>
                </c:pt>
                <c:pt idx="1426">
                  <c:v>-39.47</c:v>
                </c:pt>
                <c:pt idx="1427">
                  <c:v>-39.44</c:v>
                </c:pt>
                <c:pt idx="1428">
                  <c:v>-39.41</c:v>
                </c:pt>
                <c:pt idx="1429">
                  <c:v>-39.38</c:v>
                </c:pt>
                <c:pt idx="1430">
                  <c:v>-39.35</c:v>
                </c:pt>
                <c:pt idx="1431">
                  <c:v>-39.32</c:v>
                </c:pt>
                <c:pt idx="1432">
                  <c:v>-39.29</c:v>
                </c:pt>
                <c:pt idx="1433">
                  <c:v>-39.26000000000001</c:v>
                </c:pt>
                <c:pt idx="1434">
                  <c:v>-39.23000000000001</c:v>
                </c:pt>
                <c:pt idx="1435">
                  <c:v>-39.2</c:v>
                </c:pt>
                <c:pt idx="1436">
                  <c:v>-39.17</c:v>
                </c:pt>
                <c:pt idx="1437">
                  <c:v>-39.14</c:v>
                </c:pt>
                <c:pt idx="1438">
                  <c:v>-39.11</c:v>
                </c:pt>
                <c:pt idx="1439">
                  <c:v>-39.08</c:v>
                </c:pt>
                <c:pt idx="1440">
                  <c:v>-39.05</c:v>
                </c:pt>
                <c:pt idx="1441">
                  <c:v>-39.02</c:v>
                </c:pt>
                <c:pt idx="1442">
                  <c:v>-38.99</c:v>
                </c:pt>
                <c:pt idx="1443">
                  <c:v>-38.96</c:v>
                </c:pt>
                <c:pt idx="1444">
                  <c:v>-38.93</c:v>
                </c:pt>
                <c:pt idx="1445">
                  <c:v>-38.9</c:v>
                </c:pt>
                <c:pt idx="1446">
                  <c:v>-38.87</c:v>
                </c:pt>
                <c:pt idx="1447">
                  <c:v>-38.84</c:v>
                </c:pt>
                <c:pt idx="1448">
                  <c:v>-38.81</c:v>
                </c:pt>
                <c:pt idx="1449">
                  <c:v>-38.78</c:v>
                </c:pt>
                <c:pt idx="1450">
                  <c:v>-38.75</c:v>
                </c:pt>
                <c:pt idx="1451">
                  <c:v>-38.72</c:v>
                </c:pt>
                <c:pt idx="1452">
                  <c:v>-38.69000000000001</c:v>
                </c:pt>
                <c:pt idx="1453">
                  <c:v>-38.66000000000001</c:v>
                </c:pt>
                <c:pt idx="1454">
                  <c:v>-38.63</c:v>
                </c:pt>
                <c:pt idx="1455">
                  <c:v>-38.6</c:v>
                </c:pt>
                <c:pt idx="1456">
                  <c:v>-38.57</c:v>
                </c:pt>
                <c:pt idx="1457">
                  <c:v>-38.54</c:v>
                </c:pt>
                <c:pt idx="1458">
                  <c:v>-38.51000000000001</c:v>
                </c:pt>
                <c:pt idx="1459">
                  <c:v>-38.48</c:v>
                </c:pt>
                <c:pt idx="1460">
                  <c:v>-38.45</c:v>
                </c:pt>
                <c:pt idx="1461">
                  <c:v>-38.42</c:v>
                </c:pt>
                <c:pt idx="1462">
                  <c:v>-38.39</c:v>
                </c:pt>
                <c:pt idx="1463">
                  <c:v>-38.36</c:v>
                </c:pt>
                <c:pt idx="1464">
                  <c:v>-38.33</c:v>
                </c:pt>
                <c:pt idx="1465">
                  <c:v>-38.3</c:v>
                </c:pt>
                <c:pt idx="1466">
                  <c:v>-38.27</c:v>
                </c:pt>
                <c:pt idx="1467">
                  <c:v>-38.24</c:v>
                </c:pt>
                <c:pt idx="1468">
                  <c:v>-38.21</c:v>
                </c:pt>
                <c:pt idx="1469">
                  <c:v>-38.18</c:v>
                </c:pt>
                <c:pt idx="1470">
                  <c:v>-38.15</c:v>
                </c:pt>
                <c:pt idx="1471">
                  <c:v>-38.12000000000001</c:v>
                </c:pt>
                <c:pt idx="1472">
                  <c:v>-38.09</c:v>
                </c:pt>
                <c:pt idx="1473">
                  <c:v>-38.06</c:v>
                </c:pt>
                <c:pt idx="1474">
                  <c:v>-38.03</c:v>
                </c:pt>
                <c:pt idx="1475">
                  <c:v>-38.0</c:v>
                </c:pt>
                <c:pt idx="1476">
                  <c:v>-37.97</c:v>
                </c:pt>
                <c:pt idx="1477">
                  <c:v>-37.94</c:v>
                </c:pt>
                <c:pt idx="1478">
                  <c:v>-37.91</c:v>
                </c:pt>
                <c:pt idx="1479">
                  <c:v>-37.88</c:v>
                </c:pt>
                <c:pt idx="1480">
                  <c:v>-37.85</c:v>
                </c:pt>
                <c:pt idx="1481">
                  <c:v>-37.82</c:v>
                </c:pt>
                <c:pt idx="1482">
                  <c:v>-37.79</c:v>
                </c:pt>
                <c:pt idx="1483">
                  <c:v>-37.76000000000001</c:v>
                </c:pt>
                <c:pt idx="1484">
                  <c:v>-37.73000000000001</c:v>
                </c:pt>
                <c:pt idx="1485">
                  <c:v>-37.7</c:v>
                </c:pt>
                <c:pt idx="1486">
                  <c:v>-37.67</c:v>
                </c:pt>
                <c:pt idx="1487">
                  <c:v>-37.64</c:v>
                </c:pt>
                <c:pt idx="1488">
                  <c:v>-37.61</c:v>
                </c:pt>
                <c:pt idx="1489">
                  <c:v>-37.58</c:v>
                </c:pt>
                <c:pt idx="1490">
                  <c:v>-37.55</c:v>
                </c:pt>
                <c:pt idx="1491">
                  <c:v>-37.52</c:v>
                </c:pt>
                <c:pt idx="1492">
                  <c:v>-37.49</c:v>
                </c:pt>
                <c:pt idx="1493">
                  <c:v>-37.46</c:v>
                </c:pt>
                <c:pt idx="1494">
                  <c:v>-37.43</c:v>
                </c:pt>
                <c:pt idx="1495">
                  <c:v>-37.4</c:v>
                </c:pt>
                <c:pt idx="1496">
                  <c:v>-37.37</c:v>
                </c:pt>
                <c:pt idx="1497">
                  <c:v>-37.34</c:v>
                </c:pt>
                <c:pt idx="1498">
                  <c:v>-37.31</c:v>
                </c:pt>
                <c:pt idx="1499">
                  <c:v>-37.28</c:v>
                </c:pt>
                <c:pt idx="1500">
                  <c:v>-37.25</c:v>
                </c:pt>
                <c:pt idx="1501">
                  <c:v>-37.22</c:v>
                </c:pt>
                <c:pt idx="1502">
                  <c:v>-37.19000000000001</c:v>
                </c:pt>
                <c:pt idx="1503">
                  <c:v>-37.16000000000001</c:v>
                </c:pt>
                <c:pt idx="1504">
                  <c:v>-37.13</c:v>
                </c:pt>
                <c:pt idx="1505">
                  <c:v>-37.1</c:v>
                </c:pt>
                <c:pt idx="1506">
                  <c:v>-37.07</c:v>
                </c:pt>
                <c:pt idx="1507">
                  <c:v>-37.04</c:v>
                </c:pt>
                <c:pt idx="1508">
                  <c:v>-37.01000000000001</c:v>
                </c:pt>
                <c:pt idx="1509">
                  <c:v>-36.98</c:v>
                </c:pt>
                <c:pt idx="1510">
                  <c:v>-36.95</c:v>
                </c:pt>
                <c:pt idx="1511">
                  <c:v>-36.92</c:v>
                </c:pt>
                <c:pt idx="1512">
                  <c:v>-36.89</c:v>
                </c:pt>
                <c:pt idx="1513">
                  <c:v>-36.86</c:v>
                </c:pt>
                <c:pt idx="1514">
                  <c:v>-36.83</c:v>
                </c:pt>
                <c:pt idx="1515">
                  <c:v>-36.8</c:v>
                </c:pt>
                <c:pt idx="1516">
                  <c:v>-36.77</c:v>
                </c:pt>
                <c:pt idx="1517">
                  <c:v>-36.74</c:v>
                </c:pt>
                <c:pt idx="1518">
                  <c:v>-36.71</c:v>
                </c:pt>
                <c:pt idx="1519">
                  <c:v>-36.68</c:v>
                </c:pt>
                <c:pt idx="1520">
                  <c:v>-36.65</c:v>
                </c:pt>
                <c:pt idx="1521">
                  <c:v>-36.62000000000001</c:v>
                </c:pt>
                <c:pt idx="1522">
                  <c:v>-36.59</c:v>
                </c:pt>
                <c:pt idx="1523">
                  <c:v>-36.56</c:v>
                </c:pt>
                <c:pt idx="1524">
                  <c:v>-36.53</c:v>
                </c:pt>
                <c:pt idx="1525">
                  <c:v>-36.5</c:v>
                </c:pt>
                <c:pt idx="1526">
                  <c:v>-36.47</c:v>
                </c:pt>
                <c:pt idx="1527">
                  <c:v>-36.44</c:v>
                </c:pt>
                <c:pt idx="1528">
                  <c:v>-36.41</c:v>
                </c:pt>
                <c:pt idx="1529">
                  <c:v>-36.38</c:v>
                </c:pt>
                <c:pt idx="1530">
                  <c:v>-36.35</c:v>
                </c:pt>
                <c:pt idx="1531">
                  <c:v>-36.32</c:v>
                </c:pt>
                <c:pt idx="1532">
                  <c:v>-36.29</c:v>
                </c:pt>
                <c:pt idx="1533">
                  <c:v>-36.26000000000001</c:v>
                </c:pt>
                <c:pt idx="1534">
                  <c:v>-36.23000000000001</c:v>
                </c:pt>
                <c:pt idx="1535">
                  <c:v>-36.2</c:v>
                </c:pt>
                <c:pt idx="1536">
                  <c:v>-36.17</c:v>
                </c:pt>
                <c:pt idx="1537">
                  <c:v>-36.14</c:v>
                </c:pt>
                <c:pt idx="1538">
                  <c:v>-36.11</c:v>
                </c:pt>
                <c:pt idx="1539">
                  <c:v>-36.08</c:v>
                </c:pt>
                <c:pt idx="1540">
                  <c:v>-36.05</c:v>
                </c:pt>
                <c:pt idx="1541">
                  <c:v>-36.02</c:v>
                </c:pt>
                <c:pt idx="1542">
                  <c:v>-35.99</c:v>
                </c:pt>
                <c:pt idx="1543">
                  <c:v>-35.96</c:v>
                </c:pt>
                <c:pt idx="1544">
                  <c:v>-35.93</c:v>
                </c:pt>
                <c:pt idx="1545">
                  <c:v>-35.9</c:v>
                </c:pt>
                <c:pt idx="1546">
                  <c:v>-35.87</c:v>
                </c:pt>
                <c:pt idx="1547">
                  <c:v>-35.84</c:v>
                </c:pt>
                <c:pt idx="1548">
                  <c:v>-35.81</c:v>
                </c:pt>
                <c:pt idx="1549">
                  <c:v>-35.78</c:v>
                </c:pt>
                <c:pt idx="1550">
                  <c:v>-35.75</c:v>
                </c:pt>
                <c:pt idx="1551">
                  <c:v>-35.72</c:v>
                </c:pt>
                <c:pt idx="1552">
                  <c:v>-35.69000000000001</c:v>
                </c:pt>
                <c:pt idx="1553">
                  <c:v>-35.66000000000001</c:v>
                </c:pt>
                <c:pt idx="1554">
                  <c:v>-35.63</c:v>
                </c:pt>
                <c:pt idx="1555">
                  <c:v>-35.6</c:v>
                </c:pt>
                <c:pt idx="1556">
                  <c:v>-35.57</c:v>
                </c:pt>
                <c:pt idx="1557">
                  <c:v>-35.54</c:v>
                </c:pt>
                <c:pt idx="1558">
                  <c:v>-35.51000000000001</c:v>
                </c:pt>
                <c:pt idx="1559">
                  <c:v>-35.48</c:v>
                </c:pt>
                <c:pt idx="1560">
                  <c:v>-35.45</c:v>
                </c:pt>
                <c:pt idx="1561">
                  <c:v>-35.42</c:v>
                </c:pt>
                <c:pt idx="1562">
                  <c:v>-35.39</c:v>
                </c:pt>
                <c:pt idx="1563">
                  <c:v>-35.36</c:v>
                </c:pt>
                <c:pt idx="1564">
                  <c:v>-35.33</c:v>
                </c:pt>
                <c:pt idx="1565">
                  <c:v>-35.3</c:v>
                </c:pt>
                <c:pt idx="1566">
                  <c:v>-35.27</c:v>
                </c:pt>
                <c:pt idx="1567">
                  <c:v>-35.24</c:v>
                </c:pt>
                <c:pt idx="1568">
                  <c:v>-35.21</c:v>
                </c:pt>
                <c:pt idx="1569">
                  <c:v>-35.18</c:v>
                </c:pt>
                <c:pt idx="1570">
                  <c:v>-35.15</c:v>
                </c:pt>
                <c:pt idx="1571">
                  <c:v>-35.12000000000001</c:v>
                </c:pt>
                <c:pt idx="1572">
                  <c:v>-35.09</c:v>
                </c:pt>
                <c:pt idx="1573">
                  <c:v>-35.06</c:v>
                </c:pt>
                <c:pt idx="1574">
                  <c:v>-35.03</c:v>
                </c:pt>
                <c:pt idx="1575">
                  <c:v>-35.0</c:v>
                </c:pt>
                <c:pt idx="1576">
                  <c:v>-34.97</c:v>
                </c:pt>
                <c:pt idx="1577">
                  <c:v>-34.94</c:v>
                </c:pt>
                <c:pt idx="1578">
                  <c:v>-34.91</c:v>
                </c:pt>
                <c:pt idx="1579">
                  <c:v>-34.88</c:v>
                </c:pt>
                <c:pt idx="1580">
                  <c:v>-34.85</c:v>
                </c:pt>
                <c:pt idx="1581">
                  <c:v>-34.82</c:v>
                </c:pt>
                <c:pt idx="1582">
                  <c:v>-34.79</c:v>
                </c:pt>
                <c:pt idx="1583">
                  <c:v>-34.76000000000001</c:v>
                </c:pt>
                <c:pt idx="1584">
                  <c:v>-34.73000000000001</c:v>
                </c:pt>
                <c:pt idx="1585">
                  <c:v>-34.7</c:v>
                </c:pt>
                <c:pt idx="1586">
                  <c:v>-34.67</c:v>
                </c:pt>
                <c:pt idx="1587">
                  <c:v>-34.64</c:v>
                </c:pt>
                <c:pt idx="1588">
                  <c:v>-34.61</c:v>
                </c:pt>
                <c:pt idx="1589">
                  <c:v>-34.58</c:v>
                </c:pt>
                <c:pt idx="1590">
                  <c:v>-34.55</c:v>
                </c:pt>
                <c:pt idx="1591">
                  <c:v>-34.52</c:v>
                </c:pt>
                <c:pt idx="1592">
                  <c:v>-34.49</c:v>
                </c:pt>
                <c:pt idx="1593">
                  <c:v>-34.46</c:v>
                </c:pt>
                <c:pt idx="1594">
                  <c:v>-34.43</c:v>
                </c:pt>
                <c:pt idx="1595">
                  <c:v>-34.4</c:v>
                </c:pt>
                <c:pt idx="1596">
                  <c:v>-34.37</c:v>
                </c:pt>
                <c:pt idx="1597">
                  <c:v>-34.34</c:v>
                </c:pt>
                <c:pt idx="1598">
                  <c:v>-34.31</c:v>
                </c:pt>
                <c:pt idx="1599">
                  <c:v>-34.28</c:v>
                </c:pt>
                <c:pt idx="1600">
                  <c:v>-34.25</c:v>
                </c:pt>
                <c:pt idx="1601">
                  <c:v>-34.22</c:v>
                </c:pt>
                <c:pt idx="1602">
                  <c:v>-34.19000000000001</c:v>
                </c:pt>
                <c:pt idx="1603">
                  <c:v>-34.16000000000001</c:v>
                </c:pt>
                <c:pt idx="1604">
                  <c:v>-34.13</c:v>
                </c:pt>
                <c:pt idx="1605">
                  <c:v>-34.1</c:v>
                </c:pt>
                <c:pt idx="1606">
                  <c:v>-34.07</c:v>
                </c:pt>
                <c:pt idx="1607">
                  <c:v>-34.04</c:v>
                </c:pt>
                <c:pt idx="1608">
                  <c:v>-34.01000000000001</c:v>
                </c:pt>
                <c:pt idx="1609">
                  <c:v>-33.98</c:v>
                </c:pt>
                <c:pt idx="1610">
                  <c:v>-33.95</c:v>
                </c:pt>
                <c:pt idx="1611">
                  <c:v>-33.92</c:v>
                </c:pt>
                <c:pt idx="1612">
                  <c:v>-33.89</c:v>
                </c:pt>
                <c:pt idx="1613">
                  <c:v>-33.86</c:v>
                </c:pt>
                <c:pt idx="1614">
                  <c:v>-33.83</c:v>
                </c:pt>
                <c:pt idx="1615">
                  <c:v>-33.8</c:v>
                </c:pt>
                <c:pt idx="1616">
                  <c:v>-33.77</c:v>
                </c:pt>
                <c:pt idx="1617">
                  <c:v>-33.74</c:v>
                </c:pt>
                <c:pt idx="1618">
                  <c:v>-33.71</c:v>
                </c:pt>
                <c:pt idx="1619">
                  <c:v>-33.68</c:v>
                </c:pt>
                <c:pt idx="1620">
                  <c:v>-33.65</c:v>
                </c:pt>
                <c:pt idx="1621">
                  <c:v>-33.62000000000001</c:v>
                </c:pt>
                <c:pt idx="1622">
                  <c:v>-33.59</c:v>
                </c:pt>
                <c:pt idx="1623">
                  <c:v>-33.56</c:v>
                </c:pt>
                <c:pt idx="1624">
                  <c:v>-33.53</c:v>
                </c:pt>
                <c:pt idx="1625">
                  <c:v>-33.5</c:v>
                </c:pt>
                <c:pt idx="1626">
                  <c:v>-33.47</c:v>
                </c:pt>
                <c:pt idx="1627">
                  <c:v>-33.44</c:v>
                </c:pt>
                <c:pt idx="1628">
                  <c:v>-33.41</c:v>
                </c:pt>
                <c:pt idx="1629">
                  <c:v>-33.38</c:v>
                </c:pt>
                <c:pt idx="1630">
                  <c:v>-33.35</c:v>
                </c:pt>
                <c:pt idx="1631">
                  <c:v>-33.32</c:v>
                </c:pt>
                <c:pt idx="1632">
                  <c:v>-33.29</c:v>
                </c:pt>
                <c:pt idx="1633">
                  <c:v>-33.26000000000001</c:v>
                </c:pt>
                <c:pt idx="1634">
                  <c:v>-33.23000000000001</c:v>
                </c:pt>
                <c:pt idx="1635">
                  <c:v>-33.2</c:v>
                </c:pt>
                <c:pt idx="1636">
                  <c:v>-33.17</c:v>
                </c:pt>
                <c:pt idx="1637">
                  <c:v>-33.14</c:v>
                </c:pt>
                <c:pt idx="1638">
                  <c:v>-33.11</c:v>
                </c:pt>
                <c:pt idx="1639">
                  <c:v>-33.08</c:v>
                </c:pt>
                <c:pt idx="1640">
                  <c:v>-33.05</c:v>
                </c:pt>
                <c:pt idx="1641">
                  <c:v>-33.02</c:v>
                </c:pt>
                <c:pt idx="1642">
                  <c:v>-32.99</c:v>
                </c:pt>
                <c:pt idx="1643">
                  <c:v>-32.96</c:v>
                </c:pt>
                <c:pt idx="1644">
                  <c:v>-32.93</c:v>
                </c:pt>
                <c:pt idx="1645">
                  <c:v>-32.9</c:v>
                </c:pt>
                <c:pt idx="1646">
                  <c:v>-32.87</c:v>
                </c:pt>
                <c:pt idx="1647">
                  <c:v>-32.84</c:v>
                </c:pt>
                <c:pt idx="1648">
                  <c:v>-32.81</c:v>
                </c:pt>
                <c:pt idx="1649">
                  <c:v>-32.78</c:v>
                </c:pt>
                <c:pt idx="1650">
                  <c:v>-32.75</c:v>
                </c:pt>
                <c:pt idx="1651">
                  <c:v>-32.72</c:v>
                </c:pt>
                <c:pt idx="1652">
                  <c:v>-32.69000000000001</c:v>
                </c:pt>
                <c:pt idx="1653">
                  <c:v>-32.66000000000001</c:v>
                </c:pt>
                <c:pt idx="1654">
                  <c:v>-32.63</c:v>
                </c:pt>
                <c:pt idx="1655">
                  <c:v>-32.6</c:v>
                </c:pt>
                <c:pt idx="1656">
                  <c:v>-32.57</c:v>
                </c:pt>
                <c:pt idx="1657">
                  <c:v>-32.54</c:v>
                </c:pt>
                <c:pt idx="1658">
                  <c:v>-32.51000000000001</c:v>
                </c:pt>
                <c:pt idx="1659">
                  <c:v>-32.48</c:v>
                </c:pt>
                <c:pt idx="1660">
                  <c:v>-32.45</c:v>
                </c:pt>
                <c:pt idx="1661">
                  <c:v>-32.42</c:v>
                </c:pt>
                <c:pt idx="1662">
                  <c:v>-32.39</c:v>
                </c:pt>
                <c:pt idx="1663">
                  <c:v>-32.36</c:v>
                </c:pt>
                <c:pt idx="1664">
                  <c:v>-32.33</c:v>
                </c:pt>
                <c:pt idx="1665">
                  <c:v>-32.3</c:v>
                </c:pt>
                <c:pt idx="1666">
                  <c:v>-32.27</c:v>
                </c:pt>
                <c:pt idx="1667">
                  <c:v>-32.24</c:v>
                </c:pt>
                <c:pt idx="1668">
                  <c:v>-32.21</c:v>
                </c:pt>
                <c:pt idx="1669">
                  <c:v>-32.18</c:v>
                </c:pt>
                <c:pt idx="1670">
                  <c:v>-32.15</c:v>
                </c:pt>
                <c:pt idx="1671">
                  <c:v>-32.12000000000001</c:v>
                </c:pt>
                <c:pt idx="1672">
                  <c:v>-32.09</c:v>
                </c:pt>
                <c:pt idx="1673">
                  <c:v>-32.06</c:v>
                </c:pt>
                <c:pt idx="1674">
                  <c:v>-32.03</c:v>
                </c:pt>
                <c:pt idx="1675">
                  <c:v>-32.0</c:v>
                </c:pt>
                <c:pt idx="1676">
                  <c:v>-31.97</c:v>
                </c:pt>
                <c:pt idx="1677">
                  <c:v>-31.94</c:v>
                </c:pt>
                <c:pt idx="1678">
                  <c:v>-31.91</c:v>
                </c:pt>
                <c:pt idx="1679">
                  <c:v>-31.88</c:v>
                </c:pt>
                <c:pt idx="1680">
                  <c:v>-31.85</c:v>
                </c:pt>
                <c:pt idx="1681">
                  <c:v>-31.82</c:v>
                </c:pt>
                <c:pt idx="1682">
                  <c:v>-31.79</c:v>
                </c:pt>
                <c:pt idx="1683">
                  <c:v>-31.76</c:v>
                </c:pt>
                <c:pt idx="1684">
                  <c:v>-31.73</c:v>
                </c:pt>
                <c:pt idx="1685">
                  <c:v>-31.7</c:v>
                </c:pt>
                <c:pt idx="1686">
                  <c:v>-31.67</c:v>
                </c:pt>
                <c:pt idx="1687">
                  <c:v>-31.64</c:v>
                </c:pt>
                <c:pt idx="1688">
                  <c:v>-31.61</c:v>
                </c:pt>
                <c:pt idx="1689">
                  <c:v>-31.58</c:v>
                </c:pt>
                <c:pt idx="1690">
                  <c:v>-31.55</c:v>
                </c:pt>
                <c:pt idx="1691">
                  <c:v>-31.52</c:v>
                </c:pt>
                <c:pt idx="1692">
                  <c:v>-31.49</c:v>
                </c:pt>
                <c:pt idx="1693">
                  <c:v>-31.46</c:v>
                </c:pt>
                <c:pt idx="1694">
                  <c:v>-31.43</c:v>
                </c:pt>
                <c:pt idx="1695">
                  <c:v>-31.4</c:v>
                </c:pt>
                <c:pt idx="1696">
                  <c:v>-31.37</c:v>
                </c:pt>
                <c:pt idx="1697">
                  <c:v>-31.34</c:v>
                </c:pt>
                <c:pt idx="1698">
                  <c:v>-31.31000000000001</c:v>
                </c:pt>
                <c:pt idx="1699">
                  <c:v>-31.28</c:v>
                </c:pt>
                <c:pt idx="1700">
                  <c:v>-31.25</c:v>
                </c:pt>
                <c:pt idx="1701">
                  <c:v>-31.22</c:v>
                </c:pt>
                <c:pt idx="1702">
                  <c:v>-31.19</c:v>
                </c:pt>
                <c:pt idx="1703">
                  <c:v>-31.16</c:v>
                </c:pt>
                <c:pt idx="1704">
                  <c:v>-31.13000000000001</c:v>
                </c:pt>
                <c:pt idx="1705">
                  <c:v>-31.1</c:v>
                </c:pt>
                <c:pt idx="1706">
                  <c:v>-31.07</c:v>
                </c:pt>
                <c:pt idx="1707">
                  <c:v>-31.04</c:v>
                </c:pt>
                <c:pt idx="1708">
                  <c:v>-31.01000000000001</c:v>
                </c:pt>
                <c:pt idx="1709">
                  <c:v>-30.98</c:v>
                </c:pt>
                <c:pt idx="1710">
                  <c:v>-30.95</c:v>
                </c:pt>
                <c:pt idx="1711">
                  <c:v>-30.92</c:v>
                </c:pt>
                <c:pt idx="1712">
                  <c:v>-30.89</c:v>
                </c:pt>
                <c:pt idx="1713">
                  <c:v>-30.86</c:v>
                </c:pt>
                <c:pt idx="1714">
                  <c:v>-30.83000000000001</c:v>
                </c:pt>
                <c:pt idx="1715">
                  <c:v>-30.8</c:v>
                </c:pt>
                <c:pt idx="1716">
                  <c:v>-30.77</c:v>
                </c:pt>
                <c:pt idx="1717">
                  <c:v>-30.74</c:v>
                </c:pt>
                <c:pt idx="1718">
                  <c:v>-30.71</c:v>
                </c:pt>
                <c:pt idx="1719">
                  <c:v>-30.68</c:v>
                </c:pt>
                <c:pt idx="1720">
                  <c:v>-30.65</c:v>
                </c:pt>
                <c:pt idx="1721">
                  <c:v>-30.62</c:v>
                </c:pt>
                <c:pt idx="1722">
                  <c:v>-30.59</c:v>
                </c:pt>
                <c:pt idx="1723">
                  <c:v>-30.56</c:v>
                </c:pt>
                <c:pt idx="1724">
                  <c:v>-30.53</c:v>
                </c:pt>
                <c:pt idx="1725">
                  <c:v>-30.5</c:v>
                </c:pt>
                <c:pt idx="1726">
                  <c:v>-30.47</c:v>
                </c:pt>
                <c:pt idx="1727">
                  <c:v>-30.44</c:v>
                </c:pt>
                <c:pt idx="1728">
                  <c:v>-30.41</c:v>
                </c:pt>
                <c:pt idx="1729">
                  <c:v>-30.38</c:v>
                </c:pt>
                <c:pt idx="1730">
                  <c:v>-30.35</c:v>
                </c:pt>
                <c:pt idx="1731">
                  <c:v>-30.32</c:v>
                </c:pt>
                <c:pt idx="1732">
                  <c:v>-30.29</c:v>
                </c:pt>
                <c:pt idx="1733">
                  <c:v>-30.26</c:v>
                </c:pt>
                <c:pt idx="1734">
                  <c:v>-30.23</c:v>
                </c:pt>
                <c:pt idx="1735">
                  <c:v>-30.2</c:v>
                </c:pt>
                <c:pt idx="1736">
                  <c:v>-30.17</c:v>
                </c:pt>
                <c:pt idx="1737">
                  <c:v>-30.14</c:v>
                </c:pt>
                <c:pt idx="1738">
                  <c:v>-30.11</c:v>
                </c:pt>
                <c:pt idx="1739">
                  <c:v>-30.08</c:v>
                </c:pt>
                <c:pt idx="1740">
                  <c:v>-30.05</c:v>
                </c:pt>
                <c:pt idx="1741">
                  <c:v>-30.02</c:v>
                </c:pt>
                <c:pt idx="1742">
                  <c:v>-29.99</c:v>
                </c:pt>
                <c:pt idx="1743">
                  <c:v>-29.96</c:v>
                </c:pt>
                <c:pt idx="1744">
                  <c:v>-29.93</c:v>
                </c:pt>
                <c:pt idx="1745">
                  <c:v>-29.9</c:v>
                </c:pt>
                <c:pt idx="1746">
                  <c:v>-29.87</c:v>
                </c:pt>
                <c:pt idx="1747">
                  <c:v>-29.84</c:v>
                </c:pt>
                <c:pt idx="1748">
                  <c:v>-29.81000000000001</c:v>
                </c:pt>
                <c:pt idx="1749">
                  <c:v>-29.78</c:v>
                </c:pt>
                <c:pt idx="1750">
                  <c:v>-29.75</c:v>
                </c:pt>
                <c:pt idx="1751">
                  <c:v>-29.72</c:v>
                </c:pt>
                <c:pt idx="1752">
                  <c:v>-29.69</c:v>
                </c:pt>
                <c:pt idx="1753">
                  <c:v>-29.66</c:v>
                </c:pt>
                <c:pt idx="1754">
                  <c:v>-29.63000000000001</c:v>
                </c:pt>
                <c:pt idx="1755">
                  <c:v>-29.6</c:v>
                </c:pt>
                <c:pt idx="1756">
                  <c:v>-29.57</c:v>
                </c:pt>
                <c:pt idx="1757">
                  <c:v>-29.54</c:v>
                </c:pt>
                <c:pt idx="1758">
                  <c:v>-29.51000000000001</c:v>
                </c:pt>
                <c:pt idx="1759">
                  <c:v>-29.48</c:v>
                </c:pt>
                <c:pt idx="1760">
                  <c:v>-29.45</c:v>
                </c:pt>
                <c:pt idx="1761">
                  <c:v>-29.42</c:v>
                </c:pt>
                <c:pt idx="1762">
                  <c:v>-29.39</c:v>
                </c:pt>
                <c:pt idx="1763">
                  <c:v>-29.36</c:v>
                </c:pt>
                <c:pt idx="1764">
                  <c:v>-29.33000000000001</c:v>
                </c:pt>
                <c:pt idx="1765">
                  <c:v>-29.3</c:v>
                </c:pt>
                <c:pt idx="1766">
                  <c:v>-29.27</c:v>
                </c:pt>
                <c:pt idx="1767">
                  <c:v>-29.24</c:v>
                </c:pt>
                <c:pt idx="1768">
                  <c:v>-29.21</c:v>
                </c:pt>
                <c:pt idx="1769">
                  <c:v>-29.18</c:v>
                </c:pt>
                <c:pt idx="1770">
                  <c:v>-29.15</c:v>
                </c:pt>
                <c:pt idx="1771">
                  <c:v>-29.12</c:v>
                </c:pt>
                <c:pt idx="1772">
                  <c:v>-29.09</c:v>
                </c:pt>
                <c:pt idx="1773">
                  <c:v>-29.06</c:v>
                </c:pt>
                <c:pt idx="1774">
                  <c:v>-29.03</c:v>
                </c:pt>
                <c:pt idx="1775">
                  <c:v>-29.0</c:v>
                </c:pt>
                <c:pt idx="1776">
                  <c:v>-28.97</c:v>
                </c:pt>
                <c:pt idx="1777">
                  <c:v>-28.94</c:v>
                </c:pt>
                <c:pt idx="1778">
                  <c:v>-28.91</c:v>
                </c:pt>
                <c:pt idx="1779">
                  <c:v>-28.88</c:v>
                </c:pt>
                <c:pt idx="1780">
                  <c:v>-28.85</c:v>
                </c:pt>
                <c:pt idx="1781">
                  <c:v>-28.82</c:v>
                </c:pt>
                <c:pt idx="1782">
                  <c:v>-28.79</c:v>
                </c:pt>
                <c:pt idx="1783">
                  <c:v>-28.76</c:v>
                </c:pt>
                <c:pt idx="1784">
                  <c:v>-28.73</c:v>
                </c:pt>
                <c:pt idx="1785">
                  <c:v>-28.7</c:v>
                </c:pt>
                <c:pt idx="1786">
                  <c:v>-28.67</c:v>
                </c:pt>
                <c:pt idx="1787">
                  <c:v>-28.64</c:v>
                </c:pt>
                <c:pt idx="1788">
                  <c:v>-28.61</c:v>
                </c:pt>
                <c:pt idx="1789">
                  <c:v>-28.58</c:v>
                </c:pt>
                <c:pt idx="1790">
                  <c:v>-28.55</c:v>
                </c:pt>
                <c:pt idx="1791">
                  <c:v>-28.52</c:v>
                </c:pt>
                <c:pt idx="1792">
                  <c:v>-28.49</c:v>
                </c:pt>
                <c:pt idx="1793">
                  <c:v>-28.46</c:v>
                </c:pt>
                <c:pt idx="1794">
                  <c:v>-28.43</c:v>
                </c:pt>
                <c:pt idx="1795">
                  <c:v>-28.4</c:v>
                </c:pt>
                <c:pt idx="1796">
                  <c:v>-28.37</c:v>
                </c:pt>
                <c:pt idx="1797">
                  <c:v>-28.34</c:v>
                </c:pt>
                <c:pt idx="1798">
                  <c:v>-28.31000000000001</c:v>
                </c:pt>
                <c:pt idx="1799">
                  <c:v>-28.28</c:v>
                </c:pt>
                <c:pt idx="1800">
                  <c:v>-28.25</c:v>
                </c:pt>
                <c:pt idx="1801">
                  <c:v>-28.22</c:v>
                </c:pt>
                <c:pt idx="1802">
                  <c:v>-28.19</c:v>
                </c:pt>
                <c:pt idx="1803">
                  <c:v>-28.16</c:v>
                </c:pt>
                <c:pt idx="1804">
                  <c:v>-28.13000000000001</c:v>
                </c:pt>
                <c:pt idx="1805">
                  <c:v>-28.1</c:v>
                </c:pt>
                <c:pt idx="1806">
                  <c:v>-28.07</c:v>
                </c:pt>
                <c:pt idx="1807">
                  <c:v>-28.04</c:v>
                </c:pt>
                <c:pt idx="1808">
                  <c:v>-28.01000000000001</c:v>
                </c:pt>
                <c:pt idx="1809">
                  <c:v>-27.98</c:v>
                </c:pt>
                <c:pt idx="1810">
                  <c:v>-27.95</c:v>
                </c:pt>
                <c:pt idx="1811">
                  <c:v>-27.92</c:v>
                </c:pt>
                <c:pt idx="1812">
                  <c:v>-27.89</c:v>
                </c:pt>
                <c:pt idx="1813">
                  <c:v>-27.86</c:v>
                </c:pt>
                <c:pt idx="1814">
                  <c:v>-27.83000000000001</c:v>
                </c:pt>
                <c:pt idx="1815">
                  <c:v>-27.8</c:v>
                </c:pt>
                <c:pt idx="1816">
                  <c:v>-27.77</c:v>
                </c:pt>
                <c:pt idx="1817">
                  <c:v>-27.74</c:v>
                </c:pt>
                <c:pt idx="1818">
                  <c:v>-27.71</c:v>
                </c:pt>
                <c:pt idx="1819">
                  <c:v>-27.68</c:v>
                </c:pt>
                <c:pt idx="1820">
                  <c:v>-27.65</c:v>
                </c:pt>
                <c:pt idx="1821">
                  <c:v>-27.62</c:v>
                </c:pt>
                <c:pt idx="1822">
                  <c:v>-27.59</c:v>
                </c:pt>
                <c:pt idx="1823">
                  <c:v>-27.56</c:v>
                </c:pt>
                <c:pt idx="1824">
                  <c:v>-27.53</c:v>
                </c:pt>
                <c:pt idx="1825">
                  <c:v>-27.5</c:v>
                </c:pt>
                <c:pt idx="1826">
                  <c:v>-27.47</c:v>
                </c:pt>
                <c:pt idx="1827">
                  <c:v>-27.44</c:v>
                </c:pt>
                <c:pt idx="1828">
                  <c:v>-27.41</c:v>
                </c:pt>
                <c:pt idx="1829">
                  <c:v>-27.38</c:v>
                </c:pt>
                <c:pt idx="1830">
                  <c:v>-27.35</c:v>
                </c:pt>
                <c:pt idx="1831">
                  <c:v>-27.32</c:v>
                </c:pt>
                <c:pt idx="1832">
                  <c:v>-27.29</c:v>
                </c:pt>
                <c:pt idx="1833">
                  <c:v>-27.26</c:v>
                </c:pt>
                <c:pt idx="1834">
                  <c:v>-27.23</c:v>
                </c:pt>
                <c:pt idx="1835">
                  <c:v>-27.2</c:v>
                </c:pt>
                <c:pt idx="1836">
                  <c:v>-27.17</c:v>
                </c:pt>
                <c:pt idx="1837">
                  <c:v>-27.14</c:v>
                </c:pt>
                <c:pt idx="1838">
                  <c:v>-27.11</c:v>
                </c:pt>
                <c:pt idx="1839">
                  <c:v>-27.08</c:v>
                </c:pt>
                <c:pt idx="1840">
                  <c:v>-27.05</c:v>
                </c:pt>
                <c:pt idx="1841">
                  <c:v>-27.02</c:v>
                </c:pt>
                <c:pt idx="1842">
                  <c:v>-26.99</c:v>
                </c:pt>
                <c:pt idx="1843">
                  <c:v>-26.96</c:v>
                </c:pt>
                <c:pt idx="1844">
                  <c:v>-26.93</c:v>
                </c:pt>
                <c:pt idx="1845">
                  <c:v>-26.9</c:v>
                </c:pt>
                <c:pt idx="1846">
                  <c:v>-26.87</c:v>
                </c:pt>
                <c:pt idx="1847">
                  <c:v>-26.84</c:v>
                </c:pt>
                <c:pt idx="1848">
                  <c:v>-26.81000000000001</c:v>
                </c:pt>
                <c:pt idx="1849">
                  <c:v>-26.78</c:v>
                </c:pt>
                <c:pt idx="1850">
                  <c:v>-26.75</c:v>
                </c:pt>
                <c:pt idx="1851">
                  <c:v>-26.72</c:v>
                </c:pt>
                <c:pt idx="1852">
                  <c:v>-26.69</c:v>
                </c:pt>
                <c:pt idx="1853">
                  <c:v>-26.66</c:v>
                </c:pt>
                <c:pt idx="1854">
                  <c:v>-26.63000000000001</c:v>
                </c:pt>
                <c:pt idx="1855">
                  <c:v>-26.6</c:v>
                </c:pt>
                <c:pt idx="1856">
                  <c:v>-26.57</c:v>
                </c:pt>
                <c:pt idx="1857">
                  <c:v>-26.54</c:v>
                </c:pt>
                <c:pt idx="1858">
                  <c:v>-26.51000000000001</c:v>
                </c:pt>
                <c:pt idx="1859">
                  <c:v>-26.48</c:v>
                </c:pt>
                <c:pt idx="1860">
                  <c:v>-26.45</c:v>
                </c:pt>
                <c:pt idx="1861">
                  <c:v>-26.42</c:v>
                </c:pt>
                <c:pt idx="1862">
                  <c:v>-26.39</c:v>
                </c:pt>
                <c:pt idx="1863">
                  <c:v>-26.36</c:v>
                </c:pt>
                <c:pt idx="1864">
                  <c:v>-26.33000000000001</c:v>
                </c:pt>
                <c:pt idx="1865">
                  <c:v>-26.3</c:v>
                </c:pt>
                <c:pt idx="1866">
                  <c:v>-26.27</c:v>
                </c:pt>
                <c:pt idx="1867">
                  <c:v>-26.24</c:v>
                </c:pt>
                <c:pt idx="1868">
                  <c:v>-26.21</c:v>
                </c:pt>
                <c:pt idx="1869">
                  <c:v>-26.18</c:v>
                </c:pt>
                <c:pt idx="1870">
                  <c:v>-26.15</c:v>
                </c:pt>
                <c:pt idx="1871">
                  <c:v>-26.12</c:v>
                </c:pt>
                <c:pt idx="1872">
                  <c:v>-26.09</c:v>
                </c:pt>
                <c:pt idx="1873">
                  <c:v>-26.06</c:v>
                </c:pt>
                <c:pt idx="1874">
                  <c:v>-26.03</c:v>
                </c:pt>
                <c:pt idx="1875">
                  <c:v>-26.0</c:v>
                </c:pt>
                <c:pt idx="1876">
                  <c:v>-25.97</c:v>
                </c:pt>
                <c:pt idx="1877">
                  <c:v>-25.94</c:v>
                </c:pt>
                <c:pt idx="1878">
                  <c:v>-25.91</c:v>
                </c:pt>
                <c:pt idx="1879">
                  <c:v>-25.88</c:v>
                </c:pt>
                <c:pt idx="1880">
                  <c:v>-25.85</c:v>
                </c:pt>
                <c:pt idx="1881">
                  <c:v>-25.82</c:v>
                </c:pt>
                <c:pt idx="1882">
                  <c:v>-25.79</c:v>
                </c:pt>
                <c:pt idx="1883">
                  <c:v>-25.76</c:v>
                </c:pt>
                <c:pt idx="1884">
                  <c:v>-25.73</c:v>
                </c:pt>
                <c:pt idx="1885">
                  <c:v>-25.7</c:v>
                </c:pt>
                <c:pt idx="1886">
                  <c:v>-25.67</c:v>
                </c:pt>
                <c:pt idx="1887">
                  <c:v>-25.64</c:v>
                </c:pt>
                <c:pt idx="1888">
                  <c:v>-25.61</c:v>
                </c:pt>
                <c:pt idx="1889">
                  <c:v>-25.58</c:v>
                </c:pt>
                <c:pt idx="1890">
                  <c:v>-25.55</c:v>
                </c:pt>
                <c:pt idx="1891">
                  <c:v>-25.52</c:v>
                </c:pt>
                <c:pt idx="1892">
                  <c:v>-25.49</c:v>
                </c:pt>
                <c:pt idx="1893">
                  <c:v>-25.46</c:v>
                </c:pt>
                <c:pt idx="1894">
                  <c:v>-25.43</c:v>
                </c:pt>
                <c:pt idx="1895">
                  <c:v>-25.4</c:v>
                </c:pt>
                <c:pt idx="1896">
                  <c:v>-25.37</c:v>
                </c:pt>
                <c:pt idx="1897">
                  <c:v>-25.34</c:v>
                </c:pt>
                <c:pt idx="1898">
                  <c:v>-25.31000000000001</c:v>
                </c:pt>
                <c:pt idx="1899">
                  <c:v>-25.28</c:v>
                </c:pt>
                <c:pt idx="1900">
                  <c:v>-25.25</c:v>
                </c:pt>
                <c:pt idx="1901">
                  <c:v>-25.22</c:v>
                </c:pt>
                <c:pt idx="1902">
                  <c:v>-25.19</c:v>
                </c:pt>
                <c:pt idx="1903">
                  <c:v>-25.16</c:v>
                </c:pt>
                <c:pt idx="1904">
                  <c:v>-25.13000000000001</c:v>
                </c:pt>
                <c:pt idx="1905">
                  <c:v>-25.1</c:v>
                </c:pt>
                <c:pt idx="1906">
                  <c:v>-25.07</c:v>
                </c:pt>
                <c:pt idx="1907">
                  <c:v>-25.04</c:v>
                </c:pt>
                <c:pt idx="1908">
                  <c:v>-25.01000000000001</c:v>
                </c:pt>
                <c:pt idx="1909">
                  <c:v>-24.98</c:v>
                </c:pt>
                <c:pt idx="1910">
                  <c:v>-24.95</c:v>
                </c:pt>
                <c:pt idx="1911">
                  <c:v>-24.92</c:v>
                </c:pt>
                <c:pt idx="1912">
                  <c:v>-24.89</c:v>
                </c:pt>
                <c:pt idx="1913">
                  <c:v>-24.86</c:v>
                </c:pt>
                <c:pt idx="1914">
                  <c:v>-24.83000000000001</c:v>
                </c:pt>
                <c:pt idx="1915">
                  <c:v>-24.8</c:v>
                </c:pt>
                <c:pt idx="1916">
                  <c:v>-24.77</c:v>
                </c:pt>
                <c:pt idx="1917">
                  <c:v>-24.74</c:v>
                </c:pt>
                <c:pt idx="1918">
                  <c:v>-24.71</c:v>
                </c:pt>
                <c:pt idx="1919">
                  <c:v>-24.68</c:v>
                </c:pt>
                <c:pt idx="1920">
                  <c:v>-24.65000000000001</c:v>
                </c:pt>
                <c:pt idx="1921">
                  <c:v>-24.62</c:v>
                </c:pt>
                <c:pt idx="1922">
                  <c:v>-24.59</c:v>
                </c:pt>
                <c:pt idx="1923">
                  <c:v>-24.56</c:v>
                </c:pt>
                <c:pt idx="1924">
                  <c:v>-24.53</c:v>
                </c:pt>
                <c:pt idx="1925">
                  <c:v>-24.5</c:v>
                </c:pt>
                <c:pt idx="1926">
                  <c:v>-24.47</c:v>
                </c:pt>
                <c:pt idx="1927">
                  <c:v>-24.44</c:v>
                </c:pt>
                <c:pt idx="1928">
                  <c:v>-24.41</c:v>
                </c:pt>
                <c:pt idx="1929">
                  <c:v>-24.38</c:v>
                </c:pt>
                <c:pt idx="1930">
                  <c:v>-24.35</c:v>
                </c:pt>
                <c:pt idx="1931">
                  <c:v>-24.32</c:v>
                </c:pt>
                <c:pt idx="1932">
                  <c:v>-24.29</c:v>
                </c:pt>
                <c:pt idx="1933">
                  <c:v>-24.26</c:v>
                </c:pt>
                <c:pt idx="1934">
                  <c:v>-24.23</c:v>
                </c:pt>
                <c:pt idx="1935">
                  <c:v>-24.2</c:v>
                </c:pt>
                <c:pt idx="1936">
                  <c:v>-24.17</c:v>
                </c:pt>
                <c:pt idx="1937">
                  <c:v>-24.14</c:v>
                </c:pt>
                <c:pt idx="1938">
                  <c:v>-24.11</c:v>
                </c:pt>
                <c:pt idx="1939">
                  <c:v>-24.08</c:v>
                </c:pt>
                <c:pt idx="1940">
                  <c:v>-24.05</c:v>
                </c:pt>
                <c:pt idx="1941">
                  <c:v>-24.02</c:v>
                </c:pt>
                <c:pt idx="1942">
                  <c:v>-23.99</c:v>
                </c:pt>
                <c:pt idx="1943">
                  <c:v>-23.96</c:v>
                </c:pt>
                <c:pt idx="1944">
                  <c:v>-23.93</c:v>
                </c:pt>
                <c:pt idx="1945">
                  <c:v>-23.90000000000001</c:v>
                </c:pt>
                <c:pt idx="1946">
                  <c:v>-23.87</c:v>
                </c:pt>
                <c:pt idx="1947">
                  <c:v>-23.84</c:v>
                </c:pt>
                <c:pt idx="1948">
                  <c:v>-23.81000000000001</c:v>
                </c:pt>
                <c:pt idx="1949">
                  <c:v>-23.78</c:v>
                </c:pt>
                <c:pt idx="1950">
                  <c:v>-23.75</c:v>
                </c:pt>
                <c:pt idx="1951">
                  <c:v>-23.72</c:v>
                </c:pt>
                <c:pt idx="1952">
                  <c:v>-23.69</c:v>
                </c:pt>
                <c:pt idx="1953">
                  <c:v>-23.66</c:v>
                </c:pt>
                <c:pt idx="1954">
                  <c:v>-23.63000000000001</c:v>
                </c:pt>
                <c:pt idx="1955">
                  <c:v>-23.6</c:v>
                </c:pt>
                <c:pt idx="1956">
                  <c:v>-23.57</c:v>
                </c:pt>
                <c:pt idx="1957">
                  <c:v>-23.54</c:v>
                </c:pt>
                <c:pt idx="1958">
                  <c:v>-23.51000000000001</c:v>
                </c:pt>
                <c:pt idx="1959">
                  <c:v>-23.48</c:v>
                </c:pt>
                <c:pt idx="1960">
                  <c:v>-23.45</c:v>
                </c:pt>
                <c:pt idx="1961">
                  <c:v>-23.42</c:v>
                </c:pt>
                <c:pt idx="1962">
                  <c:v>-23.39</c:v>
                </c:pt>
                <c:pt idx="1963">
                  <c:v>-23.36</c:v>
                </c:pt>
                <c:pt idx="1964">
                  <c:v>-23.33000000000001</c:v>
                </c:pt>
                <c:pt idx="1965">
                  <c:v>-23.3</c:v>
                </c:pt>
                <c:pt idx="1966">
                  <c:v>-23.27</c:v>
                </c:pt>
                <c:pt idx="1967">
                  <c:v>-23.24</c:v>
                </c:pt>
                <c:pt idx="1968">
                  <c:v>-23.21</c:v>
                </c:pt>
                <c:pt idx="1969">
                  <c:v>-23.18</c:v>
                </c:pt>
                <c:pt idx="1970">
                  <c:v>-23.15000000000001</c:v>
                </c:pt>
                <c:pt idx="1971">
                  <c:v>-23.12</c:v>
                </c:pt>
                <c:pt idx="1972">
                  <c:v>-23.09</c:v>
                </c:pt>
                <c:pt idx="1973">
                  <c:v>-23.06</c:v>
                </c:pt>
                <c:pt idx="1974">
                  <c:v>-23.03</c:v>
                </c:pt>
                <c:pt idx="1975">
                  <c:v>-23.0</c:v>
                </c:pt>
                <c:pt idx="1976">
                  <c:v>-22.97</c:v>
                </c:pt>
                <c:pt idx="1977">
                  <c:v>-22.94</c:v>
                </c:pt>
                <c:pt idx="1978">
                  <c:v>-22.91</c:v>
                </c:pt>
                <c:pt idx="1979">
                  <c:v>-22.88</c:v>
                </c:pt>
                <c:pt idx="1980">
                  <c:v>-22.85</c:v>
                </c:pt>
                <c:pt idx="1981">
                  <c:v>-22.82</c:v>
                </c:pt>
                <c:pt idx="1982">
                  <c:v>-22.79</c:v>
                </c:pt>
                <c:pt idx="1983">
                  <c:v>-22.76</c:v>
                </c:pt>
                <c:pt idx="1984">
                  <c:v>-22.73</c:v>
                </c:pt>
                <c:pt idx="1985">
                  <c:v>-22.7</c:v>
                </c:pt>
                <c:pt idx="1986">
                  <c:v>-22.67</c:v>
                </c:pt>
                <c:pt idx="1987">
                  <c:v>-22.64</c:v>
                </c:pt>
                <c:pt idx="1988">
                  <c:v>-22.61</c:v>
                </c:pt>
                <c:pt idx="1989">
                  <c:v>-22.58</c:v>
                </c:pt>
                <c:pt idx="1990">
                  <c:v>-22.55</c:v>
                </c:pt>
                <c:pt idx="1991">
                  <c:v>-22.52</c:v>
                </c:pt>
                <c:pt idx="1992">
                  <c:v>-22.49</c:v>
                </c:pt>
                <c:pt idx="1993">
                  <c:v>-22.46</c:v>
                </c:pt>
                <c:pt idx="1994">
                  <c:v>-22.43</c:v>
                </c:pt>
                <c:pt idx="1995">
                  <c:v>-22.40000000000001</c:v>
                </c:pt>
                <c:pt idx="1996">
                  <c:v>-22.37</c:v>
                </c:pt>
                <c:pt idx="1997">
                  <c:v>-22.34</c:v>
                </c:pt>
                <c:pt idx="1998">
                  <c:v>-22.31000000000001</c:v>
                </c:pt>
                <c:pt idx="1999">
                  <c:v>-22.28</c:v>
                </c:pt>
                <c:pt idx="2000">
                  <c:v>-22.25</c:v>
                </c:pt>
                <c:pt idx="2001">
                  <c:v>-22.22</c:v>
                </c:pt>
                <c:pt idx="2002">
                  <c:v>-22.19</c:v>
                </c:pt>
                <c:pt idx="2003">
                  <c:v>-22.16</c:v>
                </c:pt>
                <c:pt idx="2004">
                  <c:v>-22.13000000000001</c:v>
                </c:pt>
                <c:pt idx="2005">
                  <c:v>-22.1</c:v>
                </c:pt>
                <c:pt idx="2006">
                  <c:v>-22.07</c:v>
                </c:pt>
                <c:pt idx="2007">
                  <c:v>-22.04</c:v>
                </c:pt>
                <c:pt idx="2008">
                  <c:v>-22.01000000000001</c:v>
                </c:pt>
                <c:pt idx="2009">
                  <c:v>-21.98</c:v>
                </c:pt>
                <c:pt idx="2010">
                  <c:v>-21.95</c:v>
                </c:pt>
                <c:pt idx="2011">
                  <c:v>-21.92</c:v>
                </c:pt>
                <c:pt idx="2012">
                  <c:v>-21.89</c:v>
                </c:pt>
                <c:pt idx="2013">
                  <c:v>-21.86</c:v>
                </c:pt>
                <c:pt idx="2014">
                  <c:v>-21.83000000000001</c:v>
                </c:pt>
                <c:pt idx="2015">
                  <c:v>-21.8</c:v>
                </c:pt>
                <c:pt idx="2016">
                  <c:v>-21.77</c:v>
                </c:pt>
                <c:pt idx="2017">
                  <c:v>-21.74</c:v>
                </c:pt>
                <c:pt idx="2018">
                  <c:v>-21.71</c:v>
                </c:pt>
                <c:pt idx="2019">
                  <c:v>-21.68</c:v>
                </c:pt>
                <c:pt idx="2020">
                  <c:v>-21.65000000000001</c:v>
                </c:pt>
                <c:pt idx="2021">
                  <c:v>-21.62</c:v>
                </c:pt>
                <c:pt idx="2022">
                  <c:v>-21.59</c:v>
                </c:pt>
                <c:pt idx="2023">
                  <c:v>-21.56</c:v>
                </c:pt>
                <c:pt idx="2024">
                  <c:v>-21.53</c:v>
                </c:pt>
                <c:pt idx="2025">
                  <c:v>-21.5</c:v>
                </c:pt>
                <c:pt idx="2026">
                  <c:v>-21.47</c:v>
                </c:pt>
                <c:pt idx="2027">
                  <c:v>-21.44</c:v>
                </c:pt>
                <c:pt idx="2028">
                  <c:v>-21.41</c:v>
                </c:pt>
                <c:pt idx="2029">
                  <c:v>-21.38</c:v>
                </c:pt>
                <c:pt idx="2030">
                  <c:v>-21.35</c:v>
                </c:pt>
                <c:pt idx="2031">
                  <c:v>-21.32</c:v>
                </c:pt>
                <c:pt idx="2032">
                  <c:v>-21.29</c:v>
                </c:pt>
                <c:pt idx="2033">
                  <c:v>-21.26</c:v>
                </c:pt>
                <c:pt idx="2034">
                  <c:v>-21.23</c:v>
                </c:pt>
                <c:pt idx="2035">
                  <c:v>-21.2</c:v>
                </c:pt>
                <c:pt idx="2036">
                  <c:v>-21.17</c:v>
                </c:pt>
                <c:pt idx="2037">
                  <c:v>-21.14</c:v>
                </c:pt>
                <c:pt idx="2038">
                  <c:v>-21.11</c:v>
                </c:pt>
                <c:pt idx="2039">
                  <c:v>-21.08</c:v>
                </c:pt>
                <c:pt idx="2040">
                  <c:v>-21.05</c:v>
                </c:pt>
                <c:pt idx="2041">
                  <c:v>-21.02</c:v>
                </c:pt>
                <c:pt idx="2042">
                  <c:v>-20.99</c:v>
                </c:pt>
                <c:pt idx="2043">
                  <c:v>-20.96</c:v>
                </c:pt>
                <c:pt idx="2044">
                  <c:v>-20.93</c:v>
                </c:pt>
                <c:pt idx="2045">
                  <c:v>-20.90000000000001</c:v>
                </c:pt>
                <c:pt idx="2046">
                  <c:v>-20.87</c:v>
                </c:pt>
                <c:pt idx="2047">
                  <c:v>-20.84</c:v>
                </c:pt>
                <c:pt idx="2048">
                  <c:v>-20.81000000000001</c:v>
                </c:pt>
                <c:pt idx="2049">
                  <c:v>-20.78</c:v>
                </c:pt>
                <c:pt idx="2050">
                  <c:v>-20.75</c:v>
                </c:pt>
                <c:pt idx="2051">
                  <c:v>-20.72</c:v>
                </c:pt>
                <c:pt idx="2052">
                  <c:v>-20.69</c:v>
                </c:pt>
                <c:pt idx="2053">
                  <c:v>-20.66</c:v>
                </c:pt>
                <c:pt idx="2054">
                  <c:v>-20.63000000000001</c:v>
                </c:pt>
                <c:pt idx="2055">
                  <c:v>-20.6</c:v>
                </c:pt>
                <c:pt idx="2056">
                  <c:v>-20.57</c:v>
                </c:pt>
                <c:pt idx="2057">
                  <c:v>-20.54</c:v>
                </c:pt>
                <c:pt idx="2058">
                  <c:v>-20.51000000000001</c:v>
                </c:pt>
                <c:pt idx="2059">
                  <c:v>-20.48</c:v>
                </c:pt>
                <c:pt idx="2060">
                  <c:v>-20.45</c:v>
                </c:pt>
                <c:pt idx="2061">
                  <c:v>-20.42</c:v>
                </c:pt>
                <c:pt idx="2062">
                  <c:v>-20.39</c:v>
                </c:pt>
                <c:pt idx="2063">
                  <c:v>-20.36</c:v>
                </c:pt>
                <c:pt idx="2064">
                  <c:v>-20.33000000000001</c:v>
                </c:pt>
                <c:pt idx="2065">
                  <c:v>-20.3</c:v>
                </c:pt>
                <c:pt idx="2066">
                  <c:v>-20.27</c:v>
                </c:pt>
                <c:pt idx="2067">
                  <c:v>-20.24</c:v>
                </c:pt>
                <c:pt idx="2068">
                  <c:v>-20.21</c:v>
                </c:pt>
                <c:pt idx="2069">
                  <c:v>-20.18</c:v>
                </c:pt>
                <c:pt idx="2070">
                  <c:v>-20.15000000000001</c:v>
                </c:pt>
                <c:pt idx="2071">
                  <c:v>-20.12</c:v>
                </c:pt>
                <c:pt idx="2072">
                  <c:v>-20.09</c:v>
                </c:pt>
                <c:pt idx="2073">
                  <c:v>-20.06</c:v>
                </c:pt>
                <c:pt idx="2074">
                  <c:v>-20.03</c:v>
                </c:pt>
                <c:pt idx="2075">
                  <c:v>-20.0</c:v>
                </c:pt>
                <c:pt idx="2076">
                  <c:v>-19.97</c:v>
                </c:pt>
                <c:pt idx="2077">
                  <c:v>-19.94</c:v>
                </c:pt>
                <c:pt idx="2078">
                  <c:v>-19.91</c:v>
                </c:pt>
                <c:pt idx="2079">
                  <c:v>-19.88</c:v>
                </c:pt>
                <c:pt idx="2080">
                  <c:v>-19.85</c:v>
                </c:pt>
                <c:pt idx="2081">
                  <c:v>-19.82</c:v>
                </c:pt>
                <c:pt idx="2082">
                  <c:v>-19.79</c:v>
                </c:pt>
                <c:pt idx="2083">
                  <c:v>-19.76</c:v>
                </c:pt>
                <c:pt idx="2084">
                  <c:v>-19.73</c:v>
                </c:pt>
                <c:pt idx="2085">
                  <c:v>-19.7</c:v>
                </c:pt>
                <c:pt idx="2086">
                  <c:v>-19.67000000000001</c:v>
                </c:pt>
                <c:pt idx="2087">
                  <c:v>-19.64</c:v>
                </c:pt>
                <c:pt idx="2088">
                  <c:v>-19.61</c:v>
                </c:pt>
                <c:pt idx="2089">
                  <c:v>-19.58</c:v>
                </c:pt>
                <c:pt idx="2090">
                  <c:v>-19.55</c:v>
                </c:pt>
                <c:pt idx="2091">
                  <c:v>-19.52</c:v>
                </c:pt>
                <c:pt idx="2092">
                  <c:v>-19.49</c:v>
                </c:pt>
                <c:pt idx="2093">
                  <c:v>-19.46</c:v>
                </c:pt>
                <c:pt idx="2094">
                  <c:v>-19.43</c:v>
                </c:pt>
                <c:pt idx="2095">
                  <c:v>-19.40000000000001</c:v>
                </c:pt>
                <c:pt idx="2096">
                  <c:v>-19.37</c:v>
                </c:pt>
                <c:pt idx="2097">
                  <c:v>-19.34</c:v>
                </c:pt>
                <c:pt idx="2098">
                  <c:v>-19.31000000000001</c:v>
                </c:pt>
                <c:pt idx="2099">
                  <c:v>-19.28</c:v>
                </c:pt>
                <c:pt idx="2100">
                  <c:v>-19.25</c:v>
                </c:pt>
                <c:pt idx="2101">
                  <c:v>-19.22</c:v>
                </c:pt>
                <c:pt idx="2102">
                  <c:v>-19.19</c:v>
                </c:pt>
                <c:pt idx="2103">
                  <c:v>-19.16</c:v>
                </c:pt>
                <c:pt idx="2104">
                  <c:v>-19.13000000000001</c:v>
                </c:pt>
                <c:pt idx="2105">
                  <c:v>-19.1</c:v>
                </c:pt>
                <c:pt idx="2106">
                  <c:v>-19.07</c:v>
                </c:pt>
                <c:pt idx="2107">
                  <c:v>-19.04</c:v>
                </c:pt>
                <c:pt idx="2108">
                  <c:v>-19.01000000000001</c:v>
                </c:pt>
                <c:pt idx="2109">
                  <c:v>-18.98</c:v>
                </c:pt>
                <c:pt idx="2110">
                  <c:v>-18.95</c:v>
                </c:pt>
                <c:pt idx="2111">
                  <c:v>-18.92</c:v>
                </c:pt>
                <c:pt idx="2112">
                  <c:v>-18.89</c:v>
                </c:pt>
                <c:pt idx="2113">
                  <c:v>-18.86</c:v>
                </c:pt>
                <c:pt idx="2114">
                  <c:v>-18.83000000000001</c:v>
                </c:pt>
                <c:pt idx="2115">
                  <c:v>-18.8</c:v>
                </c:pt>
                <c:pt idx="2116">
                  <c:v>-18.77</c:v>
                </c:pt>
                <c:pt idx="2117">
                  <c:v>-18.74</c:v>
                </c:pt>
                <c:pt idx="2118">
                  <c:v>-18.71</c:v>
                </c:pt>
                <c:pt idx="2119">
                  <c:v>-18.68</c:v>
                </c:pt>
                <c:pt idx="2120">
                  <c:v>-18.65000000000001</c:v>
                </c:pt>
                <c:pt idx="2121">
                  <c:v>-18.62</c:v>
                </c:pt>
                <c:pt idx="2122">
                  <c:v>-18.59</c:v>
                </c:pt>
                <c:pt idx="2123">
                  <c:v>-18.56</c:v>
                </c:pt>
                <c:pt idx="2124">
                  <c:v>-18.53</c:v>
                </c:pt>
                <c:pt idx="2125">
                  <c:v>-18.5</c:v>
                </c:pt>
                <c:pt idx="2126">
                  <c:v>-18.47</c:v>
                </c:pt>
                <c:pt idx="2127">
                  <c:v>-18.44</c:v>
                </c:pt>
                <c:pt idx="2128">
                  <c:v>-18.41</c:v>
                </c:pt>
                <c:pt idx="2129">
                  <c:v>-18.38</c:v>
                </c:pt>
                <c:pt idx="2130">
                  <c:v>-18.35</c:v>
                </c:pt>
                <c:pt idx="2131">
                  <c:v>-18.32</c:v>
                </c:pt>
                <c:pt idx="2132">
                  <c:v>-18.29</c:v>
                </c:pt>
                <c:pt idx="2133">
                  <c:v>-18.26</c:v>
                </c:pt>
                <c:pt idx="2134">
                  <c:v>-18.23</c:v>
                </c:pt>
                <c:pt idx="2135">
                  <c:v>-18.2</c:v>
                </c:pt>
                <c:pt idx="2136">
                  <c:v>-18.17000000000001</c:v>
                </c:pt>
                <c:pt idx="2137">
                  <c:v>-18.14</c:v>
                </c:pt>
                <c:pt idx="2138">
                  <c:v>-18.11</c:v>
                </c:pt>
                <c:pt idx="2139">
                  <c:v>-18.07999999999999</c:v>
                </c:pt>
                <c:pt idx="2140">
                  <c:v>-18.04999999999999</c:v>
                </c:pt>
                <c:pt idx="2141">
                  <c:v>-18.02</c:v>
                </c:pt>
                <c:pt idx="2142">
                  <c:v>-17.99000000000001</c:v>
                </c:pt>
                <c:pt idx="2143">
                  <c:v>-17.96</c:v>
                </c:pt>
                <c:pt idx="2144">
                  <c:v>-17.93000000000001</c:v>
                </c:pt>
                <c:pt idx="2145">
                  <c:v>-17.90000000000001</c:v>
                </c:pt>
                <c:pt idx="2146">
                  <c:v>-17.87</c:v>
                </c:pt>
                <c:pt idx="2147">
                  <c:v>-17.84</c:v>
                </c:pt>
                <c:pt idx="2148">
                  <c:v>-17.81000000000001</c:v>
                </c:pt>
                <c:pt idx="2149">
                  <c:v>-17.78</c:v>
                </c:pt>
                <c:pt idx="2150">
                  <c:v>-17.75</c:v>
                </c:pt>
                <c:pt idx="2151">
                  <c:v>-17.72</c:v>
                </c:pt>
                <c:pt idx="2152">
                  <c:v>-17.68999999999999</c:v>
                </c:pt>
                <c:pt idx="2153">
                  <c:v>-17.66</c:v>
                </c:pt>
                <c:pt idx="2154">
                  <c:v>-17.62999999999999</c:v>
                </c:pt>
                <c:pt idx="2155">
                  <c:v>-17.60000000000001</c:v>
                </c:pt>
                <c:pt idx="2156">
                  <c:v>-17.57000000000001</c:v>
                </c:pt>
                <c:pt idx="2157">
                  <c:v>-17.54000000000001</c:v>
                </c:pt>
                <c:pt idx="2158">
                  <c:v>-17.51000000000001</c:v>
                </c:pt>
                <c:pt idx="2159">
                  <c:v>-17.48</c:v>
                </c:pt>
                <c:pt idx="2160">
                  <c:v>-17.45</c:v>
                </c:pt>
                <c:pt idx="2161">
                  <c:v>-17.42</c:v>
                </c:pt>
                <c:pt idx="2162">
                  <c:v>-17.39</c:v>
                </c:pt>
                <c:pt idx="2163">
                  <c:v>-17.36</c:v>
                </c:pt>
                <c:pt idx="2164">
                  <c:v>-17.32999999999999</c:v>
                </c:pt>
                <c:pt idx="2165">
                  <c:v>-17.29999999999999</c:v>
                </c:pt>
                <c:pt idx="2166">
                  <c:v>-17.26999999999999</c:v>
                </c:pt>
                <c:pt idx="2167">
                  <c:v>-17.24000000000001</c:v>
                </c:pt>
                <c:pt idx="2168">
                  <c:v>-17.21000000000001</c:v>
                </c:pt>
                <c:pt idx="2169">
                  <c:v>-17.18000000000001</c:v>
                </c:pt>
                <c:pt idx="2170">
                  <c:v>-17.15000000000001</c:v>
                </c:pt>
                <c:pt idx="2171">
                  <c:v>-17.12</c:v>
                </c:pt>
                <c:pt idx="2172">
                  <c:v>-17.09</c:v>
                </c:pt>
                <c:pt idx="2173">
                  <c:v>-17.06</c:v>
                </c:pt>
                <c:pt idx="2174">
                  <c:v>-17.03</c:v>
                </c:pt>
                <c:pt idx="2175">
                  <c:v>-17.0</c:v>
                </c:pt>
                <c:pt idx="2176">
                  <c:v>-16.97</c:v>
                </c:pt>
                <c:pt idx="2177">
                  <c:v>-16.93999999999999</c:v>
                </c:pt>
                <c:pt idx="2178">
                  <c:v>-16.90999999999999</c:v>
                </c:pt>
                <c:pt idx="2179">
                  <c:v>-16.87999999999999</c:v>
                </c:pt>
                <c:pt idx="2180">
                  <c:v>-16.85000000000001</c:v>
                </c:pt>
                <c:pt idx="2181">
                  <c:v>-16.82000000000001</c:v>
                </c:pt>
                <c:pt idx="2182">
                  <c:v>-16.79000000000001</c:v>
                </c:pt>
                <c:pt idx="2183">
                  <c:v>-16.76</c:v>
                </c:pt>
                <c:pt idx="2184">
                  <c:v>-16.73</c:v>
                </c:pt>
                <c:pt idx="2185">
                  <c:v>-16.7</c:v>
                </c:pt>
                <c:pt idx="2186">
                  <c:v>-16.67000000000001</c:v>
                </c:pt>
                <c:pt idx="2187">
                  <c:v>-16.64</c:v>
                </c:pt>
                <c:pt idx="2188">
                  <c:v>-16.61</c:v>
                </c:pt>
                <c:pt idx="2189">
                  <c:v>-16.57999999999999</c:v>
                </c:pt>
                <c:pt idx="2190">
                  <c:v>-16.54999999999999</c:v>
                </c:pt>
                <c:pt idx="2191">
                  <c:v>-16.52</c:v>
                </c:pt>
                <c:pt idx="2192">
                  <c:v>-16.49000000000001</c:v>
                </c:pt>
                <c:pt idx="2193">
                  <c:v>-16.46</c:v>
                </c:pt>
                <c:pt idx="2194">
                  <c:v>-16.43000000000001</c:v>
                </c:pt>
                <c:pt idx="2195">
                  <c:v>-16.40000000000001</c:v>
                </c:pt>
                <c:pt idx="2196">
                  <c:v>-16.37</c:v>
                </c:pt>
                <c:pt idx="2197">
                  <c:v>-16.34</c:v>
                </c:pt>
                <c:pt idx="2198">
                  <c:v>-16.31000000000001</c:v>
                </c:pt>
                <c:pt idx="2199">
                  <c:v>-16.28</c:v>
                </c:pt>
                <c:pt idx="2200">
                  <c:v>-16.25</c:v>
                </c:pt>
                <c:pt idx="2201">
                  <c:v>-16.22</c:v>
                </c:pt>
                <c:pt idx="2202">
                  <c:v>-16.18999999999999</c:v>
                </c:pt>
                <c:pt idx="2203">
                  <c:v>-16.16</c:v>
                </c:pt>
                <c:pt idx="2204">
                  <c:v>-16.12999999999999</c:v>
                </c:pt>
                <c:pt idx="2205">
                  <c:v>-16.10000000000001</c:v>
                </c:pt>
                <c:pt idx="2206">
                  <c:v>-16.07000000000001</c:v>
                </c:pt>
                <c:pt idx="2207">
                  <c:v>-16.04000000000001</c:v>
                </c:pt>
                <c:pt idx="2208">
                  <c:v>-16.01000000000001</c:v>
                </c:pt>
                <c:pt idx="2209">
                  <c:v>-15.98</c:v>
                </c:pt>
                <c:pt idx="2210">
                  <c:v>-15.95</c:v>
                </c:pt>
                <c:pt idx="2211">
                  <c:v>-15.92</c:v>
                </c:pt>
                <c:pt idx="2212">
                  <c:v>-15.89</c:v>
                </c:pt>
                <c:pt idx="2213">
                  <c:v>-15.86</c:v>
                </c:pt>
                <c:pt idx="2214">
                  <c:v>-15.83</c:v>
                </c:pt>
                <c:pt idx="2215">
                  <c:v>-15.8</c:v>
                </c:pt>
                <c:pt idx="2216">
                  <c:v>-15.77</c:v>
                </c:pt>
                <c:pt idx="2217">
                  <c:v>-15.74000000000001</c:v>
                </c:pt>
                <c:pt idx="2218">
                  <c:v>-15.71000000000001</c:v>
                </c:pt>
                <c:pt idx="2219">
                  <c:v>-15.68000000000001</c:v>
                </c:pt>
                <c:pt idx="2220">
                  <c:v>-15.65000000000001</c:v>
                </c:pt>
                <c:pt idx="2221">
                  <c:v>-15.62</c:v>
                </c:pt>
                <c:pt idx="2222">
                  <c:v>-15.59</c:v>
                </c:pt>
                <c:pt idx="2223">
                  <c:v>-15.56</c:v>
                </c:pt>
                <c:pt idx="2224">
                  <c:v>-15.53</c:v>
                </c:pt>
                <c:pt idx="2225">
                  <c:v>-15.5</c:v>
                </c:pt>
                <c:pt idx="2226">
                  <c:v>-15.47</c:v>
                </c:pt>
                <c:pt idx="2227">
                  <c:v>-15.44</c:v>
                </c:pt>
                <c:pt idx="2228">
                  <c:v>-15.41</c:v>
                </c:pt>
                <c:pt idx="2229">
                  <c:v>-15.38</c:v>
                </c:pt>
                <c:pt idx="2230">
                  <c:v>-15.35000000000001</c:v>
                </c:pt>
                <c:pt idx="2231">
                  <c:v>-15.32000000000001</c:v>
                </c:pt>
                <c:pt idx="2232">
                  <c:v>-15.29</c:v>
                </c:pt>
                <c:pt idx="2233">
                  <c:v>-15.26000000000001</c:v>
                </c:pt>
                <c:pt idx="2234">
                  <c:v>-15.23</c:v>
                </c:pt>
                <c:pt idx="2235">
                  <c:v>-15.2</c:v>
                </c:pt>
                <c:pt idx="2236">
                  <c:v>-15.17</c:v>
                </c:pt>
                <c:pt idx="2237">
                  <c:v>-15.14</c:v>
                </c:pt>
                <c:pt idx="2238">
                  <c:v>-15.11</c:v>
                </c:pt>
                <c:pt idx="2239">
                  <c:v>-15.08</c:v>
                </c:pt>
                <c:pt idx="2240">
                  <c:v>-15.05</c:v>
                </c:pt>
                <c:pt idx="2241">
                  <c:v>-15.02</c:v>
                </c:pt>
                <c:pt idx="2242">
                  <c:v>-14.99000000000001</c:v>
                </c:pt>
                <c:pt idx="2243">
                  <c:v>-14.96000000000001</c:v>
                </c:pt>
                <c:pt idx="2244">
                  <c:v>-14.93000000000001</c:v>
                </c:pt>
                <c:pt idx="2245">
                  <c:v>-14.90000000000001</c:v>
                </c:pt>
                <c:pt idx="2246">
                  <c:v>-14.87000000000001</c:v>
                </c:pt>
                <c:pt idx="2247">
                  <c:v>-14.84</c:v>
                </c:pt>
                <c:pt idx="2248">
                  <c:v>-14.81</c:v>
                </c:pt>
                <c:pt idx="2249">
                  <c:v>-14.78</c:v>
                </c:pt>
                <c:pt idx="2250">
                  <c:v>-14.75</c:v>
                </c:pt>
                <c:pt idx="2251">
                  <c:v>-14.72</c:v>
                </c:pt>
                <c:pt idx="2252">
                  <c:v>-14.69</c:v>
                </c:pt>
                <c:pt idx="2253">
                  <c:v>-14.66</c:v>
                </c:pt>
                <c:pt idx="2254">
                  <c:v>-14.63</c:v>
                </c:pt>
                <c:pt idx="2255">
                  <c:v>-14.60000000000001</c:v>
                </c:pt>
                <c:pt idx="2256">
                  <c:v>-14.57000000000001</c:v>
                </c:pt>
                <c:pt idx="2257">
                  <c:v>-14.54</c:v>
                </c:pt>
                <c:pt idx="2258">
                  <c:v>-14.51000000000001</c:v>
                </c:pt>
                <c:pt idx="2259">
                  <c:v>-14.48</c:v>
                </c:pt>
                <c:pt idx="2260">
                  <c:v>-14.45</c:v>
                </c:pt>
                <c:pt idx="2261">
                  <c:v>-14.42</c:v>
                </c:pt>
                <c:pt idx="2262">
                  <c:v>-14.39</c:v>
                </c:pt>
                <c:pt idx="2263">
                  <c:v>-14.36</c:v>
                </c:pt>
                <c:pt idx="2264">
                  <c:v>-14.33</c:v>
                </c:pt>
                <c:pt idx="2265">
                  <c:v>-14.3</c:v>
                </c:pt>
                <c:pt idx="2266">
                  <c:v>-14.27</c:v>
                </c:pt>
                <c:pt idx="2267">
                  <c:v>-14.24000000000001</c:v>
                </c:pt>
                <c:pt idx="2268">
                  <c:v>-14.21000000000001</c:v>
                </c:pt>
                <c:pt idx="2269">
                  <c:v>-14.18000000000001</c:v>
                </c:pt>
                <c:pt idx="2270">
                  <c:v>-14.15000000000001</c:v>
                </c:pt>
                <c:pt idx="2271">
                  <c:v>-14.12</c:v>
                </c:pt>
                <c:pt idx="2272">
                  <c:v>-14.09</c:v>
                </c:pt>
                <c:pt idx="2273">
                  <c:v>-14.06</c:v>
                </c:pt>
                <c:pt idx="2274">
                  <c:v>-14.03</c:v>
                </c:pt>
                <c:pt idx="2275">
                  <c:v>-14.0</c:v>
                </c:pt>
                <c:pt idx="2276">
                  <c:v>-13.97</c:v>
                </c:pt>
                <c:pt idx="2277">
                  <c:v>-13.94</c:v>
                </c:pt>
                <c:pt idx="2278">
                  <c:v>-13.91</c:v>
                </c:pt>
                <c:pt idx="2279">
                  <c:v>-13.88</c:v>
                </c:pt>
                <c:pt idx="2280">
                  <c:v>-13.85000000000001</c:v>
                </c:pt>
                <c:pt idx="2281">
                  <c:v>-13.82000000000001</c:v>
                </c:pt>
                <c:pt idx="2282">
                  <c:v>-13.79</c:v>
                </c:pt>
                <c:pt idx="2283">
                  <c:v>-13.76000000000001</c:v>
                </c:pt>
                <c:pt idx="2284">
                  <c:v>-13.73</c:v>
                </c:pt>
                <c:pt idx="2285">
                  <c:v>-13.7</c:v>
                </c:pt>
                <c:pt idx="2286">
                  <c:v>-13.67</c:v>
                </c:pt>
                <c:pt idx="2287">
                  <c:v>-13.64</c:v>
                </c:pt>
                <c:pt idx="2288">
                  <c:v>-13.61</c:v>
                </c:pt>
                <c:pt idx="2289">
                  <c:v>-13.58</c:v>
                </c:pt>
                <c:pt idx="2290">
                  <c:v>-13.55</c:v>
                </c:pt>
                <c:pt idx="2291">
                  <c:v>-13.52</c:v>
                </c:pt>
                <c:pt idx="2292">
                  <c:v>-13.49000000000001</c:v>
                </c:pt>
                <c:pt idx="2293">
                  <c:v>-13.46000000000001</c:v>
                </c:pt>
                <c:pt idx="2294">
                  <c:v>-13.43000000000001</c:v>
                </c:pt>
                <c:pt idx="2295">
                  <c:v>-13.40000000000001</c:v>
                </c:pt>
                <c:pt idx="2296">
                  <c:v>-13.37000000000001</c:v>
                </c:pt>
                <c:pt idx="2297">
                  <c:v>-13.34</c:v>
                </c:pt>
                <c:pt idx="2298">
                  <c:v>-13.31</c:v>
                </c:pt>
                <c:pt idx="2299">
                  <c:v>-13.28</c:v>
                </c:pt>
                <c:pt idx="2300">
                  <c:v>-13.25</c:v>
                </c:pt>
                <c:pt idx="2301">
                  <c:v>-13.22</c:v>
                </c:pt>
                <c:pt idx="2302">
                  <c:v>-13.19</c:v>
                </c:pt>
                <c:pt idx="2303">
                  <c:v>-13.16</c:v>
                </c:pt>
                <c:pt idx="2304">
                  <c:v>-13.13</c:v>
                </c:pt>
                <c:pt idx="2305">
                  <c:v>-13.10000000000001</c:v>
                </c:pt>
                <c:pt idx="2306">
                  <c:v>-13.07000000000001</c:v>
                </c:pt>
                <c:pt idx="2307">
                  <c:v>-13.04</c:v>
                </c:pt>
                <c:pt idx="2308">
                  <c:v>-13.01000000000001</c:v>
                </c:pt>
                <c:pt idx="2309">
                  <c:v>-12.98</c:v>
                </c:pt>
                <c:pt idx="2310">
                  <c:v>-12.95</c:v>
                </c:pt>
                <c:pt idx="2311">
                  <c:v>-12.92</c:v>
                </c:pt>
                <c:pt idx="2312">
                  <c:v>-12.89</c:v>
                </c:pt>
                <c:pt idx="2313">
                  <c:v>-12.86</c:v>
                </c:pt>
                <c:pt idx="2314">
                  <c:v>-12.83</c:v>
                </c:pt>
                <c:pt idx="2315">
                  <c:v>-12.8</c:v>
                </c:pt>
                <c:pt idx="2316">
                  <c:v>-12.77</c:v>
                </c:pt>
                <c:pt idx="2317">
                  <c:v>-12.74000000000001</c:v>
                </c:pt>
                <c:pt idx="2318">
                  <c:v>-12.71000000000001</c:v>
                </c:pt>
                <c:pt idx="2319">
                  <c:v>-12.68000000000001</c:v>
                </c:pt>
                <c:pt idx="2320">
                  <c:v>-12.65000000000001</c:v>
                </c:pt>
                <c:pt idx="2321">
                  <c:v>-12.62</c:v>
                </c:pt>
                <c:pt idx="2322">
                  <c:v>-12.59</c:v>
                </c:pt>
                <c:pt idx="2323">
                  <c:v>-12.56</c:v>
                </c:pt>
                <c:pt idx="2324">
                  <c:v>-12.53</c:v>
                </c:pt>
                <c:pt idx="2325">
                  <c:v>-12.5</c:v>
                </c:pt>
                <c:pt idx="2326">
                  <c:v>-12.47</c:v>
                </c:pt>
                <c:pt idx="2327">
                  <c:v>-12.44</c:v>
                </c:pt>
                <c:pt idx="2328">
                  <c:v>-12.41</c:v>
                </c:pt>
                <c:pt idx="2329">
                  <c:v>-12.38000000000001</c:v>
                </c:pt>
                <c:pt idx="2330">
                  <c:v>-12.35000000000001</c:v>
                </c:pt>
                <c:pt idx="2331">
                  <c:v>-12.32000000000001</c:v>
                </c:pt>
                <c:pt idx="2332">
                  <c:v>-12.29</c:v>
                </c:pt>
                <c:pt idx="2333">
                  <c:v>-12.26000000000001</c:v>
                </c:pt>
                <c:pt idx="2334">
                  <c:v>-12.23</c:v>
                </c:pt>
                <c:pt idx="2335">
                  <c:v>-12.2</c:v>
                </c:pt>
                <c:pt idx="2336">
                  <c:v>-12.17</c:v>
                </c:pt>
                <c:pt idx="2337">
                  <c:v>-12.14</c:v>
                </c:pt>
                <c:pt idx="2338">
                  <c:v>-12.11</c:v>
                </c:pt>
                <c:pt idx="2339">
                  <c:v>-12.08</c:v>
                </c:pt>
                <c:pt idx="2340">
                  <c:v>-12.05</c:v>
                </c:pt>
                <c:pt idx="2341">
                  <c:v>-12.02</c:v>
                </c:pt>
                <c:pt idx="2342">
                  <c:v>-11.99000000000001</c:v>
                </c:pt>
                <c:pt idx="2343">
                  <c:v>-11.96000000000001</c:v>
                </c:pt>
                <c:pt idx="2344">
                  <c:v>-11.93000000000001</c:v>
                </c:pt>
                <c:pt idx="2345">
                  <c:v>-11.90000000000001</c:v>
                </c:pt>
                <c:pt idx="2346">
                  <c:v>-11.87000000000001</c:v>
                </c:pt>
                <c:pt idx="2347">
                  <c:v>-11.84</c:v>
                </c:pt>
                <c:pt idx="2348">
                  <c:v>-11.81</c:v>
                </c:pt>
                <c:pt idx="2349">
                  <c:v>-11.78</c:v>
                </c:pt>
                <c:pt idx="2350">
                  <c:v>-11.75</c:v>
                </c:pt>
                <c:pt idx="2351">
                  <c:v>-11.72</c:v>
                </c:pt>
                <c:pt idx="2352">
                  <c:v>-11.69</c:v>
                </c:pt>
                <c:pt idx="2353">
                  <c:v>-11.66</c:v>
                </c:pt>
                <c:pt idx="2354">
                  <c:v>-11.63000000000001</c:v>
                </c:pt>
                <c:pt idx="2355">
                  <c:v>-11.60000000000001</c:v>
                </c:pt>
                <c:pt idx="2356">
                  <c:v>-11.57000000000001</c:v>
                </c:pt>
                <c:pt idx="2357">
                  <c:v>-11.54</c:v>
                </c:pt>
                <c:pt idx="2358">
                  <c:v>-11.51000000000001</c:v>
                </c:pt>
                <c:pt idx="2359">
                  <c:v>-11.48</c:v>
                </c:pt>
                <c:pt idx="2360">
                  <c:v>-11.45</c:v>
                </c:pt>
                <c:pt idx="2361">
                  <c:v>-11.42</c:v>
                </c:pt>
                <c:pt idx="2362">
                  <c:v>-11.39</c:v>
                </c:pt>
                <c:pt idx="2363">
                  <c:v>-11.36</c:v>
                </c:pt>
                <c:pt idx="2364">
                  <c:v>-11.33</c:v>
                </c:pt>
                <c:pt idx="2365">
                  <c:v>-11.3</c:v>
                </c:pt>
                <c:pt idx="2366">
                  <c:v>-11.27</c:v>
                </c:pt>
                <c:pt idx="2367">
                  <c:v>-11.24000000000001</c:v>
                </c:pt>
                <c:pt idx="2368">
                  <c:v>-11.21000000000001</c:v>
                </c:pt>
                <c:pt idx="2369">
                  <c:v>-11.18000000000001</c:v>
                </c:pt>
                <c:pt idx="2370">
                  <c:v>-11.15000000000001</c:v>
                </c:pt>
                <c:pt idx="2371">
                  <c:v>-11.12</c:v>
                </c:pt>
                <c:pt idx="2372">
                  <c:v>-11.09</c:v>
                </c:pt>
                <c:pt idx="2373">
                  <c:v>-11.06</c:v>
                </c:pt>
                <c:pt idx="2374">
                  <c:v>-11.03</c:v>
                </c:pt>
                <c:pt idx="2375">
                  <c:v>-11.0</c:v>
                </c:pt>
                <c:pt idx="2376">
                  <c:v>-10.97</c:v>
                </c:pt>
                <c:pt idx="2377">
                  <c:v>-10.94</c:v>
                </c:pt>
                <c:pt idx="2378">
                  <c:v>-10.91</c:v>
                </c:pt>
                <c:pt idx="2379">
                  <c:v>-10.88000000000001</c:v>
                </c:pt>
                <c:pt idx="2380">
                  <c:v>-10.85000000000001</c:v>
                </c:pt>
                <c:pt idx="2381">
                  <c:v>-10.82000000000001</c:v>
                </c:pt>
                <c:pt idx="2382">
                  <c:v>-10.79</c:v>
                </c:pt>
                <c:pt idx="2383">
                  <c:v>-10.76000000000001</c:v>
                </c:pt>
                <c:pt idx="2384">
                  <c:v>-10.73</c:v>
                </c:pt>
                <c:pt idx="2385">
                  <c:v>-10.7</c:v>
                </c:pt>
                <c:pt idx="2386">
                  <c:v>-10.67</c:v>
                </c:pt>
                <c:pt idx="2387">
                  <c:v>-10.64</c:v>
                </c:pt>
                <c:pt idx="2388">
                  <c:v>-10.61</c:v>
                </c:pt>
                <c:pt idx="2389">
                  <c:v>-10.58</c:v>
                </c:pt>
                <c:pt idx="2390">
                  <c:v>-10.55</c:v>
                </c:pt>
                <c:pt idx="2391">
                  <c:v>-10.52</c:v>
                </c:pt>
                <c:pt idx="2392">
                  <c:v>-10.49000000000001</c:v>
                </c:pt>
                <c:pt idx="2393">
                  <c:v>-10.46000000000001</c:v>
                </c:pt>
                <c:pt idx="2394">
                  <c:v>-10.43000000000001</c:v>
                </c:pt>
                <c:pt idx="2395">
                  <c:v>-10.40000000000001</c:v>
                </c:pt>
                <c:pt idx="2396">
                  <c:v>-10.37000000000001</c:v>
                </c:pt>
                <c:pt idx="2397">
                  <c:v>-10.34</c:v>
                </c:pt>
                <c:pt idx="2398">
                  <c:v>-10.31</c:v>
                </c:pt>
                <c:pt idx="2399">
                  <c:v>-10.28</c:v>
                </c:pt>
                <c:pt idx="2400">
                  <c:v>-10.25</c:v>
                </c:pt>
                <c:pt idx="2401">
                  <c:v>-10.22</c:v>
                </c:pt>
                <c:pt idx="2402">
                  <c:v>-10.19</c:v>
                </c:pt>
                <c:pt idx="2403">
                  <c:v>-10.16</c:v>
                </c:pt>
                <c:pt idx="2404">
                  <c:v>-10.13000000000001</c:v>
                </c:pt>
                <c:pt idx="2405">
                  <c:v>-10.10000000000001</c:v>
                </c:pt>
                <c:pt idx="2406">
                  <c:v>-10.07000000000001</c:v>
                </c:pt>
                <c:pt idx="2407">
                  <c:v>-10.04</c:v>
                </c:pt>
                <c:pt idx="2408">
                  <c:v>-10.01000000000001</c:v>
                </c:pt>
                <c:pt idx="2409">
                  <c:v>-9.980000000000003</c:v>
                </c:pt>
                <c:pt idx="2410">
                  <c:v>-9.950000000000002</c:v>
                </c:pt>
                <c:pt idx="2411">
                  <c:v>-9.920000000000001</c:v>
                </c:pt>
                <c:pt idx="2412">
                  <c:v>-9.89</c:v>
                </c:pt>
                <c:pt idx="2413">
                  <c:v>-9.86</c:v>
                </c:pt>
                <c:pt idx="2414">
                  <c:v>-9.830000000000001</c:v>
                </c:pt>
                <c:pt idx="2415">
                  <c:v>-9.8</c:v>
                </c:pt>
                <c:pt idx="2416">
                  <c:v>-9.77</c:v>
                </c:pt>
                <c:pt idx="2417">
                  <c:v>-9.74</c:v>
                </c:pt>
                <c:pt idx="2418">
                  <c:v>-9.710000000000008</c:v>
                </c:pt>
                <c:pt idx="2419">
                  <c:v>-9.680000000000005</c:v>
                </c:pt>
                <c:pt idx="2420">
                  <c:v>-9.650000000000005</c:v>
                </c:pt>
                <c:pt idx="2421">
                  <c:v>-9.620000000000003</c:v>
                </c:pt>
                <c:pt idx="2422">
                  <c:v>-9.590000000000003</c:v>
                </c:pt>
                <c:pt idx="2423">
                  <c:v>-9.560000000000002</c:v>
                </c:pt>
                <c:pt idx="2424">
                  <c:v>-9.530000000000001</c:v>
                </c:pt>
                <c:pt idx="2425">
                  <c:v>-9.5</c:v>
                </c:pt>
                <c:pt idx="2426">
                  <c:v>-9.470000000000004</c:v>
                </c:pt>
                <c:pt idx="2427">
                  <c:v>-9.44</c:v>
                </c:pt>
                <c:pt idx="2428">
                  <c:v>-9.410000000000001</c:v>
                </c:pt>
                <c:pt idx="2429">
                  <c:v>-9.38000000000001</c:v>
                </c:pt>
                <c:pt idx="2430">
                  <c:v>-9.35000000000001</c:v>
                </c:pt>
                <c:pt idx="2431">
                  <c:v>-9.320000000000007</c:v>
                </c:pt>
                <c:pt idx="2432">
                  <c:v>-9.290000000000003</c:v>
                </c:pt>
                <c:pt idx="2433">
                  <c:v>-9.260000000000005</c:v>
                </c:pt>
                <c:pt idx="2434">
                  <c:v>-9.229999999999998</c:v>
                </c:pt>
                <c:pt idx="2435">
                  <c:v>-9.200000000000001</c:v>
                </c:pt>
                <c:pt idx="2436">
                  <c:v>-9.170000000000001</c:v>
                </c:pt>
                <c:pt idx="2437">
                  <c:v>-9.140000000000001</c:v>
                </c:pt>
                <c:pt idx="2438">
                  <c:v>-9.11</c:v>
                </c:pt>
                <c:pt idx="2439">
                  <c:v>-9.080000000000001</c:v>
                </c:pt>
                <c:pt idx="2440">
                  <c:v>-9.05</c:v>
                </c:pt>
                <c:pt idx="2441">
                  <c:v>-9.02</c:v>
                </c:pt>
                <c:pt idx="2442">
                  <c:v>-8.99000000000001</c:v>
                </c:pt>
                <c:pt idx="2443">
                  <c:v>-8.96000000000001</c:v>
                </c:pt>
                <c:pt idx="2444">
                  <c:v>-8.930000000000005</c:v>
                </c:pt>
                <c:pt idx="2445">
                  <c:v>-8.900000000000005</c:v>
                </c:pt>
                <c:pt idx="2446">
                  <c:v>-8.870000000000004</c:v>
                </c:pt>
                <c:pt idx="2447">
                  <c:v>-8.840000000000003</c:v>
                </c:pt>
                <c:pt idx="2448">
                  <c:v>-8.810000000000002</c:v>
                </c:pt>
                <c:pt idx="2449">
                  <c:v>-8.780000000000001</c:v>
                </c:pt>
                <c:pt idx="2450">
                  <c:v>-8.75</c:v>
                </c:pt>
                <c:pt idx="2451">
                  <c:v>-8.720000000000001</c:v>
                </c:pt>
                <c:pt idx="2452">
                  <c:v>-8.69</c:v>
                </c:pt>
                <c:pt idx="2453">
                  <c:v>-8.660000000000001</c:v>
                </c:pt>
                <c:pt idx="2454">
                  <c:v>-8.630000000000008</c:v>
                </c:pt>
                <c:pt idx="2455">
                  <c:v>-8.600000000000008</c:v>
                </c:pt>
                <c:pt idx="2456">
                  <c:v>-8.570000000000007</c:v>
                </c:pt>
                <c:pt idx="2457">
                  <c:v>-8.540000000000003</c:v>
                </c:pt>
                <c:pt idx="2458">
                  <c:v>-8.510000000000005</c:v>
                </c:pt>
                <c:pt idx="2459">
                  <c:v>-8.480000000000003</c:v>
                </c:pt>
                <c:pt idx="2460">
                  <c:v>-8.450000000000002</c:v>
                </c:pt>
                <c:pt idx="2461">
                  <c:v>-8.420000000000001</c:v>
                </c:pt>
                <c:pt idx="2462">
                  <c:v>-8.39</c:v>
                </c:pt>
                <c:pt idx="2463">
                  <c:v>-8.36</c:v>
                </c:pt>
                <c:pt idx="2464">
                  <c:v>-8.330000000000001</c:v>
                </c:pt>
                <c:pt idx="2465">
                  <c:v>-8.3</c:v>
                </c:pt>
                <c:pt idx="2466">
                  <c:v>-8.27</c:v>
                </c:pt>
                <c:pt idx="2467">
                  <c:v>-8.24</c:v>
                </c:pt>
                <c:pt idx="2468">
                  <c:v>-8.210000000000008</c:v>
                </c:pt>
                <c:pt idx="2469">
                  <c:v>-8.180000000000005</c:v>
                </c:pt>
                <c:pt idx="2470">
                  <c:v>-8.150000000000005</c:v>
                </c:pt>
                <c:pt idx="2471">
                  <c:v>-8.120000000000003</c:v>
                </c:pt>
                <c:pt idx="2472">
                  <c:v>-8.090000000000003</c:v>
                </c:pt>
                <c:pt idx="2473">
                  <c:v>-8.060000000000002</c:v>
                </c:pt>
                <c:pt idx="2474">
                  <c:v>-8.030000000000001</c:v>
                </c:pt>
                <c:pt idx="2475">
                  <c:v>-8.0</c:v>
                </c:pt>
                <c:pt idx="2476">
                  <c:v>-7.969999999999999</c:v>
                </c:pt>
                <c:pt idx="2477">
                  <c:v>-7.939999999999998</c:v>
                </c:pt>
                <c:pt idx="2478">
                  <c:v>-7.909999999999997</c:v>
                </c:pt>
                <c:pt idx="2479">
                  <c:v>-7.88000000000001</c:v>
                </c:pt>
                <c:pt idx="2480">
                  <c:v>-7.850000000000008</c:v>
                </c:pt>
                <c:pt idx="2481">
                  <c:v>-7.820000000000006</c:v>
                </c:pt>
                <c:pt idx="2482">
                  <c:v>-7.790000000000006</c:v>
                </c:pt>
                <c:pt idx="2483">
                  <c:v>-7.760000000000005</c:v>
                </c:pt>
                <c:pt idx="2484">
                  <c:v>-7.730000000000004</c:v>
                </c:pt>
                <c:pt idx="2485">
                  <c:v>-7.700000000000003</c:v>
                </c:pt>
                <c:pt idx="2486">
                  <c:v>-7.670000000000002</c:v>
                </c:pt>
                <c:pt idx="2487">
                  <c:v>-7.64</c:v>
                </c:pt>
                <c:pt idx="2488">
                  <c:v>-7.609999999999998</c:v>
                </c:pt>
                <c:pt idx="2489">
                  <c:v>-7.579999999999998</c:v>
                </c:pt>
                <c:pt idx="2490">
                  <c:v>-7.549999999999997</c:v>
                </c:pt>
                <c:pt idx="2491">
                  <c:v>-7.519999999999996</c:v>
                </c:pt>
                <c:pt idx="2492">
                  <c:v>-7.49000000000001</c:v>
                </c:pt>
                <c:pt idx="2493">
                  <c:v>-7.460000000000008</c:v>
                </c:pt>
                <c:pt idx="2494">
                  <c:v>-7.430000000000007</c:v>
                </c:pt>
                <c:pt idx="2495">
                  <c:v>-7.400000000000006</c:v>
                </c:pt>
                <c:pt idx="2496">
                  <c:v>-7.370000000000005</c:v>
                </c:pt>
                <c:pt idx="2497">
                  <c:v>-7.340000000000002</c:v>
                </c:pt>
                <c:pt idx="2498">
                  <c:v>-7.31</c:v>
                </c:pt>
                <c:pt idx="2499">
                  <c:v>-7.280000000000001</c:v>
                </c:pt>
                <c:pt idx="2500">
                  <c:v>-7.25</c:v>
                </c:pt>
                <c:pt idx="2501">
                  <c:v>-7.219999999999999</c:v>
                </c:pt>
                <c:pt idx="2502">
                  <c:v>-7.189999999999998</c:v>
                </c:pt>
                <c:pt idx="2503">
                  <c:v>-7.159999999999997</c:v>
                </c:pt>
                <c:pt idx="2504">
                  <c:v>-7.13000000000001</c:v>
                </c:pt>
                <c:pt idx="2505">
                  <c:v>-7.100000000000009</c:v>
                </c:pt>
                <c:pt idx="2506">
                  <c:v>-7.070000000000007</c:v>
                </c:pt>
                <c:pt idx="2507">
                  <c:v>-7.040000000000006</c:v>
                </c:pt>
                <c:pt idx="2508">
                  <c:v>-7.010000000000005</c:v>
                </c:pt>
                <c:pt idx="2509">
                  <c:v>-6.980000000000004</c:v>
                </c:pt>
                <c:pt idx="2510">
                  <c:v>-6.950000000000003</c:v>
                </c:pt>
                <c:pt idx="2511">
                  <c:v>-6.920000000000002</c:v>
                </c:pt>
                <c:pt idx="2512">
                  <c:v>-6.89</c:v>
                </c:pt>
                <c:pt idx="2513">
                  <c:v>-6.859999999999998</c:v>
                </c:pt>
                <c:pt idx="2514">
                  <c:v>-6.829999999999996</c:v>
                </c:pt>
                <c:pt idx="2515">
                  <c:v>-6.799999999999997</c:v>
                </c:pt>
                <c:pt idx="2516">
                  <c:v>-6.769999999999996</c:v>
                </c:pt>
                <c:pt idx="2517">
                  <c:v>-6.74000000000001</c:v>
                </c:pt>
                <c:pt idx="2518">
                  <c:v>-6.710000000000008</c:v>
                </c:pt>
                <c:pt idx="2519">
                  <c:v>-6.680000000000007</c:v>
                </c:pt>
                <c:pt idx="2520">
                  <c:v>-6.650000000000006</c:v>
                </c:pt>
                <c:pt idx="2521">
                  <c:v>-6.620000000000004</c:v>
                </c:pt>
                <c:pt idx="2522">
                  <c:v>-6.590000000000002</c:v>
                </c:pt>
                <c:pt idx="2523">
                  <c:v>-6.56</c:v>
                </c:pt>
                <c:pt idx="2524">
                  <c:v>-6.530000000000001</c:v>
                </c:pt>
                <c:pt idx="2525">
                  <c:v>-6.5</c:v>
                </c:pt>
                <c:pt idx="2526">
                  <c:v>-6.469999999999999</c:v>
                </c:pt>
                <c:pt idx="2527">
                  <c:v>-6.439999999999998</c:v>
                </c:pt>
                <c:pt idx="2528">
                  <c:v>-6.409999999999997</c:v>
                </c:pt>
                <c:pt idx="2529">
                  <c:v>-6.38000000000001</c:v>
                </c:pt>
                <c:pt idx="2530">
                  <c:v>-6.350000000000008</c:v>
                </c:pt>
                <c:pt idx="2531">
                  <c:v>-6.320000000000006</c:v>
                </c:pt>
                <c:pt idx="2532">
                  <c:v>-6.290000000000006</c:v>
                </c:pt>
                <c:pt idx="2533">
                  <c:v>-6.260000000000005</c:v>
                </c:pt>
                <c:pt idx="2534">
                  <c:v>-6.230000000000004</c:v>
                </c:pt>
                <c:pt idx="2535">
                  <c:v>-6.200000000000003</c:v>
                </c:pt>
                <c:pt idx="2536">
                  <c:v>-6.170000000000002</c:v>
                </c:pt>
                <c:pt idx="2537">
                  <c:v>-6.140000000000001</c:v>
                </c:pt>
                <c:pt idx="2538">
                  <c:v>-6.109999999999999</c:v>
                </c:pt>
                <c:pt idx="2539">
                  <c:v>-6.079999999999998</c:v>
                </c:pt>
                <c:pt idx="2540">
                  <c:v>-6.049999999999997</c:v>
                </c:pt>
                <c:pt idx="2541">
                  <c:v>-6.019999999999996</c:v>
                </c:pt>
                <c:pt idx="2542">
                  <c:v>-5.99000000000001</c:v>
                </c:pt>
                <c:pt idx="2543">
                  <c:v>-5.960000000000008</c:v>
                </c:pt>
                <c:pt idx="2544">
                  <c:v>-5.930000000000007</c:v>
                </c:pt>
                <c:pt idx="2545">
                  <c:v>-5.900000000000006</c:v>
                </c:pt>
                <c:pt idx="2546">
                  <c:v>-5.870000000000005</c:v>
                </c:pt>
                <c:pt idx="2547">
                  <c:v>-5.840000000000002</c:v>
                </c:pt>
                <c:pt idx="2548">
                  <c:v>-5.81</c:v>
                </c:pt>
                <c:pt idx="2549">
                  <c:v>-5.780000000000001</c:v>
                </c:pt>
                <c:pt idx="2550">
                  <c:v>-5.75</c:v>
                </c:pt>
                <c:pt idx="2551">
                  <c:v>-5.719999999999999</c:v>
                </c:pt>
                <c:pt idx="2552">
                  <c:v>-5.689999999999998</c:v>
                </c:pt>
                <c:pt idx="2553">
                  <c:v>-5.659999999999996</c:v>
                </c:pt>
                <c:pt idx="2554">
                  <c:v>-5.63000000000001</c:v>
                </c:pt>
                <c:pt idx="2555">
                  <c:v>-5.600000000000008</c:v>
                </c:pt>
                <c:pt idx="2556">
                  <c:v>-5.570000000000007</c:v>
                </c:pt>
                <c:pt idx="2557">
                  <c:v>-5.540000000000006</c:v>
                </c:pt>
                <c:pt idx="2558">
                  <c:v>-5.510000000000005</c:v>
                </c:pt>
                <c:pt idx="2559">
                  <c:v>-5.480000000000004</c:v>
                </c:pt>
                <c:pt idx="2560">
                  <c:v>-5.450000000000003</c:v>
                </c:pt>
                <c:pt idx="2561">
                  <c:v>-5.420000000000002</c:v>
                </c:pt>
                <c:pt idx="2562">
                  <c:v>-5.39</c:v>
                </c:pt>
                <c:pt idx="2563">
                  <c:v>-5.359999999999998</c:v>
                </c:pt>
                <c:pt idx="2564">
                  <c:v>-5.329999999999996</c:v>
                </c:pt>
                <c:pt idx="2565">
                  <c:v>-5.299999999999997</c:v>
                </c:pt>
                <c:pt idx="2566">
                  <c:v>-5.269999999999996</c:v>
                </c:pt>
                <c:pt idx="2567">
                  <c:v>-5.24000000000001</c:v>
                </c:pt>
                <c:pt idx="2568">
                  <c:v>-5.210000000000008</c:v>
                </c:pt>
                <c:pt idx="2569">
                  <c:v>-5.180000000000007</c:v>
                </c:pt>
                <c:pt idx="2570">
                  <c:v>-5.150000000000006</c:v>
                </c:pt>
                <c:pt idx="2571">
                  <c:v>-5.120000000000005</c:v>
                </c:pt>
                <c:pt idx="2572">
                  <c:v>-5.090000000000002</c:v>
                </c:pt>
                <c:pt idx="2573">
                  <c:v>-5.06</c:v>
                </c:pt>
                <c:pt idx="2574">
                  <c:v>-5.030000000000001</c:v>
                </c:pt>
                <c:pt idx="2575">
                  <c:v>-5.0</c:v>
                </c:pt>
                <c:pt idx="2576">
                  <c:v>-4.969999999999999</c:v>
                </c:pt>
                <c:pt idx="2577">
                  <c:v>-4.939999999999998</c:v>
                </c:pt>
                <c:pt idx="2578">
                  <c:v>-4.909999999999997</c:v>
                </c:pt>
                <c:pt idx="2579">
                  <c:v>-4.88000000000001</c:v>
                </c:pt>
                <c:pt idx="2580">
                  <c:v>-4.850000000000008</c:v>
                </c:pt>
                <c:pt idx="2581">
                  <c:v>-4.820000000000006</c:v>
                </c:pt>
                <c:pt idx="2582">
                  <c:v>-4.790000000000006</c:v>
                </c:pt>
                <c:pt idx="2583">
                  <c:v>-4.760000000000005</c:v>
                </c:pt>
                <c:pt idx="2584">
                  <c:v>-4.730000000000004</c:v>
                </c:pt>
                <c:pt idx="2585">
                  <c:v>-4.700000000000003</c:v>
                </c:pt>
                <c:pt idx="2586">
                  <c:v>-4.670000000000002</c:v>
                </c:pt>
                <c:pt idx="2587">
                  <c:v>-4.64</c:v>
                </c:pt>
                <c:pt idx="2588">
                  <c:v>-4.609999999999998</c:v>
                </c:pt>
                <c:pt idx="2589">
                  <c:v>-4.579999999999998</c:v>
                </c:pt>
                <c:pt idx="2590">
                  <c:v>-4.549999999999997</c:v>
                </c:pt>
                <c:pt idx="2591">
                  <c:v>-4.519999999999996</c:v>
                </c:pt>
                <c:pt idx="2592">
                  <c:v>-4.49000000000001</c:v>
                </c:pt>
                <c:pt idx="2593">
                  <c:v>-4.460000000000008</c:v>
                </c:pt>
                <c:pt idx="2594">
                  <c:v>-4.430000000000007</c:v>
                </c:pt>
                <c:pt idx="2595">
                  <c:v>-4.400000000000006</c:v>
                </c:pt>
                <c:pt idx="2596">
                  <c:v>-4.370000000000005</c:v>
                </c:pt>
                <c:pt idx="2597">
                  <c:v>-4.340000000000002</c:v>
                </c:pt>
                <c:pt idx="2598">
                  <c:v>-4.31</c:v>
                </c:pt>
                <c:pt idx="2599">
                  <c:v>-4.280000000000001</c:v>
                </c:pt>
                <c:pt idx="2600">
                  <c:v>-4.25</c:v>
                </c:pt>
                <c:pt idx="2601">
                  <c:v>-4.219999999999999</c:v>
                </c:pt>
                <c:pt idx="2602">
                  <c:v>-4.189999999999998</c:v>
                </c:pt>
                <c:pt idx="2603">
                  <c:v>-4.159999999999997</c:v>
                </c:pt>
                <c:pt idx="2604">
                  <c:v>-4.13000000000001</c:v>
                </c:pt>
                <c:pt idx="2605">
                  <c:v>-4.100000000000009</c:v>
                </c:pt>
                <c:pt idx="2606">
                  <c:v>-4.070000000000007</c:v>
                </c:pt>
                <c:pt idx="2607">
                  <c:v>-4.040000000000006</c:v>
                </c:pt>
                <c:pt idx="2608">
                  <c:v>-4.010000000000005</c:v>
                </c:pt>
                <c:pt idx="2609">
                  <c:v>-3.980000000000004</c:v>
                </c:pt>
                <c:pt idx="2610">
                  <c:v>-3.950000000000003</c:v>
                </c:pt>
                <c:pt idx="2611">
                  <c:v>-3.920000000000002</c:v>
                </c:pt>
                <c:pt idx="2612">
                  <c:v>-3.89</c:v>
                </c:pt>
                <c:pt idx="2613">
                  <c:v>-3.859999999999998</c:v>
                </c:pt>
                <c:pt idx="2614">
                  <c:v>-3.829999999999998</c:v>
                </c:pt>
                <c:pt idx="2615">
                  <c:v>-3.799999999999997</c:v>
                </c:pt>
                <c:pt idx="2616">
                  <c:v>-3.769999999999996</c:v>
                </c:pt>
                <c:pt idx="2617">
                  <c:v>-3.74000000000001</c:v>
                </c:pt>
                <c:pt idx="2618">
                  <c:v>-3.710000000000008</c:v>
                </c:pt>
                <c:pt idx="2619">
                  <c:v>-3.680000000000007</c:v>
                </c:pt>
                <c:pt idx="2620">
                  <c:v>-3.650000000000006</c:v>
                </c:pt>
                <c:pt idx="2621">
                  <c:v>-3.620000000000004</c:v>
                </c:pt>
                <c:pt idx="2622">
                  <c:v>-3.590000000000003</c:v>
                </c:pt>
                <c:pt idx="2623">
                  <c:v>-3.560000000000003</c:v>
                </c:pt>
                <c:pt idx="2624">
                  <c:v>-3.530000000000001</c:v>
                </c:pt>
                <c:pt idx="2625">
                  <c:v>-3.5</c:v>
                </c:pt>
                <c:pt idx="2626">
                  <c:v>-3.469999999999999</c:v>
                </c:pt>
                <c:pt idx="2627">
                  <c:v>-3.439999999999998</c:v>
                </c:pt>
                <c:pt idx="2628">
                  <c:v>-3.409999999999997</c:v>
                </c:pt>
                <c:pt idx="2629">
                  <c:v>-3.38000000000001</c:v>
                </c:pt>
                <c:pt idx="2630">
                  <c:v>-3.350000000000008</c:v>
                </c:pt>
                <c:pt idx="2631">
                  <c:v>-3.320000000000007</c:v>
                </c:pt>
                <c:pt idx="2632">
                  <c:v>-3.290000000000007</c:v>
                </c:pt>
                <c:pt idx="2633">
                  <c:v>-3.260000000000005</c:v>
                </c:pt>
                <c:pt idx="2634">
                  <c:v>-3.230000000000004</c:v>
                </c:pt>
                <c:pt idx="2635">
                  <c:v>-3.200000000000003</c:v>
                </c:pt>
                <c:pt idx="2636">
                  <c:v>-3.170000000000002</c:v>
                </c:pt>
                <c:pt idx="2637">
                  <c:v>-3.140000000000001</c:v>
                </c:pt>
                <c:pt idx="2638">
                  <c:v>-3.109999999999999</c:v>
                </c:pt>
                <c:pt idx="2639">
                  <c:v>-3.079999999999998</c:v>
                </c:pt>
                <c:pt idx="2640">
                  <c:v>-3.049999999999997</c:v>
                </c:pt>
                <c:pt idx="2641">
                  <c:v>-3.019999999999996</c:v>
                </c:pt>
                <c:pt idx="2642">
                  <c:v>-2.990000000000009</c:v>
                </c:pt>
                <c:pt idx="2643">
                  <c:v>-2.960000000000008</c:v>
                </c:pt>
                <c:pt idx="2644">
                  <c:v>-2.930000000000007</c:v>
                </c:pt>
                <c:pt idx="2645">
                  <c:v>-2.900000000000006</c:v>
                </c:pt>
                <c:pt idx="2646">
                  <c:v>-2.870000000000004</c:v>
                </c:pt>
                <c:pt idx="2647">
                  <c:v>-2.840000000000003</c:v>
                </c:pt>
                <c:pt idx="2648">
                  <c:v>-2.810000000000002</c:v>
                </c:pt>
                <c:pt idx="2649">
                  <c:v>-2.780000000000001</c:v>
                </c:pt>
                <c:pt idx="2650">
                  <c:v>-2.75</c:v>
                </c:pt>
                <c:pt idx="2651">
                  <c:v>-2.719999999999999</c:v>
                </c:pt>
                <c:pt idx="2652">
                  <c:v>-2.689999999999998</c:v>
                </c:pt>
                <c:pt idx="2653">
                  <c:v>-2.659999999999996</c:v>
                </c:pt>
                <c:pt idx="2654">
                  <c:v>-2.63000000000001</c:v>
                </c:pt>
                <c:pt idx="2655">
                  <c:v>-2.600000000000008</c:v>
                </c:pt>
                <c:pt idx="2656">
                  <c:v>-2.570000000000007</c:v>
                </c:pt>
                <c:pt idx="2657">
                  <c:v>-2.540000000000007</c:v>
                </c:pt>
                <c:pt idx="2658">
                  <c:v>-2.510000000000005</c:v>
                </c:pt>
                <c:pt idx="2659">
                  <c:v>-2.480000000000004</c:v>
                </c:pt>
                <c:pt idx="2660">
                  <c:v>-2.450000000000003</c:v>
                </c:pt>
                <c:pt idx="2661">
                  <c:v>-2.420000000000002</c:v>
                </c:pt>
                <c:pt idx="2662">
                  <c:v>-2.39</c:v>
                </c:pt>
                <c:pt idx="2663">
                  <c:v>-2.359999999999998</c:v>
                </c:pt>
                <c:pt idx="2664">
                  <c:v>-2.329999999999998</c:v>
                </c:pt>
                <c:pt idx="2665">
                  <c:v>-2.299999999999997</c:v>
                </c:pt>
                <c:pt idx="2666">
                  <c:v>-2.269999999999996</c:v>
                </c:pt>
                <c:pt idx="2667">
                  <c:v>-2.24000000000001</c:v>
                </c:pt>
                <c:pt idx="2668">
                  <c:v>-2.210000000000008</c:v>
                </c:pt>
                <c:pt idx="2669">
                  <c:v>-2.180000000000007</c:v>
                </c:pt>
                <c:pt idx="2670">
                  <c:v>-2.150000000000006</c:v>
                </c:pt>
                <c:pt idx="2671">
                  <c:v>-2.120000000000005</c:v>
                </c:pt>
                <c:pt idx="2672">
                  <c:v>-2.090000000000003</c:v>
                </c:pt>
                <c:pt idx="2673">
                  <c:v>-2.060000000000003</c:v>
                </c:pt>
                <c:pt idx="2674">
                  <c:v>-2.030000000000001</c:v>
                </c:pt>
                <c:pt idx="2675">
                  <c:v>-2.0</c:v>
                </c:pt>
                <c:pt idx="2676">
                  <c:v>-1.969999999999997</c:v>
                </c:pt>
                <c:pt idx="2677">
                  <c:v>-1.939999999999997</c:v>
                </c:pt>
                <c:pt idx="2678">
                  <c:v>-1.909999999999995</c:v>
                </c:pt>
                <c:pt idx="2679">
                  <c:v>-1.88000000000001</c:v>
                </c:pt>
                <c:pt idx="2680">
                  <c:v>-1.850000000000008</c:v>
                </c:pt>
                <c:pt idx="2681">
                  <c:v>-1.820000000000008</c:v>
                </c:pt>
                <c:pt idx="2682">
                  <c:v>-1.790000000000006</c:v>
                </c:pt>
                <c:pt idx="2683">
                  <c:v>-1.760000000000005</c:v>
                </c:pt>
                <c:pt idx="2684">
                  <c:v>-1.730000000000004</c:v>
                </c:pt>
                <c:pt idx="2685">
                  <c:v>-1.700000000000003</c:v>
                </c:pt>
                <c:pt idx="2686">
                  <c:v>-1.670000000000002</c:v>
                </c:pt>
                <c:pt idx="2687">
                  <c:v>-1.640000000000001</c:v>
                </c:pt>
                <c:pt idx="2688">
                  <c:v>-1.609999999999999</c:v>
                </c:pt>
                <c:pt idx="2689">
                  <c:v>-1.579999999999998</c:v>
                </c:pt>
                <c:pt idx="2690">
                  <c:v>-1.549999999999997</c:v>
                </c:pt>
                <c:pt idx="2691">
                  <c:v>-1.519999999999996</c:v>
                </c:pt>
                <c:pt idx="2692">
                  <c:v>-1.49000000000001</c:v>
                </c:pt>
                <c:pt idx="2693">
                  <c:v>-1.460000000000008</c:v>
                </c:pt>
                <c:pt idx="2694">
                  <c:v>-1.430000000000007</c:v>
                </c:pt>
                <c:pt idx="2695">
                  <c:v>-1.400000000000006</c:v>
                </c:pt>
                <c:pt idx="2696">
                  <c:v>-1.370000000000004</c:v>
                </c:pt>
                <c:pt idx="2697">
                  <c:v>-1.340000000000004</c:v>
                </c:pt>
                <c:pt idx="2698">
                  <c:v>-1.310000000000002</c:v>
                </c:pt>
                <c:pt idx="2699">
                  <c:v>-1.280000000000001</c:v>
                </c:pt>
                <c:pt idx="2700">
                  <c:v>-1.25</c:v>
                </c:pt>
                <c:pt idx="2701">
                  <c:v>-1.219999999999998</c:v>
                </c:pt>
                <c:pt idx="2702">
                  <c:v>-1.189999999999997</c:v>
                </c:pt>
                <c:pt idx="2703">
                  <c:v>-1.159999999999996</c:v>
                </c:pt>
                <c:pt idx="2704">
                  <c:v>-1.13000000000001</c:v>
                </c:pt>
                <c:pt idx="2705">
                  <c:v>-1.10000000000001</c:v>
                </c:pt>
                <c:pt idx="2706">
                  <c:v>-1.070000000000008</c:v>
                </c:pt>
                <c:pt idx="2707">
                  <c:v>-1.040000000000006</c:v>
                </c:pt>
                <c:pt idx="2708">
                  <c:v>-1.010000000000005</c:v>
                </c:pt>
                <c:pt idx="2709">
                  <c:v>-0.980000000000004</c:v>
                </c:pt>
                <c:pt idx="2710">
                  <c:v>-0.950000000000003</c:v>
                </c:pt>
                <c:pt idx="2711">
                  <c:v>-0.920000000000002</c:v>
                </c:pt>
                <c:pt idx="2712">
                  <c:v>-0.890000000000001</c:v>
                </c:pt>
                <c:pt idx="2713">
                  <c:v>-0.859999999999999</c:v>
                </c:pt>
                <c:pt idx="2714">
                  <c:v>-0.829999999999998</c:v>
                </c:pt>
                <c:pt idx="2715">
                  <c:v>-0.799999999999997</c:v>
                </c:pt>
                <c:pt idx="2716">
                  <c:v>-0.769999999999996</c:v>
                </c:pt>
                <c:pt idx="2717">
                  <c:v>-0.740000000000009</c:v>
                </c:pt>
                <c:pt idx="2718">
                  <c:v>-0.710000000000008</c:v>
                </c:pt>
                <c:pt idx="2719">
                  <c:v>-0.680000000000007</c:v>
                </c:pt>
                <c:pt idx="2720">
                  <c:v>-0.650000000000006</c:v>
                </c:pt>
                <c:pt idx="2721">
                  <c:v>-0.620000000000005</c:v>
                </c:pt>
                <c:pt idx="2722">
                  <c:v>-0.590000000000003</c:v>
                </c:pt>
                <c:pt idx="2723">
                  <c:v>-0.560000000000002</c:v>
                </c:pt>
                <c:pt idx="2724">
                  <c:v>-0.530000000000001</c:v>
                </c:pt>
                <c:pt idx="2725">
                  <c:v>-0.5</c:v>
                </c:pt>
                <c:pt idx="2726">
                  <c:v>-0.469999999999999</c:v>
                </c:pt>
                <c:pt idx="2727">
                  <c:v>-0.439999999999998</c:v>
                </c:pt>
                <c:pt idx="2728">
                  <c:v>-0.409999999999997</c:v>
                </c:pt>
                <c:pt idx="2729">
                  <c:v>-0.38000000000001</c:v>
                </c:pt>
                <c:pt idx="2730">
                  <c:v>-0.350000000000009</c:v>
                </c:pt>
                <c:pt idx="2731">
                  <c:v>-0.320000000000007</c:v>
                </c:pt>
                <c:pt idx="2732">
                  <c:v>-0.290000000000006</c:v>
                </c:pt>
                <c:pt idx="2733">
                  <c:v>-0.260000000000005</c:v>
                </c:pt>
                <c:pt idx="2734">
                  <c:v>-0.230000000000004</c:v>
                </c:pt>
                <c:pt idx="2735">
                  <c:v>-0.200000000000003</c:v>
                </c:pt>
                <c:pt idx="2736">
                  <c:v>-0.170000000000002</c:v>
                </c:pt>
                <c:pt idx="2737">
                  <c:v>-0.140000000000001</c:v>
                </c:pt>
                <c:pt idx="2738">
                  <c:v>-0.109999999999999</c:v>
                </c:pt>
                <c:pt idx="2739">
                  <c:v>-0.0799999999999983</c:v>
                </c:pt>
                <c:pt idx="2740">
                  <c:v>-0.0499999999999972</c:v>
                </c:pt>
                <c:pt idx="2741">
                  <c:v>-0.019999999999996</c:v>
                </c:pt>
                <c:pt idx="2742">
                  <c:v>0.00999999999999091</c:v>
                </c:pt>
                <c:pt idx="2743">
                  <c:v>0.039999999999992</c:v>
                </c:pt>
                <c:pt idx="2744">
                  <c:v>0.0699999999999932</c:v>
                </c:pt>
                <c:pt idx="2745">
                  <c:v>0.0999999999999943</c:v>
                </c:pt>
                <c:pt idx="2746">
                  <c:v>0.129999999999995</c:v>
                </c:pt>
                <c:pt idx="2747">
                  <c:v>0.159999999999997</c:v>
                </c:pt>
                <c:pt idx="2748">
                  <c:v>0.189999999999998</c:v>
                </c:pt>
                <c:pt idx="2749">
                  <c:v>0.219999999999999</c:v>
                </c:pt>
                <c:pt idx="2750">
                  <c:v>0.25</c:v>
                </c:pt>
                <c:pt idx="2751">
                  <c:v>0.280000000000001</c:v>
                </c:pt>
                <c:pt idx="2752">
                  <c:v>0.310000000000002</c:v>
                </c:pt>
                <c:pt idx="2753">
                  <c:v>0.340000000000003</c:v>
                </c:pt>
                <c:pt idx="2754">
                  <c:v>0.36999999999999</c:v>
                </c:pt>
                <c:pt idx="2755">
                  <c:v>0.399999999999992</c:v>
                </c:pt>
                <c:pt idx="2756">
                  <c:v>0.429999999999993</c:v>
                </c:pt>
                <c:pt idx="2757">
                  <c:v>0.459999999999994</c:v>
                </c:pt>
                <c:pt idx="2758">
                  <c:v>0.489999999999995</c:v>
                </c:pt>
                <c:pt idx="2759">
                  <c:v>0.519999999999996</c:v>
                </c:pt>
                <c:pt idx="2760">
                  <c:v>0.549999999999997</c:v>
                </c:pt>
                <c:pt idx="2761">
                  <c:v>0.579999999999998</c:v>
                </c:pt>
                <c:pt idx="2762">
                  <c:v>0.609999999999999</c:v>
                </c:pt>
                <c:pt idx="2763">
                  <c:v>0.640000000000001</c:v>
                </c:pt>
                <c:pt idx="2764">
                  <c:v>0.670000000000002</c:v>
                </c:pt>
                <c:pt idx="2765">
                  <c:v>0.700000000000003</c:v>
                </c:pt>
                <c:pt idx="2766">
                  <c:v>0.730000000000004</c:v>
                </c:pt>
                <c:pt idx="2767">
                  <c:v>0.759999999999991</c:v>
                </c:pt>
                <c:pt idx="2768">
                  <c:v>0.789999999999992</c:v>
                </c:pt>
                <c:pt idx="2769">
                  <c:v>0.819999999999993</c:v>
                </c:pt>
                <c:pt idx="2770">
                  <c:v>0.849999999999994</c:v>
                </c:pt>
                <c:pt idx="2771">
                  <c:v>0.879999999999996</c:v>
                </c:pt>
                <c:pt idx="2772">
                  <c:v>0.909999999999997</c:v>
                </c:pt>
                <c:pt idx="2773">
                  <c:v>0.939999999999998</c:v>
                </c:pt>
                <c:pt idx="2774">
                  <c:v>0.969999999999999</c:v>
                </c:pt>
                <c:pt idx="2775">
                  <c:v>1.0</c:v>
                </c:pt>
                <c:pt idx="2776">
                  <c:v>1.030000000000001</c:v>
                </c:pt>
                <c:pt idx="2777">
                  <c:v>1.060000000000002</c:v>
                </c:pt>
                <c:pt idx="2778">
                  <c:v>1.090000000000004</c:v>
                </c:pt>
                <c:pt idx="2779">
                  <c:v>1.11999999999999</c:v>
                </c:pt>
                <c:pt idx="2780">
                  <c:v>1.149999999999991</c:v>
                </c:pt>
                <c:pt idx="2781">
                  <c:v>1.179999999999992</c:v>
                </c:pt>
                <c:pt idx="2782">
                  <c:v>1.209999999999993</c:v>
                </c:pt>
                <c:pt idx="2783">
                  <c:v>1.239999999999994</c:v>
                </c:pt>
                <c:pt idx="2784">
                  <c:v>1.269999999999996</c:v>
                </c:pt>
                <c:pt idx="2785">
                  <c:v>1.299999999999997</c:v>
                </c:pt>
                <c:pt idx="2786">
                  <c:v>1.329999999999998</c:v>
                </c:pt>
                <c:pt idx="2787">
                  <c:v>1.359999999999999</c:v>
                </c:pt>
                <c:pt idx="2788">
                  <c:v>1.390000000000001</c:v>
                </c:pt>
                <c:pt idx="2789">
                  <c:v>1.420000000000002</c:v>
                </c:pt>
                <c:pt idx="2790">
                  <c:v>1.450000000000003</c:v>
                </c:pt>
                <c:pt idx="2791">
                  <c:v>1.480000000000004</c:v>
                </c:pt>
                <c:pt idx="2792">
                  <c:v>1.50999999999999</c:v>
                </c:pt>
                <c:pt idx="2793">
                  <c:v>1.539999999999992</c:v>
                </c:pt>
                <c:pt idx="2794">
                  <c:v>1.569999999999993</c:v>
                </c:pt>
                <c:pt idx="2795">
                  <c:v>1.599999999999994</c:v>
                </c:pt>
                <c:pt idx="2796">
                  <c:v>1.629999999999995</c:v>
                </c:pt>
                <c:pt idx="2797">
                  <c:v>1.659999999999996</c:v>
                </c:pt>
                <c:pt idx="2798">
                  <c:v>1.689999999999997</c:v>
                </c:pt>
                <c:pt idx="2799">
                  <c:v>1.719999999999999</c:v>
                </c:pt>
                <c:pt idx="2800">
                  <c:v>1.75</c:v>
                </c:pt>
                <c:pt idx="2801">
                  <c:v>1.780000000000001</c:v>
                </c:pt>
                <c:pt idx="2802">
                  <c:v>1.810000000000002</c:v>
                </c:pt>
                <c:pt idx="2803">
                  <c:v>1.840000000000004</c:v>
                </c:pt>
                <c:pt idx="2804">
                  <c:v>1.86999999999999</c:v>
                </c:pt>
                <c:pt idx="2805">
                  <c:v>1.899999999999991</c:v>
                </c:pt>
                <c:pt idx="2806">
                  <c:v>1.929999999999991</c:v>
                </c:pt>
                <c:pt idx="2807">
                  <c:v>1.959999999999993</c:v>
                </c:pt>
                <c:pt idx="2808">
                  <c:v>1.989999999999994</c:v>
                </c:pt>
                <c:pt idx="2809">
                  <c:v>2.019999999999996</c:v>
                </c:pt>
                <c:pt idx="2810">
                  <c:v>2.049999999999997</c:v>
                </c:pt>
                <c:pt idx="2811">
                  <c:v>2.079999999999998</c:v>
                </c:pt>
                <c:pt idx="2812">
                  <c:v>2.109999999999999</c:v>
                </c:pt>
                <c:pt idx="2813">
                  <c:v>2.140000000000001</c:v>
                </c:pt>
                <c:pt idx="2814">
                  <c:v>2.170000000000002</c:v>
                </c:pt>
                <c:pt idx="2815">
                  <c:v>2.200000000000003</c:v>
                </c:pt>
                <c:pt idx="2816">
                  <c:v>2.22999999999999</c:v>
                </c:pt>
                <c:pt idx="2817">
                  <c:v>2.259999999999991</c:v>
                </c:pt>
                <c:pt idx="2818">
                  <c:v>2.289999999999992</c:v>
                </c:pt>
                <c:pt idx="2819">
                  <c:v>2.319999999999993</c:v>
                </c:pt>
                <c:pt idx="2820">
                  <c:v>2.349999999999994</c:v>
                </c:pt>
                <c:pt idx="2821">
                  <c:v>2.379999999999995</c:v>
                </c:pt>
                <c:pt idx="2822">
                  <c:v>2.409999999999997</c:v>
                </c:pt>
                <c:pt idx="2823">
                  <c:v>2.439999999999998</c:v>
                </c:pt>
                <c:pt idx="2824">
                  <c:v>2.469999999999999</c:v>
                </c:pt>
                <c:pt idx="2825">
                  <c:v>2.5</c:v>
                </c:pt>
                <c:pt idx="2826">
                  <c:v>2.530000000000001</c:v>
                </c:pt>
                <c:pt idx="2827">
                  <c:v>2.560000000000003</c:v>
                </c:pt>
                <c:pt idx="2828">
                  <c:v>2.590000000000003</c:v>
                </c:pt>
                <c:pt idx="2829">
                  <c:v>2.61999999999999</c:v>
                </c:pt>
                <c:pt idx="2830">
                  <c:v>2.649999999999991</c:v>
                </c:pt>
                <c:pt idx="2831">
                  <c:v>2.679999999999993</c:v>
                </c:pt>
                <c:pt idx="2832">
                  <c:v>2.709999999999994</c:v>
                </c:pt>
                <c:pt idx="2833">
                  <c:v>2.739999999999995</c:v>
                </c:pt>
                <c:pt idx="2834">
                  <c:v>2.769999999999996</c:v>
                </c:pt>
                <c:pt idx="2835">
                  <c:v>2.799999999999997</c:v>
                </c:pt>
                <c:pt idx="2836">
                  <c:v>2.829999999999998</c:v>
                </c:pt>
                <c:pt idx="2837">
                  <c:v>2.859999999999998</c:v>
                </c:pt>
                <c:pt idx="2838">
                  <c:v>2.89</c:v>
                </c:pt>
                <c:pt idx="2839">
                  <c:v>2.920000000000002</c:v>
                </c:pt>
                <c:pt idx="2840">
                  <c:v>2.950000000000003</c:v>
                </c:pt>
                <c:pt idx="2841">
                  <c:v>2.979999999999988</c:v>
                </c:pt>
                <c:pt idx="2842">
                  <c:v>3.009999999999991</c:v>
                </c:pt>
                <c:pt idx="2843">
                  <c:v>3.039999999999992</c:v>
                </c:pt>
                <c:pt idx="2844">
                  <c:v>3.069999999999993</c:v>
                </c:pt>
                <c:pt idx="2845">
                  <c:v>3.099999999999994</c:v>
                </c:pt>
                <c:pt idx="2846">
                  <c:v>3.129999999999995</c:v>
                </c:pt>
                <c:pt idx="2847">
                  <c:v>3.159999999999997</c:v>
                </c:pt>
                <c:pt idx="2848">
                  <c:v>3.189999999999998</c:v>
                </c:pt>
                <c:pt idx="2849">
                  <c:v>3.219999999999999</c:v>
                </c:pt>
                <c:pt idx="2850">
                  <c:v>3.25</c:v>
                </c:pt>
                <c:pt idx="2851">
                  <c:v>3.280000000000001</c:v>
                </c:pt>
                <c:pt idx="2852">
                  <c:v>3.310000000000002</c:v>
                </c:pt>
                <c:pt idx="2853">
                  <c:v>3.340000000000003</c:v>
                </c:pt>
                <c:pt idx="2854">
                  <c:v>3.36999999999999</c:v>
                </c:pt>
                <c:pt idx="2855">
                  <c:v>3.399999999999991</c:v>
                </c:pt>
                <c:pt idx="2856">
                  <c:v>3.429999999999993</c:v>
                </c:pt>
                <c:pt idx="2857">
                  <c:v>3.459999999999994</c:v>
                </c:pt>
                <c:pt idx="2858">
                  <c:v>3.489999999999995</c:v>
                </c:pt>
                <c:pt idx="2859">
                  <c:v>3.519999999999996</c:v>
                </c:pt>
                <c:pt idx="2860">
                  <c:v>3.549999999999997</c:v>
                </c:pt>
                <c:pt idx="2861">
                  <c:v>3.579999999999998</c:v>
                </c:pt>
                <c:pt idx="2862">
                  <c:v>3.609999999999999</c:v>
                </c:pt>
                <c:pt idx="2863">
                  <c:v>3.64</c:v>
                </c:pt>
                <c:pt idx="2864">
                  <c:v>3.670000000000002</c:v>
                </c:pt>
                <c:pt idx="2865">
                  <c:v>3.700000000000003</c:v>
                </c:pt>
                <c:pt idx="2866">
                  <c:v>3.72999999999999</c:v>
                </c:pt>
                <c:pt idx="2867">
                  <c:v>3.759999999999991</c:v>
                </c:pt>
                <c:pt idx="2868">
                  <c:v>3.789999999999992</c:v>
                </c:pt>
                <c:pt idx="2869">
                  <c:v>3.819999999999993</c:v>
                </c:pt>
                <c:pt idx="2870">
                  <c:v>3.849999999999994</c:v>
                </c:pt>
                <c:pt idx="2871">
                  <c:v>3.879999999999995</c:v>
                </c:pt>
                <c:pt idx="2872">
                  <c:v>3.909999999999997</c:v>
                </c:pt>
                <c:pt idx="2873">
                  <c:v>3.939999999999998</c:v>
                </c:pt>
                <c:pt idx="2874">
                  <c:v>3.969999999999999</c:v>
                </c:pt>
                <c:pt idx="2875">
                  <c:v>4.0</c:v>
                </c:pt>
                <c:pt idx="2876">
                  <c:v>4.030000000000001</c:v>
                </c:pt>
                <c:pt idx="2877">
                  <c:v>4.06</c:v>
                </c:pt>
                <c:pt idx="2878">
                  <c:v>4.090000000000002</c:v>
                </c:pt>
                <c:pt idx="2879">
                  <c:v>4.119999999999989</c:v>
                </c:pt>
                <c:pt idx="2880">
                  <c:v>4.149999999999991</c:v>
                </c:pt>
                <c:pt idx="2881">
                  <c:v>4.179999999999993</c:v>
                </c:pt>
                <c:pt idx="2882">
                  <c:v>4.209999999999994</c:v>
                </c:pt>
                <c:pt idx="2883">
                  <c:v>4.239999999999995</c:v>
                </c:pt>
                <c:pt idx="2884">
                  <c:v>4.269999999999996</c:v>
                </c:pt>
                <c:pt idx="2885">
                  <c:v>4.299999999999997</c:v>
                </c:pt>
                <c:pt idx="2886">
                  <c:v>4.329999999999996</c:v>
                </c:pt>
                <c:pt idx="2887">
                  <c:v>4.359999999999998</c:v>
                </c:pt>
                <c:pt idx="2888">
                  <c:v>4.39</c:v>
                </c:pt>
                <c:pt idx="2889">
                  <c:v>4.420000000000002</c:v>
                </c:pt>
                <c:pt idx="2890">
                  <c:v>4.450000000000003</c:v>
                </c:pt>
                <c:pt idx="2891">
                  <c:v>4.47999999999999</c:v>
                </c:pt>
                <c:pt idx="2892">
                  <c:v>4.509999999999991</c:v>
                </c:pt>
                <c:pt idx="2893">
                  <c:v>4.539999999999992</c:v>
                </c:pt>
                <c:pt idx="2894">
                  <c:v>4.56999999999999</c:v>
                </c:pt>
                <c:pt idx="2895">
                  <c:v>4.599999999999994</c:v>
                </c:pt>
                <c:pt idx="2896">
                  <c:v>4.629999999999994</c:v>
                </c:pt>
                <c:pt idx="2897">
                  <c:v>4.659999999999996</c:v>
                </c:pt>
                <c:pt idx="2898">
                  <c:v>4.689999999999998</c:v>
                </c:pt>
                <c:pt idx="2899">
                  <c:v>4.719999999999999</c:v>
                </c:pt>
                <c:pt idx="2900">
                  <c:v>4.75</c:v>
                </c:pt>
                <c:pt idx="2901">
                  <c:v>4.780000000000001</c:v>
                </c:pt>
                <c:pt idx="2902">
                  <c:v>4.81</c:v>
                </c:pt>
                <c:pt idx="2903">
                  <c:v>4.840000000000002</c:v>
                </c:pt>
                <c:pt idx="2904">
                  <c:v>4.869999999999989</c:v>
                </c:pt>
                <c:pt idx="2905">
                  <c:v>4.899999999999991</c:v>
                </c:pt>
                <c:pt idx="2906">
                  <c:v>4.929999999999993</c:v>
                </c:pt>
                <c:pt idx="2907">
                  <c:v>4.959999999999994</c:v>
                </c:pt>
                <c:pt idx="2908">
                  <c:v>4.989999999999995</c:v>
                </c:pt>
                <c:pt idx="2909">
                  <c:v>5.019999999999996</c:v>
                </c:pt>
                <c:pt idx="2910">
                  <c:v>5.049999999999997</c:v>
                </c:pt>
                <c:pt idx="2911">
                  <c:v>5.079999999999998</c:v>
                </c:pt>
                <c:pt idx="2912">
                  <c:v>5.109999999999999</c:v>
                </c:pt>
                <c:pt idx="2913">
                  <c:v>5.140000000000001</c:v>
                </c:pt>
                <c:pt idx="2914">
                  <c:v>5.170000000000002</c:v>
                </c:pt>
                <c:pt idx="2915">
                  <c:v>5.200000000000003</c:v>
                </c:pt>
                <c:pt idx="2916">
                  <c:v>5.22999999999999</c:v>
                </c:pt>
                <c:pt idx="2917">
                  <c:v>5.259999999999991</c:v>
                </c:pt>
                <c:pt idx="2918">
                  <c:v>5.289999999999992</c:v>
                </c:pt>
                <c:pt idx="2919">
                  <c:v>5.31999999999999</c:v>
                </c:pt>
                <c:pt idx="2920">
                  <c:v>5.349999999999994</c:v>
                </c:pt>
                <c:pt idx="2921">
                  <c:v>5.379999999999996</c:v>
                </c:pt>
                <c:pt idx="2922">
                  <c:v>5.409999999999997</c:v>
                </c:pt>
                <c:pt idx="2923">
                  <c:v>5.439999999999998</c:v>
                </c:pt>
                <c:pt idx="2924">
                  <c:v>5.469999999999999</c:v>
                </c:pt>
                <c:pt idx="2925">
                  <c:v>5.5</c:v>
                </c:pt>
                <c:pt idx="2926">
                  <c:v>5.530000000000001</c:v>
                </c:pt>
                <c:pt idx="2927">
                  <c:v>5.56</c:v>
                </c:pt>
                <c:pt idx="2928">
                  <c:v>5.590000000000002</c:v>
                </c:pt>
                <c:pt idx="2929">
                  <c:v>5.619999999999988</c:v>
                </c:pt>
                <c:pt idx="2930">
                  <c:v>5.64999999999999</c:v>
                </c:pt>
                <c:pt idx="2931">
                  <c:v>5.679999999999993</c:v>
                </c:pt>
                <c:pt idx="2932">
                  <c:v>5.709999999999994</c:v>
                </c:pt>
                <c:pt idx="2933">
                  <c:v>5.739999999999995</c:v>
                </c:pt>
                <c:pt idx="2934">
                  <c:v>5.769999999999996</c:v>
                </c:pt>
                <c:pt idx="2935">
                  <c:v>5.799999999999997</c:v>
                </c:pt>
                <c:pt idx="2936">
                  <c:v>5.829999999999996</c:v>
                </c:pt>
                <c:pt idx="2937">
                  <c:v>5.859999999999998</c:v>
                </c:pt>
                <c:pt idx="2938">
                  <c:v>5.89</c:v>
                </c:pt>
                <c:pt idx="2939">
                  <c:v>5.920000000000002</c:v>
                </c:pt>
                <c:pt idx="2940">
                  <c:v>5.950000000000003</c:v>
                </c:pt>
                <c:pt idx="2941">
                  <c:v>5.97999999999999</c:v>
                </c:pt>
                <c:pt idx="2942">
                  <c:v>6.009999999999991</c:v>
                </c:pt>
                <c:pt idx="2943">
                  <c:v>6.039999999999992</c:v>
                </c:pt>
                <c:pt idx="2944">
                  <c:v>6.06999999999999</c:v>
                </c:pt>
                <c:pt idx="2945">
                  <c:v>6.099999999999994</c:v>
                </c:pt>
                <c:pt idx="2946">
                  <c:v>6.129999999999995</c:v>
                </c:pt>
                <c:pt idx="2947">
                  <c:v>6.159999999999997</c:v>
                </c:pt>
                <c:pt idx="2948">
                  <c:v>6.189999999999998</c:v>
                </c:pt>
                <c:pt idx="2949">
                  <c:v>6.219999999999999</c:v>
                </c:pt>
                <c:pt idx="2950">
                  <c:v>6.25</c:v>
                </c:pt>
                <c:pt idx="2951">
                  <c:v>6.280000000000001</c:v>
                </c:pt>
                <c:pt idx="2952">
                  <c:v>6.31</c:v>
                </c:pt>
                <c:pt idx="2953">
                  <c:v>6.340000000000002</c:v>
                </c:pt>
                <c:pt idx="2954">
                  <c:v>6.369999999999989</c:v>
                </c:pt>
                <c:pt idx="2955">
                  <c:v>6.399999999999991</c:v>
                </c:pt>
                <c:pt idx="2956">
                  <c:v>6.429999999999993</c:v>
                </c:pt>
                <c:pt idx="2957">
                  <c:v>6.459999999999994</c:v>
                </c:pt>
                <c:pt idx="2958">
                  <c:v>6.489999999999995</c:v>
                </c:pt>
                <c:pt idx="2959">
                  <c:v>6.519999999999996</c:v>
                </c:pt>
                <c:pt idx="2960">
                  <c:v>6.549999999999997</c:v>
                </c:pt>
                <c:pt idx="2961">
                  <c:v>6.579999999999998</c:v>
                </c:pt>
                <c:pt idx="2962">
                  <c:v>6.609999999999998</c:v>
                </c:pt>
                <c:pt idx="2963">
                  <c:v>6.64</c:v>
                </c:pt>
                <c:pt idx="2964">
                  <c:v>6.670000000000002</c:v>
                </c:pt>
                <c:pt idx="2965">
                  <c:v>6.700000000000003</c:v>
                </c:pt>
                <c:pt idx="2966">
                  <c:v>6.72999999999999</c:v>
                </c:pt>
                <c:pt idx="2967">
                  <c:v>6.759999999999991</c:v>
                </c:pt>
                <c:pt idx="2968">
                  <c:v>6.789999999999992</c:v>
                </c:pt>
                <c:pt idx="2969">
                  <c:v>6.81999999999999</c:v>
                </c:pt>
                <c:pt idx="2970">
                  <c:v>6.849999999999994</c:v>
                </c:pt>
                <c:pt idx="2971">
                  <c:v>6.879999999999996</c:v>
                </c:pt>
                <c:pt idx="2972">
                  <c:v>6.909999999999997</c:v>
                </c:pt>
                <c:pt idx="2973">
                  <c:v>6.939999999999998</c:v>
                </c:pt>
                <c:pt idx="2974">
                  <c:v>6.969999999999999</c:v>
                </c:pt>
                <c:pt idx="2975">
                  <c:v>7.0</c:v>
                </c:pt>
                <c:pt idx="2976">
                  <c:v>7.030000000000001</c:v>
                </c:pt>
                <c:pt idx="2977">
                  <c:v>7.06</c:v>
                </c:pt>
                <c:pt idx="2978">
                  <c:v>7.090000000000002</c:v>
                </c:pt>
                <c:pt idx="2979">
                  <c:v>7.119999999999989</c:v>
                </c:pt>
                <c:pt idx="2980">
                  <c:v>7.149999999999991</c:v>
                </c:pt>
                <c:pt idx="2981">
                  <c:v>7.179999999999993</c:v>
                </c:pt>
                <c:pt idx="2982">
                  <c:v>7.209999999999994</c:v>
                </c:pt>
                <c:pt idx="2983">
                  <c:v>7.239999999999995</c:v>
                </c:pt>
                <c:pt idx="2984">
                  <c:v>7.269999999999996</c:v>
                </c:pt>
                <c:pt idx="2985">
                  <c:v>7.299999999999997</c:v>
                </c:pt>
                <c:pt idx="2986">
                  <c:v>7.329999999999996</c:v>
                </c:pt>
                <c:pt idx="2987">
                  <c:v>7.359999999999998</c:v>
                </c:pt>
                <c:pt idx="2988">
                  <c:v>7.39</c:v>
                </c:pt>
                <c:pt idx="2989">
                  <c:v>7.420000000000002</c:v>
                </c:pt>
                <c:pt idx="2990">
                  <c:v>7.450000000000003</c:v>
                </c:pt>
                <c:pt idx="2991">
                  <c:v>7.47999999999999</c:v>
                </c:pt>
                <c:pt idx="2992">
                  <c:v>7.509999999999991</c:v>
                </c:pt>
                <c:pt idx="2993">
                  <c:v>7.539999999999992</c:v>
                </c:pt>
                <c:pt idx="2994">
                  <c:v>7.56999999999999</c:v>
                </c:pt>
                <c:pt idx="2995">
                  <c:v>7.599999999999994</c:v>
                </c:pt>
                <c:pt idx="2996">
                  <c:v>7.629999999999994</c:v>
                </c:pt>
                <c:pt idx="2997">
                  <c:v>7.659999999999996</c:v>
                </c:pt>
                <c:pt idx="2998">
                  <c:v>7.689999999999998</c:v>
                </c:pt>
                <c:pt idx="2999">
                  <c:v>7.719999999999999</c:v>
                </c:pt>
                <c:pt idx="3000">
                  <c:v>7.75</c:v>
                </c:pt>
                <c:pt idx="3001">
                  <c:v>7.780000000000001</c:v>
                </c:pt>
                <c:pt idx="3002">
                  <c:v>7.81</c:v>
                </c:pt>
                <c:pt idx="3003">
                  <c:v>7.840000000000002</c:v>
                </c:pt>
                <c:pt idx="3004">
                  <c:v>7.869999999999989</c:v>
                </c:pt>
                <c:pt idx="3005">
                  <c:v>7.899999999999991</c:v>
                </c:pt>
                <c:pt idx="3006">
                  <c:v>7.929999999999993</c:v>
                </c:pt>
                <c:pt idx="3007">
                  <c:v>7.959999999999994</c:v>
                </c:pt>
                <c:pt idx="3008">
                  <c:v>7.989999999999995</c:v>
                </c:pt>
                <c:pt idx="3009">
                  <c:v>8.02</c:v>
                </c:pt>
                <c:pt idx="3010">
                  <c:v>8.05</c:v>
                </c:pt>
                <c:pt idx="3011">
                  <c:v>8.080000000000001</c:v>
                </c:pt>
                <c:pt idx="3012">
                  <c:v>8.11</c:v>
                </c:pt>
                <c:pt idx="3013">
                  <c:v>8.140000000000001</c:v>
                </c:pt>
                <c:pt idx="3014">
                  <c:v>8.170000000000001</c:v>
                </c:pt>
                <c:pt idx="3015">
                  <c:v>8.200000000000001</c:v>
                </c:pt>
                <c:pt idx="3016">
                  <c:v>8.22999999999999</c:v>
                </c:pt>
                <c:pt idx="3017">
                  <c:v>8.26</c:v>
                </c:pt>
                <c:pt idx="3018">
                  <c:v>8.29</c:v>
                </c:pt>
                <c:pt idx="3019">
                  <c:v>8.320000000000002</c:v>
                </c:pt>
                <c:pt idx="3020">
                  <c:v>8.35</c:v>
                </c:pt>
                <c:pt idx="3021">
                  <c:v>8.380000000000002</c:v>
                </c:pt>
                <c:pt idx="3022">
                  <c:v>8.410000000000001</c:v>
                </c:pt>
                <c:pt idx="3023">
                  <c:v>8.44</c:v>
                </c:pt>
                <c:pt idx="3024">
                  <c:v>8.470000000000004</c:v>
                </c:pt>
                <c:pt idx="3025">
                  <c:v>8.5</c:v>
                </c:pt>
                <c:pt idx="3026">
                  <c:v>8.530000000000001</c:v>
                </c:pt>
                <c:pt idx="3027">
                  <c:v>8.560000000000002</c:v>
                </c:pt>
                <c:pt idx="3028">
                  <c:v>8.590000000000003</c:v>
                </c:pt>
                <c:pt idx="3029">
                  <c:v>8.61999999999999</c:v>
                </c:pt>
                <c:pt idx="3030">
                  <c:v>8.649999999999994</c:v>
                </c:pt>
                <c:pt idx="3031">
                  <c:v>8.68</c:v>
                </c:pt>
                <c:pt idx="3032">
                  <c:v>8.71</c:v>
                </c:pt>
                <c:pt idx="3033">
                  <c:v>8.739999999999996</c:v>
                </c:pt>
                <c:pt idx="3034">
                  <c:v>8.77</c:v>
                </c:pt>
                <c:pt idx="3035">
                  <c:v>8.8</c:v>
                </c:pt>
                <c:pt idx="3036">
                  <c:v>8.830000000000001</c:v>
                </c:pt>
                <c:pt idx="3037">
                  <c:v>8.86</c:v>
                </c:pt>
                <c:pt idx="3038">
                  <c:v>8.89</c:v>
                </c:pt>
                <c:pt idx="3039">
                  <c:v>8.920000000000001</c:v>
                </c:pt>
                <c:pt idx="3040">
                  <c:v>8.950000000000002</c:v>
                </c:pt>
                <c:pt idx="3041">
                  <c:v>8.97999999999999</c:v>
                </c:pt>
                <c:pt idx="3042">
                  <c:v>9.010000000000001</c:v>
                </c:pt>
                <c:pt idx="3043">
                  <c:v>9.04</c:v>
                </c:pt>
                <c:pt idx="3044">
                  <c:v>9.070000000000002</c:v>
                </c:pt>
                <c:pt idx="3045">
                  <c:v>9.1</c:v>
                </c:pt>
                <c:pt idx="3046">
                  <c:v>9.130000000000001</c:v>
                </c:pt>
                <c:pt idx="3047">
                  <c:v>9.160000000000001</c:v>
                </c:pt>
                <c:pt idx="3048">
                  <c:v>9.19</c:v>
                </c:pt>
                <c:pt idx="3049">
                  <c:v>9.220000000000001</c:v>
                </c:pt>
                <c:pt idx="3050">
                  <c:v>9.25</c:v>
                </c:pt>
                <c:pt idx="3051">
                  <c:v>9.280000000000001</c:v>
                </c:pt>
                <c:pt idx="3052">
                  <c:v>9.310000000000002</c:v>
                </c:pt>
                <c:pt idx="3053">
                  <c:v>9.340000000000003</c:v>
                </c:pt>
                <c:pt idx="3054">
                  <c:v>9.36999999999999</c:v>
                </c:pt>
                <c:pt idx="3055">
                  <c:v>9.400000000000002</c:v>
                </c:pt>
                <c:pt idx="3056">
                  <c:v>9.43</c:v>
                </c:pt>
                <c:pt idx="3057">
                  <c:v>9.46</c:v>
                </c:pt>
                <c:pt idx="3058">
                  <c:v>9.490000000000001</c:v>
                </c:pt>
                <c:pt idx="3059">
                  <c:v>9.52</c:v>
                </c:pt>
                <c:pt idx="3060">
                  <c:v>9.55</c:v>
                </c:pt>
                <c:pt idx="3061">
                  <c:v>9.580000000000001</c:v>
                </c:pt>
                <c:pt idx="3062">
                  <c:v>9.61</c:v>
                </c:pt>
                <c:pt idx="3063">
                  <c:v>9.639999999999998</c:v>
                </c:pt>
                <c:pt idx="3064">
                  <c:v>9.670000000000001</c:v>
                </c:pt>
                <c:pt idx="3065">
                  <c:v>9.700000000000001</c:v>
                </c:pt>
                <c:pt idx="3066">
                  <c:v>9.72999999999999</c:v>
                </c:pt>
                <c:pt idx="3067">
                  <c:v>9.76</c:v>
                </c:pt>
                <c:pt idx="3068">
                  <c:v>9.79</c:v>
                </c:pt>
                <c:pt idx="3069">
                  <c:v>9.820000000000002</c:v>
                </c:pt>
                <c:pt idx="3070">
                  <c:v>9.85</c:v>
                </c:pt>
                <c:pt idx="3071">
                  <c:v>9.880000000000002</c:v>
                </c:pt>
                <c:pt idx="3072">
                  <c:v>9.910000000000001</c:v>
                </c:pt>
                <c:pt idx="3073">
                  <c:v>9.94</c:v>
                </c:pt>
                <c:pt idx="3074">
                  <c:v>9.970000000000004</c:v>
                </c:pt>
                <c:pt idx="3075">
                  <c:v>10.0</c:v>
                </c:pt>
                <c:pt idx="3076">
                  <c:v>10.03</c:v>
                </c:pt>
                <c:pt idx="3077">
                  <c:v>10.06</c:v>
                </c:pt>
                <c:pt idx="3078">
                  <c:v>10.09</c:v>
                </c:pt>
                <c:pt idx="3079">
                  <c:v>10.12</c:v>
                </c:pt>
                <c:pt idx="3080">
                  <c:v>10.15</c:v>
                </c:pt>
                <c:pt idx="3081">
                  <c:v>10.18</c:v>
                </c:pt>
                <c:pt idx="3082">
                  <c:v>10.21</c:v>
                </c:pt>
                <c:pt idx="3083">
                  <c:v>10.24</c:v>
                </c:pt>
                <c:pt idx="3084">
                  <c:v>10.27</c:v>
                </c:pt>
                <c:pt idx="3085">
                  <c:v>10.3</c:v>
                </c:pt>
                <c:pt idx="3086">
                  <c:v>10.33</c:v>
                </c:pt>
                <c:pt idx="3087">
                  <c:v>10.36</c:v>
                </c:pt>
                <c:pt idx="3088">
                  <c:v>10.39</c:v>
                </c:pt>
                <c:pt idx="3089">
                  <c:v>10.42</c:v>
                </c:pt>
                <c:pt idx="3090">
                  <c:v>10.45</c:v>
                </c:pt>
                <c:pt idx="3091">
                  <c:v>10.48</c:v>
                </c:pt>
                <c:pt idx="3092">
                  <c:v>10.51</c:v>
                </c:pt>
                <c:pt idx="3093">
                  <c:v>10.54</c:v>
                </c:pt>
                <c:pt idx="3094">
                  <c:v>10.57</c:v>
                </c:pt>
                <c:pt idx="3095">
                  <c:v>10.6</c:v>
                </c:pt>
                <c:pt idx="3096">
                  <c:v>10.63</c:v>
                </c:pt>
                <c:pt idx="3097">
                  <c:v>10.66</c:v>
                </c:pt>
                <c:pt idx="3098">
                  <c:v>10.69</c:v>
                </c:pt>
                <c:pt idx="3099">
                  <c:v>10.72</c:v>
                </c:pt>
                <c:pt idx="3100">
                  <c:v>10.75</c:v>
                </c:pt>
                <c:pt idx="3101">
                  <c:v>10.78</c:v>
                </c:pt>
                <c:pt idx="3102">
                  <c:v>10.81</c:v>
                </c:pt>
                <c:pt idx="3103">
                  <c:v>10.84</c:v>
                </c:pt>
                <c:pt idx="3104">
                  <c:v>10.87</c:v>
                </c:pt>
                <c:pt idx="3105">
                  <c:v>10.9</c:v>
                </c:pt>
                <c:pt idx="3106">
                  <c:v>10.93</c:v>
                </c:pt>
                <c:pt idx="3107">
                  <c:v>10.96</c:v>
                </c:pt>
                <c:pt idx="3108">
                  <c:v>10.99</c:v>
                </c:pt>
                <c:pt idx="3109">
                  <c:v>11.02</c:v>
                </c:pt>
                <c:pt idx="3110">
                  <c:v>11.05</c:v>
                </c:pt>
                <c:pt idx="3111">
                  <c:v>11.08</c:v>
                </c:pt>
                <c:pt idx="3112">
                  <c:v>11.11</c:v>
                </c:pt>
                <c:pt idx="3113">
                  <c:v>11.14</c:v>
                </c:pt>
                <c:pt idx="3114">
                  <c:v>11.17</c:v>
                </c:pt>
                <c:pt idx="3115">
                  <c:v>11.2</c:v>
                </c:pt>
                <c:pt idx="3116">
                  <c:v>11.23</c:v>
                </c:pt>
                <c:pt idx="3117">
                  <c:v>11.26</c:v>
                </c:pt>
                <c:pt idx="3118">
                  <c:v>11.29</c:v>
                </c:pt>
                <c:pt idx="3119">
                  <c:v>11.32</c:v>
                </c:pt>
                <c:pt idx="3120">
                  <c:v>11.35</c:v>
                </c:pt>
                <c:pt idx="3121">
                  <c:v>11.38</c:v>
                </c:pt>
                <c:pt idx="3122">
                  <c:v>11.41</c:v>
                </c:pt>
                <c:pt idx="3123">
                  <c:v>11.44</c:v>
                </c:pt>
                <c:pt idx="3124">
                  <c:v>11.47</c:v>
                </c:pt>
                <c:pt idx="3125">
                  <c:v>11.5</c:v>
                </c:pt>
                <c:pt idx="3126">
                  <c:v>11.53</c:v>
                </c:pt>
                <c:pt idx="3127">
                  <c:v>11.56</c:v>
                </c:pt>
                <c:pt idx="3128">
                  <c:v>11.59</c:v>
                </c:pt>
                <c:pt idx="3129">
                  <c:v>11.62</c:v>
                </c:pt>
                <c:pt idx="3130">
                  <c:v>11.65</c:v>
                </c:pt>
                <c:pt idx="3131">
                  <c:v>11.68</c:v>
                </c:pt>
                <c:pt idx="3132">
                  <c:v>11.71</c:v>
                </c:pt>
                <c:pt idx="3133">
                  <c:v>11.74</c:v>
                </c:pt>
                <c:pt idx="3134">
                  <c:v>11.77</c:v>
                </c:pt>
                <c:pt idx="3135">
                  <c:v>11.8</c:v>
                </c:pt>
                <c:pt idx="3136">
                  <c:v>11.83</c:v>
                </c:pt>
                <c:pt idx="3137">
                  <c:v>11.86</c:v>
                </c:pt>
                <c:pt idx="3138">
                  <c:v>11.89</c:v>
                </c:pt>
                <c:pt idx="3139">
                  <c:v>11.92</c:v>
                </c:pt>
                <c:pt idx="3140">
                  <c:v>11.95</c:v>
                </c:pt>
                <c:pt idx="3141">
                  <c:v>11.98</c:v>
                </c:pt>
                <c:pt idx="3142">
                  <c:v>12.01</c:v>
                </c:pt>
                <c:pt idx="3143">
                  <c:v>12.04</c:v>
                </c:pt>
                <c:pt idx="3144">
                  <c:v>12.07</c:v>
                </c:pt>
                <c:pt idx="3145">
                  <c:v>12.1</c:v>
                </c:pt>
                <c:pt idx="3146">
                  <c:v>12.13</c:v>
                </c:pt>
                <c:pt idx="3147">
                  <c:v>12.16</c:v>
                </c:pt>
                <c:pt idx="3148">
                  <c:v>12.19</c:v>
                </c:pt>
                <c:pt idx="3149">
                  <c:v>12.22</c:v>
                </c:pt>
                <c:pt idx="3150">
                  <c:v>12.25</c:v>
                </c:pt>
                <c:pt idx="3151">
                  <c:v>12.28</c:v>
                </c:pt>
                <c:pt idx="3152">
                  <c:v>12.31</c:v>
                </c:pt>
                <c:pt idx="3153">
                  <c:v>12.34</c:v>
                </c:pt>
                <c:pt idx="3154">
                  <c:v>12.37</c:v>
                </c:pt>
                <c:pt idx="3155">
                  <c:v>12.4</c:v>
                </c:pt>
                <c:pt idx="3156">
                  <c:v>12.43</c:v>
                </c:pt>
                <c:pt idx="3157">
                  <c:v>12.46</c:v>
                </c:pt>
                <c:pt idx="3158">
                  <c:v>12.49</c:v>
                </c:pt>
                <c:pt idx="3159">
                  <c:v>12.52</c:v>
                </c:pt>
                <c:pt idx="3160">
                  <c:v>12.55</c:v>
                </c:pt>
                <c:pt idx="3161">
                  <c:v>12.58</c:v>
                </c:pt>
                <c:pt idx="3162">
                  <c:v>12.61</c:v>
                </c:pt>
                <c:pt idx="3163">
                  <c:v>12.64</c:v>
                </c:pt>
                <c:pt idx="3164">
                  <c:v>12.67</c:v>
                </c:pt>
                <c:pt idx="3165">
                  <c:v>12.7</c:v>
                </c:pt>
                <c:pt idx="3166">
                  <c:v>12.73</c:v>
                </c:pt>
                <c:pt idx="3167">
                  <c:v>12.76</c:v>
                </c:pt>
                <c:pt idx="3168">
                  <c:v>12.79</c:v>
                </c:pt>
                <c:pt idx="3169">
                  <c:v>12.82</c:v>
                </c:pt>
                <c:pt idx="3170">
                  <c:v>12.85</c:v>
                </c:pt>
                <c:pt idx="3171">
                  <c:v>12.88</c:v>
                </c:pt>
                <c:pt idx="3172">
                  <c:v>12.91</c:v>
                </c:pt>
                <c:pt idx="3173">
                  <c:v>12.94</c:v>
                </c:pt>
                <c:pt idx="3174">
                  <c:v>12.97</c:v>
                </c:pt>
                <c:pt idx="3175">
                  <c:v>13.0</c:v>
                </c:pt>
                <c:pt idx="3176">
                  <c:v>13.03</c:v>
                </c:pt>
                <c:pt idx="3177">
                  <c:v>13.06</c:v>
                </c:pt>
                <c:pt idx="3178">
                  <c:v>13.09</c:v>
                </c:pt>
                <c:pt idx="3179">
                  <c:v>13.12</c:v>
                </c:pt>
                <c:pt idx="3180">
                  <c:v>13.15</c:v>
                </c:pt>
                <c:pt idx="3181">
                  <c:v>13.18</c:v>
                </c:pt>
                <c:pt idx="3182">
                  <c:v>13.21</c:v>
                </c:pt>
                <c:pt idx="3183">
                  <c:v>13.24</c:v>
                </c:pt>
                <c:pt idx="3184">
                  <c:v>13.27</c:v>
                </c:pt>
                <c:pt idx="3185">
                  <c:v>13.3</c:v>
                </c:pt>
                <c:pt idx="3186">
                  <c:v>13.33</c:v>
                </c:pt>
                <c:pt idx="3187">
                  <c:v>13.36</c:v>
                </c:pt>
                <c:pt idx="3188">
                  <c:v>13.39</c:v>
                </c:pt>
                <c:pt idx="3189">
                  <c:v>13.42</c:v>
                </c:pt>
                <c:pt idx="3190">
                  <c:v>13.45</c:v>
                </c:pt>
                <c:pt idx="3191">
                  <c:v>13.48</c:v>
                </c:pt>
                <c:pt idx="3192">
                  <c:v>13.51</c:v>
                </c:pt>
                <c:pt idx="3193">
                  <c:v>13.54</c:v>
                </c:pt>
                <c:pt idx="3194">
                  <c:v>13.57</c:v>
                </c:pt>
                <c:pt idx="3195">
                  <c:v>13.6</c:v>
                </c:pt>
                <c:pt idx="3196">
                  <c:v>13.63</c:v>
                </c:pt>
                <c:pt idx="3197">
                  <c:v>13.66</c:v>
                </c:pt>
                <c:pt idx="3198">
                  <c:v>13.69</c:v>
                </c:pt>
                <c:pt idx="3199">
                  <c:v>13.72</c:v>
                </c:pt>
                <c:pt idx="3200">
                  <c:v>13.75</c:v>
                </c:pt>
                <c:pt idx="3201">
                  <c:v>13.78</c:v>
                </c:pt>
                <c:pt idx="3202">
                  <c:v>13.81</c:v>
                </c:pt>
                <c:pt idx="3203">
                  <c:v>13.84</c:v>
                </c:pt>
                <c:pt idx="3204">
                  <c:v>13.87</c:v>
                </c:pt>
                <c:pt idx="3205">
                  <c:v>13.9</c:v>
                </c:pt>
                <c:pt idx="3206">
                  <c:v>13.93</c:v>
                </c:pt>
                <c:pt idx="3207">
                  <c:v>13.96</c:v>
                </c:pt>
                <c:pt idx="3208">
                  <c:v>13.99</c:v>
                </c:pt>
                <c:pt idx="3209">
                  <c:v>14.02</c:v>
                </c:pt>
                <c:pt idx="3210">
                  <c:v>14.05</c:v>
                </c:pt>
                <c:pt idx="3211">
                  <c:v>14.08</c:v>
                </c:pt>
                <c:pt idx="3212">
                  <c:v>14.11</c:v>
                </c:pt>
                <c:pt idx="3213">
                  <c:v>14.14</c:v>
                </c:pt>
                <c:pt idx="3214">
                  <c:v>14.17</c:v>
                </c:pt>
                <c:pt idx="3215">
                  <c:v>14.2</c:v>
                </c:pt>
                <c:pt idx="3216">
                  <c:v>14.23</c:v>
                </c:pt>
                <c:pt idx="3217">
                  <c:v>14.26</c:v>
                </c:pt>
                <c:pt idx="3218">
                  <c:v>14.29</c:v>
                </c:pt>
                <c:pt idx="3219">
                  <c:v>14.32</c:v>
                </c:pt>
                <c:pt idx="3220">
                  <c:v>14.35</c:v>
                </c:pt>
                <c:pt idx="3221">
                  <c:v>14.38</c:v>
                </c:pt>
                <c:pt idx="3222">
                  <c:v>14.41</c:v>
                </c:pt>
                <c:pt idx="3223">
                  <c:v>14.44</c:v>
                </c:pt>
                <c:pt idx="3224">
                  <c:v>14.47</c:v>
                </c:pt>
                <c:pt idx="3225">
                  <c:v>14.5</c:v>
                </c:pt>
                <c:pt idx="3226">
                  <c:v>14.53</c:v>
                </c:pt>
                <c:pt idx="3227">
                  <c:v>14.56</c:v>
                </c:pt>
                <c:pt idx="3228">
                  <c:v>14.59</c:v>
                </c:pt>
                <c:pt idx="3229">
                  <c:v>14.62</c:v>
                </c:pt>
                <c:pt idx="3230">
                  <c:v>14.65</c:v>
                </c:pt>
                <c:pt idx="3231">
                  <c:v>14.68</c:v>
                </c:pt>
                <c:pt idx="3232">
                  <c:v>14.71</c:v>
                </c:pt>
                <c:pt idx="3233">
                  <c:v>14.74</c:v>
                </c:pt>
                <c:pt idx="3234">
                  <c:v>14.77</c:v>
                </c:pt>
                <c:pt idx="3235">
                  <c:v>14.8</c:v>
                </c:pt>
                <c:pt idx="3236">
                  <c:v>14.83</c:v>
                </c:pt>
                <c:pt idx="3237">
                  <c:v>14.86</c:v>
                </c:pt>
                <c:pt idx="3238">
                  <c:v>14.89</c:v>
                </c:pt>
                <c:pt idx="3239">
                  <c:v>14.92</c:v>
                </c:pt>
                <c:pt idx="3240">
                  <c:v>14.95</c:v>
                </c:pt>
                <c:pt idx="3241">
                  <c:v>14.98</c:v>
                </c:pt>
                <c:pt idx="3242">
                  <c:v>15.01</c:v>
                </c:pt>
                <c:pt idx="3243">
                  <c:v>15.04</c:v>
                </c:pt>
                <c:pt idx="3244">
                  <c:v>15.07</c:v>
                </c:pt>
                <c:pt idx="3245">
                  <c:v>15.1</c:v>
                </c:pt>
                <c:pt idx="3246">
                  <c:v>15.13</c:v>
                </c:pt>
                <c:pt idx="3247">
                  <c:v>15.16</c:v>
                </c:pt>
                <c:pt idx="3248">
                  <c:v>15.19</c:v>
                </c:pt>
                <c:pt idx="3249">
                  <c:v>15.22</c:v>
                </c:pt>
                <c:pt idx="3250">
                  <c:v>15.25</c:v>
                </c:pt>
                <c:pt idx="3251">
                  <c:v>15.28</c:v>
                </c:pt>
                <c:pt idx="3252">
                  <c:v>15.31</c:v>
                </c:pt>
                <c:pt idx="3253">
                  <c:v>15.34</c:v>
                </c:pt>
                <c:pt idx="3254">
                  <c:v>15.37</c:v>
                </c:pt>
                <c:pt idx="3255">
                  <c:v>15.4</c:v>
                </c:pt>
                <c:pt idx="3256">
                  <c:v>15.43</c:v>
                </c:pt>
                <c:pt idx="3257">
                  <c:v>15.46</c:v>
                </c:pt>
                <c:pt idx="3258">
                  <c:v>15.49</c:v>
                </c:pt>
                <c:pt idx="3259">
                  <c:v>15.52</c:v>
                </c:pt>
                <c:pt idx="3260">
                  <c:v>15.55</c:v>
                </c:pt>
                <c:pt idx="3261">
                  <c:v>15.58</c:v>
                </c:pt>
                <c:pt idx="3262">
                  <c:v>15.61</c:v>
                </c:pt>
                <c:pt idx="3263">
                  <c:v>15.64</c:v>
                </c:pt>
                <c:pt idx="3264">
                  <c:v>15.67</c:v>
                </c:pt>
                <c:pt idx="3265">
                  <c:v>15.7</c:v>
                </c:pt>
                <c:pt idx="3266">
                  <c:v>15.73</c:v>
                </c:pt>
                <c:pt idx="3267">
                  <c:v>15.76</c:v>
                </c:pt>
                <c:pt idx="3268">
                  <c:v>15.79</c:v>
                </c:pt>
                <c:pt idx="3269">
                  <c:v>15.82</c:v>
                </c:pt>
                <c:pt idx="3270">
                  <c:v>15.85</c:v>
                </c:pt>
                <c:pt idx="3271">
                  <c:v>15.88</c:v>
                </c:pt>
                <c:pt idx="3272">
                  <c:v>15.91</c:v>
                </c:pt>
                <c:pt idx="3273">
                  <c:v>15.94</c:v>
                </c:pt>
                <c:pt idx="3274">
                  <c:v>15.97</c:v>
                </c:pt>
                <c:pt idx="3275">
                  <c:v>16.0</c:v>
                </c:pt>
                <c:pt idx="3276">
                  <c:v>16.03</c:v>
                </c:pt>
                <c:pt idx="3277">
                  <c:v>16.06</c:v>
                </c:pt>
                <c:pt idx="3278">
                  <c:v>16.09</c:v>
                </c:pt>
                <c:pt idx="3279">
                  <c:v>16.12</c:v>
                </c:pt>
                <c:pt idx="3280">
                  <c:v>16.14999999999999</c:v>
                </c:pt>
                <c:pt idx="3281">
                  <c:v>16.17999999999999</c:v>
                </c:pt>
                <c:pt idx="3282">
                  <c:v>16.20999999999999</c:v>
                </c:pt>
                <c:pt idx="3283">
                  <c:v>16.23999999999999</c:v>
                </c:pt>
                <c:pt idx="3284">
                  <c:v>16.26999999999999</c:v>
                </c:pt>
                <c:pt idx="3285">
                  <c:v>16.29999999999999</c:v>
                </c:pt>
                <c:pt idx="3286">
                  <c:v>16.32999999999999</c:v>
                </c:pt>
                <c:pt idx="3287">
                  <c:v>16.36</c:v>
                </c:pt>
                <c:pt idx="3288">
                  <c:v>16.39</c:v>
                </c:pt>
                <c:pt idx="3289">
                  <c:v>16.42</c:v>
                </c:pt>
                <c:pt idx="3290">
                  <c:v>16.45</c:v>
                </c:pt>
                <c:pt idx="3291">
                  <c:v>16.47999999999999</c:v>
                </c:pt>
                <c:pt idx="3292">
                  <c:v>16.50999999999999</c:v>
                </c:pt>
                <c:pt idx="3293">
                  <c:v>16.53999999999999</c:v>
                </c:pt>
                <c:pt idx="3294">
                  <c:v>16.56999999999999</c:v>
                </c:pt>
                <c:pt idx="3295">
                  <c:v>16.59999999999999</c:v>
                </c:pt>
                <c:pt idx="3296">
                  <c:v>16.62999999999999</c:v>
                </c:pt>
                <c:pt idx="3297">
                  <c:v>16.66</c:v>
                </c:pt>
                <c:pt idx="3298">
                  <c:v>16.68999999999999</c:v>
                </c:pt>
                <c:pt idx="3299">
                  <c:v>16.72</c:v>
                </c:pt>
                <c:pt idx="3300">
                  <c:v>16.75</c:v>
                </c:pt>
                <c:pt idx="3301">
                  <c:v>16.78</c:v>
                </c:pt>
                <c:pt idx="3302">
                  <c:v>16.81000000000001</c:v>
                </c:pt>
                <c:pt idx="3303">
                  <c:v>16.84</c:v>
                </c:pt>
                <c:pt idx="3304">
                  <c:v>16.86999999999999</c:v>
                </c:pt>
                <c:pt idx="3305">
                  <c:v>16.89999999999999</c:v>
                </c:pt>
                <c:pt idx="3306">
                  <c:v>16.92999999999999</c:v>
                </c:pt>
                <c:pt idx="3307">
                  <c:v>16.95999999999999</c:v>
                </c:pt>
                <c:pt idx="3308">
                  <c:v>16.98999999999998</c:v>
                </c:pt>
                <c:pt idx="3309">
                  <c:v>17.02</c:v>
                </c:pt>
                <c:pt idx="3310">
                  <c:v>17.04999999999999</c:v>
                </c:pt>
                <c:pt idx="3311">
                  <c:v>17.07999999999999</c:v>
                </c:pt>
                <c:pt idx="3312">
                  <c:v>17.11</c:v>
                </c:pt>
                <c:pt idx="3313">
                  <c:v>17.14</c:v>
                </c:pt>
                <c:pt idx="3314">
                  <c:v>17.17000000000001</c:v>
                </c:pt>
                <c:pt idx="3315">
                  <c:v>17.2</c:v>
                </c:pt>
                <c:pt idx="3316">
                  <c:v>17.22999999999999</c:v>
                </c:pt>
                <c:pt idx="3317">
                  <c:v>17.25999999999999</c:v>
                </c:pt>
                <c:pt idx="3318">
                  <c:v>17.28999999999998</c:v>
                </c:pt>
                <c:pt idx="3319">
                  <c:v>17.31999999999999</c:v>
                </c:pt>
                <c:pt idx="3320">
                  <c:v>17.34999999999999</c:v>
                </c:pt>
                <c:pt idx="3321">
                  <c:v>17.37999999999999</c:v>
                </c:pt>
                <c:pt idx="3322">
                  <c:v>17.40999999999999</c:v>
                </c:pt>
                <c:pt idx="3323">
                  <c:v>17.43999999999999</c:v>
                </c:pt>
                <c:pt idx="3324">
                  <c:v>17.47</c:v>
                </c:pt>
                <c:pt idx="3325">
                  <c:v>17.5</c:v>
                </c:pt>
                <c:pt idx="3326">
                  <c:v>17.53</c:v>
                </c:pt>
                <c:pt idx="3327">
                  <c:v>17.56</c:v>
                </c:pt>
                <c:pt idx="3328">
                  <c:v>17.59</c:v>
                </c:pt>
                <c:pt idx="3329">
                  <c:v>17.62</c:v>
                </c:pt>
                <c:pt idx="3330">
                  <c:v>17.64999999999999</c:v>
                </c:pt>
                <c:pt idx="3331">
                  <c:v>17.67999999999999</c:v>
                </c:pt>
                <c:pt idx="3332">
                  <c:v>17.70999999999999</c:v>
                </c:pt>
                <c:pt idx="3333">
                  <c:v>17.73999999999999</c:v>
                </c:pt>
                <c:pt idx="3334">
                  <c:v>17.76999999999999</c:v>
                </c:pt>
                <c:pt idx="3335">
                  <c:v>17.79999999999999</c:v>
                </c:pt>
                <c:pt idx="3336">
                  <c:v>17.82999999999999</c:v>
                </c:pt>
                <c:pt idx="3337">
                  <c:v>17.86</c:v>
                </c:pt>
                <c:pt idx="3338">
                  <c:v>17.89</c:v>
                </c:pt>
                <c:pt idx="3339">
                  <c:v>17.92</c:v>
                </c:pt>
                <c:pt idx="3340">
                  <c:v>17.95</c:v>
                </c:pt>
                <c:pt idx="3341">
                  <c:v>17.97999999999999</c:v>
                </c:pt>
                <c:pt idx="3342">
                  <c:v>18.00999999999999</c:v>
                </c:pt>
                <c:pt idx="3343">
                  <c:v>18.03999999999999</c:v>
                </c:pt>
                <c:pt idx="3344">
                  <c:v>18.06999999999999</c:v>
                </c:pt>
                <c:pt idx="3345">
                  <c:v>18.09999999999999</c:v>
                </c:pt>
                <c:pt idx="3346">
                  <c:v>18.12999999999999</c:v>
                </c:pt>
                <c:pt idx="3347">
                  <c:v>18.16</c:v>
                </c:pt>
                <c:pt idx="3348">
                  <c:v>18.18999999999999</c:v>
                </c:pt>
                <c:pt idx="3349">
                  <c:v>18.22</c:v>
                </c:pt>
                <c:pt idx="3350">
                  <c:v>18.25</c:v>
                </c:pt>
                <c:pt idx="3351">
                  <c:v>18.28</c:v>
                </c:pt>
                <c:pt idx="3352">
                  <c:v>18.31000000000001</c:v>
                </c:pt>
                <c:pt idx="3353">
                  <c:v>18.33999999999999</c:v>
                </c:pt>
                <c:pt idx="3354">
                  <c:v>18.36999999999999</c:v>
                </c:pt>
                <c:pt idx="3355">
                  <c:v>18.39999999999999</c:v>
                </c:pt>
                <c:pt idx="3356">
                  <c:v>18.42999999999999</c:v>
                </c:pt>
                <c:pt idx="3357">
                  <c:v>18.45999999999999</c:v>
                </c:pt>
                <c:pt idx="3358">
                  <c:v>18.48999999999998</c:v>
                </c:pt>
                <c:pt idx="3359">
                  <c:v>18.52</c:v>
                </c:pt>
                <c:pt idx="3360">
                  <c:v>18.54999999999999</c:v>
                </c:pt>
                <c:pt idx="3361">
                  <c:v>18.57999999999999</c:v>
                </c:pt>
                <c:pt idx="3362">
                  <c:v>18.61</c:v>
                </c:pt>
                <c:pt idx="3363">
                  <c:v>18.64</c:v>
                </c:pt>
                <c:pt idx="3364">
                  <c:v>18.67000000000001</c:v>
                </c:pt>
                <c:pt idx="3365">
                  <c:v>18.7</c:v>
                </c:pt>
                <c:pt idx="3366">
                  <c:v>18.72999999999999</c:v>
                </c:pt>
                <c:pt idx="3367">
                  <c:v>18.75999999999999</c:v>
                </c:pt>
                <c:pt idx="3368">
                  <c:v>18.78999999999998</c:v>
                </c:pt>
                <c:pt idx="3369">
                  <c:v>18.81999999999999</c:v>
                </c:pt>
                <c:pt idx="3370">
                  <c:v>18.84999999999999</c:v>
                </c:pt>
                <c:pt idx="3371">
                  <c:v>18.87999999999999</c:v>
                </c:pt>
                <c:pt idx="3372">
                  <c:v>18.90999999999999</c:v>
                </c:pt>
                <c:pt idx="3373">
                  <c:v>18.93999999999999</c:v>
                </c:pt>
                <c:pt idx="3374">
                  <c:v>18.97</c:v>
                </c:pt>
                <c:pt idx="3375">
                  <c:v>19.0</c:v>
                </c:pt>
                <c:pt idx="3376">
                  <c:v>19.03</c:v>
                </c:pt>
                <c:pt idx="3377">
                  <c:v>19.06</c:v>
                </c:pt>
                <c:pt idx="3378">
                  <c:v>19.08999999999999</c:v>
                </c:pt>
                <c:pt idx="3379">
                  <c:v>19.12</c:v>
                </c:pt>
                <c:pt idx="3380">
                  <c:v>19.14999999999999</c:v>
                </c:pt>
                <c:pt idx="3381">
                  <c:v>19.17999999999999</c:v>
                </c:pt>
                <c:pt idx="3382">
                  <c:v>19.20999999999999</c:v>
                </c:pt>
                <c:pt idx="3383">
                  <c:v>19.23999999999999</c:v>
                </c:pt>
                <c:pt idx="3384">
                  <c:v>19.26999999999999</c:v>
                </c:pt>
                <c:pt idx="3385">
                  <c:v>19.29999999999999</c:v>
                </c:pt>
                <c:pt idx="3386">
                  <c:v>19.32999999999999</c:v>
                </c:pt>
                <c:pt idx="3387">
                  <c:v>19.36</c:v>
                </c:pt>
                <c:pt idx="3388">
                  <c:v>19.39</c:v>
                </c:pt>
                <c:pt idx="3389">
                  <c:v>19.42</c:v>
                </c:pt>
                <c:pt idx="3390">
                  <c:v>19.45</c:v>
                </c:pt>
                <c:pt idx="3391">
                  <c:v>19.47999999999999</c:v>
                </c:pt>
                <c:pt idx="3392">
                  <c:v>19.50999999999999</c:v>
                </c:pt>
                <c:pt idx="3393">
                  <c:v>19.53999999999999</c:v>
                </c:pt>
                <c:pt idx="3394">
                  <c:v>19.56999999999999</c:v>
                </c:pt>
                <c:pt idx="3395">
                  <c:v>19.59999999999999</c:v>
                </c:pt>
                <c:pt idx="3396">
                  <c:v>19.62999999999999</c:v>
                </c:pt>
                <c:pt idx="3397">
                  <c:v>19.66</c:v>
                </c:pt>
                <c:pt idx="3398">
                  <c:v>19.68999999999999</c:v>
                </c:pt>
                <c:pt idx="3399">
                  <c:v>19.72</c:v>
                </c:pt>
                <c:pt idx="3400">
                  <c:v>19.75</c:v>
                </c:pt>
                <c:pt idx="3401">
                  <c:v>19.78</c:v>
                </c:pt>
                <c:pt idx="3402">
                  <c:v>19.81000000000001</c:v>
                </c:pt>
                <c:pt idx="3403">
                  <c:v>19.83999999999999</c:v>
                </c:pt>
                <c:pt idx="3404">
                  <c:v>19.86999999999999</c:v>
                </c:pt>
                <c:pt idx="3405">
                  <c:v>19.89999999999999</c:v>
                </c:pt>
                <c:pt idx="3406">
                  <c:v>19.92999999999999</c:v>
                </c:pt>
                <c:pt idx="3407">
                  <c:v>19.95999999999999</c:v>
                </c:pt>
                <c:pt idx="3408">
                  <c:v>19.98999999999998</c:v>
                </c:pt>
                <c:pt idx="3409">
                  <c:v>20.02</c:v>
                </c:pt>
                <c:pt idx="3410">
                  <c:v>20.04999999999999</c:v>
                </c:pt>
                <c:pt idx="3411">
                  <c:v>20.07999999999999</c:v>
                </c:pt>
                <c:pt idx="3412">
                  <c:v>20.11</c:v>
                </c:pt>
                <c:pt idx="3413">
                  <c:v>20.14</c:v>
                </c:pt>
                <c:pt idx="3414">
                  <c:v>20.17000000000001</c:v>
                </c:pt>
                <c:pt idx="3415">
                  <c:v>20.2</c:v>
                </c:pt>
                <c:pt idx="3416">
                  <c:v>20.22999999999999</c:v>
                </c:pt>
                <c:pt idx="3417">
                  <c:v>20.25999999999999</c:v>
                </c:pt>
                <c:pt idx="3418">
                  <c:v>20.28999999999998</c:v>
                </c:pt>
                <c:pt idx="3419">
                  <c:v>20.31999999999999</c:v>
                </c:pt>
                <c:pt idx="3420">
                  <c:v>20.34999999999999</c:v>
                </c:pt>
                <c:pt idx="3421">
                  <c:v>20.37999999999999</c:v>
                </c:pt>
                <c:pt idx="3422">
                  <c:v>20.40999999999999</c:v>
                </c:pt>
                <c:pt idx="3423">
                  <c:v>20.43999999999999</c:v>
                </c:pt>
                <c:pt idx="3424">
                  <c:v>20.47</c:v>
                </c:pt>
                <c:pt idx="3425">
                  <c:v>20.5</c:v>
                </c:pt>
                <c:pt idx="3426">
                  <c:v>20.53</c:v>
                </c:pt>
                <c:pt idx="3427">
                  <c:v>20.56</c:v>
                </c:pt>
                <c:pt idx="3428">
                  <c:v>20.58999999999999</c:v>
                </c:pt>
                <c:pt idx="3429">
                  <c:v>20.62</c:v>
                </c:pt>
                <c:pt idx="3430">
                  <c:v>20.64999999999999</c:v>
                </c:pt>
                <c:pt idx="3431">
                  <c:v>20.67999999999999</c:v>
                </c:pt>
                <c:pt idx="3432">
                  <c:v>20.70999999999999</c:v>
                </c:pt>
                <c:pt idx="3433">
                  <c:v>20.73999999999999</c:v>
                </c:pt>
                <c:pt idx="3434">
                  <c:v>20.76999999999999</c:v>
                </c:pt>
                <c:pt idx="3435">
                  <c:v>20.79999999999999</c:v>
                </c:pt>
                <c:pt idx="3436">
                  <c:v>20.83</c:v>
                </c:pt>
                <c:pt idx="3437">
                  <c:v>20.86</c:v>
                </c:pt>
                <c:pt idx="3438">
                  <c:v>20.89</c:v>
                </c:pt>
                <c:pt idx="3439">
                  <c:v>20.92</c:v>
                </c:pt>
                <c:pt idx="3440">
                  <c:v>20.95</c:v>
                </c:pt>
                <c:pt idx="3441">
                  <c:v>20.97999999999999</c:v>
                </c:pt>
                <c:pt idx="3442">
                  <c:v>21.00999999999999</c:v>
                </c:pt>
                <c:pt idx="3443">
                  <c:v>21.03999999999999</c:v>
                </c:pt>
                <c:pt idx="3444">
                  <c:v>21.06999999999999</c:v>
                </c:pt>
                <c:pt idx="3445">
                  <c:v>21.09999999999999</c:v>
                </c:pt>
                <c:pt idx="3446">
                  <c:v>21.12999999999999</c:v>
                </c:pt>
                <c:pt idx="3447">
                  <c:v>21.16</c:v>
                </c:pt>
                <c:pt idx="3448">
                  <c:v>21.18999999999999</c:v>
                </c:pt>
                <c:pt idx="3449">
                  <c:v>21.22</c:v>
                </c:pt>
                <c:pt idx="3450">
                  <c:v>21.25</c:v>
                </c:pt>
                <c:pt idx="3451">
                  <c:v>21.28</c:v>
                </c:pt>
                <c:pt idx="3452">
                  <c:v>21.31000000000001</c:v>
                </c:pt>
                <c:pt idx="3453">
                  <c:v>21.33999999999999</c:v>
                </c:pt>
                <c:pt idx="3454">
                  <c:v>21.36999999999999</c:v>
                </c:pt>
                <c:pt idx="3455">
                  <c:v>21.39999999999999</c:v>
                </c:pt>
                <c:pt idx="3456">
                  <c:v>21.42999999999999</c:v>
                </c:pt>
                <c:pt idx="3457">
                  <c:v>21.45999999999999</c:v>
                </c:pt>
                <c:pt idx="3458">
                  <c:v>21.48999999999998</c:v>
                </c:pt>
                <c:pt idx="3459">
                  <c:v>21.52</c:v>
                </c:pt>
                <c:pt idx="3460">
                  <c:v>21.54999999999999</c:v>
                </c:pt>
                <c:pt idx="3461">
                  <c:v>21.58</c:v>
                </c:pt>
                <c:pt idx="3462">
                  <c:v>21.61</c:v>
                </c:pt>
                <c:pt idx="3463">
                  <c:v>21.64</c:v>
                </c:pt>
                <c:pt idx="3464">
                  <c:v>21.67</c:v>
                </c:pt>
                <c:pt idx="3465">
                  <c:v>21.7</c:v>
                </c:pt>
                <c:pt idx="3466">
                  <c:v>21.72999999999999</c:v>
                </c:pt>
                <c:pt idx="3467">
                  <c:v>21.75999999999999</c:v>
                </c:pt>
                <c:pt idx="3468">
                  <c:v>21.78999999999998</c:v>
                </c:pt>
                <c:pt idx="3469">
                  <c:v>21.81999999999999</c:v>
                </c:pt>
                <c:pt idx="3470">
                  <c:v>21.84999999999999</c:v>
                </c:pt>
                <c:pt idx="3471">
                  <c:v>21.87999999999999</c:v>
                </c:pt>
                <c:pt idx="3472">
                  <c:v>21.90999999999999</c:v>
                </c:pt>
                <c:pt idx="3473">
                  <c:v>21.93999999999999</c:v>
                </c:pt>
                <c:pt idx="3474">
                  <c:v>21.97</c:v>
                </c:pt>
                <c:pt idx="3475">
                  <c:v>22.0</c:v>
                </c:pt>
                <c:pt idx="3476">
                  <c:v>22.03</c:v>
                </c:pt>
                <c:pt idx="3477">
                  <c:v>22.06</c:v>
                </c:pt>
                <c:pt idx="3478">
                  <c:v>22.08999999999999</c:v>
                </c:pt>
                <c:pt idx="3479">
                  <c:v>22.12</c:v>
                </c:pt>
                <c:pt idx="3480">
                  <c:v>22.14999999999999</c:v>
                </c:pt>
                <c:pt idx="3481">
                  <c:v>22.17999999999999</c:v>
                </c:pt>
                <c:pt idx="3482">
                  <c:v>22.20999999999999</c:v>
                </c:pt>
                <c:pt idx="3483">
                  <c:v>22.23999999999999</c:v>
                </c:pt>
                <c:pt idx="3484">
                  <c:v>22.26999999999999</c:v>
                </c:pt>
                <c:pt idx="3485">
                  <c:v>22.29999999999999</c:v>
                </c:pt>
                <c:pt idx="3486">
                  <c:v>22.33</c:v>
                </c:pt>
                <c:pt idx="3487">
                  <c:v>22.36</c:v>
                </c:pt>
                <c:pt idx="3488">
                  <c:v>22.39</c:v>
                </c:pt>
                <c:pt idx="3489">
                  <c:v>22.42</c:v>
                </c:pt>
                <c:pt idx="3490">
                  <c:v>22.45</c:v>
                </c:pt>
                <c:pt idx="3491">
                  <c:v>22.47999999999999</c:v>
                </c:pt>
                <c:pt idx="3492">
                  <c:v>22.50999999999999</c:v>
                </c:pt>
                <c:pt idx="3493">
                  <c:v>22.53999999999999</c:v>
                </c:pt>
                <c:pt idx="3494">
                  <c:v>22.56999999999999</c:v>
                </c:pt>
                <c:pt idx="3495">
                  <c:v>22.59999999999999</c:v>
                </c:pt>
                <c:pt idx="3496">
                  <c:v>22.62999999999999</c:v>
                </c:pt>
                <c:pt idx="3497">
                  <c:v>22.66</c:v>
                </c:pt>
                <c:pt idx="3498">
                  <c:v>22.68999999999999</c:v>
                </c:pt>
                <c:pt idx="3499">
                  <c:v>22.72</c:v>
                </c:pt>
                <c:pt idx="3500">
                  <c:v>22.75</c:v>
                </c:pt>
                <c:pt idx="3501">
                  <c:v>22.78</c:v>
                </c:pt>
                <c:pt idx="3502">
                  <c:v>22.81000000000001</c:v>
                </c:pt>
                <c:pt idx="3503">
                  <c:v>22.83999999999999</c:v>
                </c:pt>
                <c:pt idx="3504">
                  <c:v>22.86999999999999</c:v>
                </c:pt>
                <c:pt idx="3505">
                  <c:v>22.89999999999999</c:v>
                </c:pt>
                <c:pt idx="3506">
                  <c:v>22.92999999999999</c:v>
                </c:pt>
                <c:pt idx="3507">
                  <c:v>22.95999999999999</c:v>
                </c:pt>
                <c:pt idx="3508">
                  <c:v>22.98999999999998</c:v>
                </c:pt>
                <c:pt idx="3509">
                  <c:v>23.02</c:v>
                </c:pt>
                <c:pt idx="3510">
                  <c:v>23.04999999999999</c:v>
                </c:pt>
                <c:pt idx="3511">
                  <c:v>23.08</c:v>
                </c:pt>
                <c:pt idx="3512">
                  <c:v>23.11</c:v>
                </c:pt>
                <c:pt idx="3513">
                  <c:v>23.14</c:v>
                </c:pt>
                <c:pt idx="3514">
                  <c:v>23.17</c:v>
                </c:pt>
                <c:pt idx="3515">
                  <c:v>23.2</c:v>
                </c:pt>
                <c:pt idx="3516">
                  <c:v>23.22999999999999</c:v>
                </c:pt>
                <c:pt idx="3517">
                  <c:v>23.25999999999999</c:v>
                </c:pt>
                <c:pt idx="3518">
                  <c:v>23.28999999999998</c:v>
                </c:pt>
                <c:pt idx="3519">
                  <c:v>23.31999999999999</c:v>
                </c:pt>
                <c:pt idx="3520">
                  <c:v>23.34999999999999</c:v>
                </c:pt>
                <c:pt idx="3521">
                  <c:v>23.37999999999999</c:v>
                </c:pt>
                <c:pt idx="3522">
                  <c:v>23.40999999999999</c:v>
                </c:pt>
                <c:pt idx="3523">
                  <c:v>23.43999999999999</c:v>
                </c:pt>
                <c:pt idx="3524">
                  <c:v>23.47</c:v>
                </c:pt>
                <c:pt idx="3525">
                  <c:v>23.5</c:v>
                </c:pt>
                <c:pt idx="3526">
                  <c:v>23.53</c:v>
                </c:pt>
                <c:pt idx="3527">
                  <c:v>23.56</c:v>
                </c:pt>
                <c:pt idx="3528">
                  <c:v>23.58999999999999</c:v>
                </c:pt>
                <c:pt idx="3529">
                  <c:v>23.62</c:v>
                </c:pt>
                <c:pt idx="3530">
                  <c:v>23.64999999999999</c:v>
                </c:pt>
                <c:pt idx="3531">
                  <c:v>23.67999999999999</c:v>
                </c:pt>
                <c:pt idx="3532">
                  <c:v>23.70999999999999</c:v>
                </c:pt>
                <c:pt idx="3533">
                  <c:v>23.73999999999999</c:v>
                </c:pt>
                <c:pt idx="3534">
                  <c:v>23.76999999999999</c:v>
                </c:pt>
                <c:pt idx="3535">
                  <c:v>23.79999999999999</c:v>
                </c:pt>
                <c:pt idx="3536">
                  <c:v>23.83</c:v>
                </c:pt>
                <c:pt idx="3537">
                  <c:v>23.86</c:v>
                </c:pt>
                <c:pt idx="3538">
                  <c:v>23.89</c:v>
                </c:pt>
                <c:pt idx="3539">
                  <c:v>23.92</c:v>
                </c:pt>
                <c:pt idx="3540">
                  <c:v>23.95</c:v>
                </c:pt>
                <c:pt idx="3541">
                  <c:v>23.97999999999999</c:v>
                </c:pt>
                <c:pt idx="3542">
                  <c:v>24.00999999999999</c:v>
                </c:pt>
                <c:pt idx="3543">
                  <c:v>24.03999999999999</c:v>
                </c:pt>
                <c:pt idx="3544">
                  <c:v>24.06999999999999</c:v>
                </c:pt>
                <c:pt idx="3545">
                  <c:v>24.09999999999999</c:v>
                </c:pt>
                <c:pt idx="3546">
                  <c:v>24.12999999999999</c:v>
                </c:pt>
                <c:pt idx="3547">
                  <c:v>24.16</c:v>
                </c:pt>
                <c:pt idx="3548">
                  <c:v>24.18999999999999</c:v>
                </c:pt>
                <c:pt idx="3549">
                  <c:v>24.22</c:v>
                </c:pt>
                <c:pt idx="3550">
                  <c:v>24.25</c:v>
                </c:pt>
                <c:pt idx="3551">
                  <c:v>24.28</c:v>
                </c:pt>
                <c:pt idx="3552">
                  <c:v>24.31000000000001</c:v>
                </c:pt>
                <c:pt idx="3553">
                  <c:v>24.33999999999999</c:v>
                </c:pt>
                <c:pt idx="3554">
                  <c:v>24.36999999999999</c:v>
                </c:pt>
                <c:pt idx="3555">
                  <c:v>24.39999999999999</c:v>
                </c:pt>
                <c:pt idx="3556">
                  <c:v>24.42999999999999</c:v>
                </c:pt>
                <c:pt idx="3557">
                  <c:v>24.45999999999999</c:v>
                </c:pt>
                <c:pt idx="3558">
                  <c:v>24.48999999999998</c:v>
                </c:pt>
                <c:pt idx="3559">
                  <c:v>24.52</c:v>
                </c:pt>
                <c:pt idx="3560">
                  <c:v>24.54999999999999</c:v>
                </c:pt>
                <c:pt idx="3561">
                  <c:v>24.58</c:v>
                </c:pt>
                <c:pt idx="3562">
                  <c:v>24.61</c:v>
                </c:pt>
                <c:pt idx="3563">
                  <c:v>24.64</c:v>
                </c:pt>
                <c:pt idx="3564">
                  <c:v>24.67</c:v>
                </c:pt>
                <c:pt idx="3565">
                  <c:v>24.7</c:v>
                </c:pt>
                <c:pt idx="3566">
                  <c:v>24.72999999999999</c:v>
                </c:pt>
                <c:pt idx="3567">
                  <c:v>24.75999999999999</c:v>
                </c:pt>
                <c:pt idx="3568">
                  <c:v>24.78999999999998</c:v>
                </c:pt>
                <c:pt idx="3569">
                  <c:v>24.81999999999999</c:v>
                </c:pt>
                <c:pt idx="3570">
                  <c:v>24.84999999999999</c:v>
                </c:pt>
                <c:pt idx="3571">
                  <c:v>24.87999999999999</c:v>
                </c:pt>
                <c:pt idx="3572">
                  <c:v>24.90999999999999</c:v>
                </c:pt>
                <c:pt idx="3573">
                  <c:v>24.93999999999999</c:v>
                </c:pt>
                <c:pt idx="3574">
                  <c:v>24.97</c:v>
                </c:pt>
                <c:pt idx="3575">
                  <c:v>25.0</c:v>
                </c:pt>
                <c:pt idx="3576">
                  <c:v>25.03</c:v>
                </c:pt>
                <c:pt idx="3577">
                  <c:v>25.06</c:v>
                </c:pt>
                <c:pt idx="3578">
                  <c:v>25.08999999999999</c:v>
                </c:pt>
                <c:pt idx="3579">
                  <c:v>25.12</c:v>
                </c:pt>
                <c:pt idx="3580">
                  <c:v>25.14999999999999</c:v>
                </c:pt>
                <c:pt idx="3581">
                  <c:v>25.17999999999999</c:v>
                </c:pt>
                <c:pt idx="3582">
                  <c:v>25.20999999999999</c:v>
                </c:pt>
                <c:pt idx="3583">
                  <c:v>25.23999999999999</c:v>
                </c:pt>
                <c:pt idx="3584">
                  <c:v>25.26999999999999</c:v>
                </c:pt>
                <c:pt idx="3585">
                  <c:v>25.29999999999999</c:v>
                </c:pt>
                <c:pt idx="3586">
                  <c:v>25.33</c:v>
                </c:pt>
                <c:pt idx="3587">
                  <c:v>25.36</c:v>
                </c:pt>
                <c:pt idx="3588">
                  <c:v>25.39</c:v>
                </c:pt>
                <c:pt idx="3589">
                  <c:v>25.42</c:v>
                </c:pt>
                <c:pt idx="3590">
                  <c:v>25.45</c:v>
                </c:pt>
                <c:pt idx="3591">
                  <c:v>25.47999999999999</c:v>
                </c:pt>
                <c:pt idx="3592">
                  <c:v>25.50999999999999</c:v>
                </c:pt>
                <c:pt idx="3593">
                  <c:v>25.53999999999999</c:v>
                </c:pt>
                <c:pt idx="3594">
                  <c:v>25.56999999999999</c:v>
                </c:pt>
                <c:pt idx="3595">
                  <c:v>25.59999999999999</c:v>
                </c:pt>
                <c:pt idx="3596">
                  <c:v>25.62999999999999</c:v>
                </c:pt>
                <c:pt idx="3597">
                  <c:v>25.66</c:v>
                </c:pt>
                <c:pt idx="3598">
                  <c:v>25.68999999999999</c:v>
                </c:pt>
                <c:pt idx="3599">
                  <c:v>25.72</c:v>
                </c:pt>
                <c:pt idx="3600">
                  <c:v>25.75</c:v>
                </c:pt>
                <c:pt idx="3601">
                  <c:v>25.78</c:v>
                </c:pt>
                <c:pt idx="3602">
                  <c:v>25.81000000000001</c:v>
                </c:pt>
                <c:pt idx="3603">
                  <c:v>25.83999999999999</c:v>
                </c:pt>
                <c:pt idx="3604">
                  <c:v>25.86999999999999</c:v>
                </c:pt>
                <c:pt idx="3605">
                  <c:v>25.89999999999999</c:v>
                </c:pt>
                <c:pt idx="3606">
                  <c:v>25.92999999999999</c:v>
                </c:pt>
                <c:pt idx="3607">
                  <c:v>25.95999999999999</c:v>
                </c:pt>
                <c:pt idx="3608">
                  <c:v>25.98999999999998</c:v>
                </c:pt>
                <c:pt idx="3609">
                  <c:v>26.02</c:v>
                </c:pt>
                <c:pt idx="3610">
                  <c:v>26.04999999999999</c:v>
                </c:pt>
                <c:pt idx="3611">
                  <c:v>26.08</c:v>
                </c:pt>
                <c:pt idx="3612">
                  <c:v>26.11</c:v>
                </c:pt>
                <c:pt idx="3613">
                  <c:v>26.14</c:v>
                </c:pt>
                <c:pt idx="3614">
                  <c:v>26.17</c:v>
                </c:pt>
                <c:pt idx="3615">
                  <c:v>26.2</c:v>
                </c:pt>
                <c:pt idx="3616">
                  <c:v>26.22999999999999</c:v>
                </c:pt>
                <c:pt idx="3617">
                  <c:v>26.25999999999999</c:v>
                </c:pt>
                <c:pt idx="3618">
                  <c:v>26.28999999999998</c:v>
                </c:pt>
                <c:pt idx="3619">
                  <c:v>26.31999999999999</c:v>
                </c:pt>
                <c:pt idx="3620">
                  <c:v>26.34999999999999</c:v>
                </c:pt>
                <c:pt idx="3621">
                  <c:v>26.37999999999999</c:v>
                </c:pt>
                <c:pt idx="3622">
                  <c:v>26.40999999999999</c:v>
                </c:pt>
                <c:pt idx="3623">
                  <c:v>26.43999999999999</c:v>
                </c:pt>
                <c:pt idx="3624">
                  <c:v>26.47</c:v>
                </c:pt>
                <c:pt idx="3625">
                  <c:v>26.5</c:v>
                </c:pt>
                <c:pt idx="3626">
                  <c:v>26.53</c:v>
                </c:pt>
                <c:pt idx="3627">
                  <c:v>26.56</c:v>
                </c:pt>
                <c:pt idx="3628">
                  <c:v>26.58999999999999</c:v>
                </c:pt>
                <c:pt idx="3629">
                  <c:v>26.62</c:v>
                </c:pt>
                <c:pt idx="3630">
                  <c:v>26.64999999999999</c:v>
                </c:pt>
                <c:pt idx="3631">
                  <c:v>26.67999999999999</c:v>
                </c:pt>
                <c:pt idx="3632">
                  <c:v>26.70999999999999</c:v>
                </c:pt>
                <c:pt idx="3633">
                  <c:v>26.73999999999999</c:v>
                </c:pt>
                <c:pt idx="3634">
                  <c:v>26.76999999999999</c:v>
                </c:pt>
                <c:pt idx="3635">
                  <c:v>26.79999999999999</c:v>
                </c:pt>
                <c:pt idx="3636">
                  <c:v>26.83</c:v>
                </c:pt>
                <c:pt idx="3637">
                  <c:v>26.86</c:v>
                </c:pt>
                <c:pt idx="3638">
                  <c:v>26.89</c:v>
                </c:pt>
                <c:pt idx="3639">
                  <c:v>26.92</c:v>
                </c:pt>
                <c:pt idx="3640">
                  <c:v>26.95</c:v>
                </c:pt>
                <c:pt idx="3641">
                  <c:v>26.97999999999999</c:v>
                </c:pt>
                <c:pt idx="3642">
                  <c:v>27.00999999999999</c:v>
                </c:pt>
                <c:pt idx="3643">
                  <c:v>27.03999999999999</c:v>
                </c:pt>
                <c:pt idx="3644">
                  <c:v>27.06999999999999</c:v>
                </c:pt>
                <c:pt idx="3645">
                  <c:v>27.09999999999999</c:v>
                </c:pt>
                <c:pt idx="3646">
                  <c:v>27.12999999999999</c:v>
                </c:pt>
                <c:pt idx="3647">
                  <c:v>27.16</c:v>
                </c:pt>
                <c:pt idx="3648">
                  <c:v>27.18999999999999</c:v>
                </c:pt>
                <c:pt idx="3649">
                  <c:v>27.22</c:v>
                </c:pt>
                <c:pt idx="3650">
                  <c:v>27.25</c:v>
                </c:pt>
                <c:pt idx="3651">
                  <c:v>27.28</c:v>
                </c:pt>
                <c:pt idx="3652">
                  <c:v>27.31000000000001</c:v>
                </c:pt>
                <c:pt idx="3653">
                  <c:v>27.33999999999999</c:v>
                </c:pt>
                <c:pt idx="3654">
                  <c:v>27.36999999999999</c:v>
                </c:pt>
                <c:pt idx="3655">
                  <c:v>27.39999999999999</c:v>
                </c:pt>
                <c:pt idx="3656">
                  <c:v>27.42999999999999</c:v>
                </c:pt>
                <c:pt idx="3657">
                  <c:v>27.45999999999999</c:v>
                </c:pt>
                <c:pt idx="3658">
                  <c:v>27.48999999999998</c:v>
                </c:pt>
                <c:pt idx="3659">
                  <c:v>27.52</c:v>
                </c:pt>
                <c:pt idx="3660">
                  <c:v>27.54999999999999</c:v>
                </c:pt>
                <c:pt idx="3661">
                  <c:v>27.58</c:v>
                </c:pt>
                <c:pt idx="3662">
                  <c:v>27.61</c:v>
                </c:pt>
                <c:pt idx="3663">
                  <c:v>27.64</c:v>
                </c:pt>
                <c:pt idx="3664">
                  <c:v>27.67</c:v>
                </c:pt>
                <c:pt idx="3665">
                  <c:v>27.7</c:v>
                </c:pt>
                <c:pt idx="3666">
                  <c:v>27.72999999999999</c:v>
                </c:pt>
                <c:pt idx="3667">
                  <c:v>27.75999999999999</c:v>
                </c:pt>
                <c:pt idx="3668">
                  <c:v>27.78999999999998</c:v>
                </c:pt>
                <c:pt idx="3669">
                  <c:v>27.81999999999999</c:v>
                </c:pt>
                <c:pt idx="3670">
                  <c:v>27.84999999999999</c:v>
                </c:pt>
                <c:pt idx="3671">
                  <c:v>27.87999999999999</c:v>
                </c:pt>
                <c:pt idx="3672">
                  <c:v>27.90999999999999</c:v>
                </c:pt>
                <c:pt idx="3673">
                  <c:v>27.93999999999999</c:v>
                </c:pt>
                <c:pt idx="3674">
                  <c:v>27.97</c:v>
                </c:pt>
                <c:pt idx="3675">
                  <c:v>28.0</c:v>
                </c:pt>
                <c:pt idx="3676">
                  <c:v>28.03</c:v>
                </c:pt>
                <c:pt idx="3677">
                  <c:v>28.06</c:v>
                </c:pt>
                <c:pt idx="3678">
                  <c:v>28.08999999999999</c:v>
                </c:pt>
                <c:pt idx="3679">
                  <c:v>28.12</c:v>
                </c:pt>
                <c:pt idx="3680">
                  <c:v>28.14999999999999</c:v>
                </c:pt>
                <c:pt idx="3681">
                  <c:v>28.17999999999999</c:v>
                </c:pt>
                <c:pt idx="3682">
                  <c:v>28.20999999999999</c:v>
                </c:pt>
                <c:pt idx="3683">
                  <c:v>28.23999999999999</c:v>
                </c:pt>
                <c:pt idx="3684">
                  <c:v>28.26999999999999</c:v>
                </c:pt>
                <c:pt idx="3685">
                  <c:v>28.29999999999999</c:v>
                </c:pt>
                <c:pt idx="3686">
                  <c:v>28.33</c:v>
                </c:pt>
                <c:pt idx="3687">
                  <c:v>28.36</c:v>
                </c:pt>
                <c:pt idx="3688">
                  <c:v>28.39</c:v>
                </c:pt>
                <c:pt idx="3689">
                  <c:v>28.42</c:v>
                </c:pt>
                <c:pt idx="3690">
                  <c:v>28.45</c:v>
                </c:pt>
                <c:pt idx="3691">
                  <c:v>28.47999999999999</c:v>
                </c:pt>
                <c:pt idx="3692">
                  <c:v>28.50999999999999</c:v>
                </c:pt>
                <c:pt idx="3693">
                  <c:v>28.53999999999999</c:v>
                </c:pt>
                <c:pt idx="3694">
                  <c:v>28.56999999999999</c:v>
                </c:pt>
                <c:pt idx="3695">
                  <c:v>28.59999999999999</c:v>
                </c:pt>
                <c:pt idx="3696">
                  <c:v>28.62999999999999</c:v>
                </c:pt>
                <c:pt idx="3697">
                  <c:v>28.66</c:v>
                </c:pt>
                <c:pt idx="3698">
                  <c:v>28.68999999999999</c:v>
                </c:pt>
                <c:pt idx="3699">
                  <c:v>28.72</c:v>
                </c:pt>
                <c:pt idx="3700">
                  <c:v>28.75</c:v>
                </c:pt>
                <c:pt idx="3701">
                  <c:v>28.78</c:v>
                </c:pt>
                <c:pt idx="3702">
                  <c:v>28.81000000000001</c:v>
                </c:pt>
                <c:pt idx="3703">
                  <c:v>28.83999999999999</c:v>
                </c:pt>
                <c:pt idx="3704">
                  <c:v>28.86999999999999</c:v>
                </c:pt>
                <c:pt idx="3705">
                  <c:v>28.89999999999999</c:v>
                </c:pt>
                <c:pt idx="3706">
                  <c:v>28.92999999999999</c:v>
                </c:pt>
                <c:pt idx="3707">
                  <c:v>28.95999999999999</c:v>
                </c:pt>
                <c:pt idx="3708">
                  <c:v>28.98999999999998</c:v>
                </c:pt>
                <c:pt idx="3709">
                  <c:v>29.02</c:v>
                </c:pt>
                <c:pt idx="3710">
                  <c:v>29.04999999999999</c:v>
                </c:pt>
                <c:pt idx="3711">
                  <c:v>29.08</c:v>
                </c:pt>
                <c:pt idx="3712">
                  <c:v>29.11</c:v>
                </c:pt>
                <c:pt idx="3713">
                  <c:v>29.14</c:v>
                </c:pt>
                <c:pt idx="3714">
                  <c:v>29.17</c:v>
                </c:pt>
                <c:pt idx="3715">
                  <c:v>29.2</c:v>
                </c:pt>
                <c:pt idx="3716">
                  <c:v>29.22999999999999</c:v>
                </c:pt>
                <c:pt idx="3717">
                  <c:v>29.25999999999999</c:v>
                </c:pt>
                <c:pt idx="3718">
                  <c:v>29.28999999999998</c:v>
                </c:pt>
                <c:pt idx="3719">
                  <c:v>29.31999999999999</c:v>
                </c:pt>
                <c:pt idx="3720">
                  <c:v>29.34999999999999</c:v>
                </c:pt>
                <c:pt idx="3721">
                  <c:v>29.37999999999999</c:v>
                </c:pt>
                <c:pt idx="3722">
                  <c:v>29.40999999999999</c:v>
                </c:pt>
                <c:pt idx="3723">
                  <c:v>29.43999999999999</c:v>
                </c:pt>
                <c:pt idx="3724">
                  <c:v>29.47</c:v>
                </c:pt>
                <c:pt idx="3725">
                  <c:v>29.5</c:v>
                </c:pt>
                <c:pt idx="3726">
                  <c:v>29.53</c:v>
                </c:pt>
                <c:pt idx="3727">
                  <c:v>29.56</c:v>
                </c:pt>
                <c:pt idx="3728">
                  <c:v>29.58999999999999</c:v>
                </c:pt>
                <c:pt idx="3729">
                  <c:v>29.62</c:v>
                </c:pt>
                <c:pt idx="3730">
                  <c:v>29.64999999999999</c:v>
                </c:pt>
                <c:pt idx="3731">
                  <c:v>29.67999999999999</c:v>
                </c:pt>
                <c:pt idx="3732">
                  <c:v>29.70999999999999</c:v>
                </c:pt>
                <c:pt idx="3733">
                  <c:v>29.73999999999999</c:v>
                </c:pt>
                <c:pt idx="3734">
                  <c:v>29.76999999999999</c:v>
                </c:pt>
                <c:pt idx="3735">
                  <c:v>29.79999999999999</c:v>
                </c:pt>
                <c:pt idx="3736">
                  <c:v>29.83</c:v>
                </c:pt>
                <c:pt idx="3737">
                  <c:v>29.86</c:v>
                </c:pt>
                <c:pt idx="3738">
                  <c:v>29.89</c:v>
                </c:pt>
                <c:pt idx="3739">
                  <c:v>29.92</c:v>
                </c:pt>
                <c:pt idx="3740">
                  <c:v>29.95</c:v>
                </c:pt>
                <c:pt idx="3741">
                  <c:v>29.97999999999999</c:v>
                </c:pt>
                <c:pt idx="3742">
                  <c:v>30.00999999999999</c:v>
                </c:pt>
                <c:pt idx="3743">
                  <c:v>30.03999999999999</c:v>
                </c:pt>
                <c:pt idx="3744">
                  <c:v>30.06999999999999</c:v>
                </c:pt>
                <c:pt idx="3745">
                  <c:v>30.09999999999999</c:v>
                </c:pt>
                <c:pt idx="3746">
                  <c:v>30.12999999999999</c:v>
                </c:pt>
                <c:pt idx="3747">
                  <c:v>30.16</c:v>
                </c:pt>
                <c:pt idx="3748">
                  <c:v>30.18999999999999</c:v>
                </c:pt>
                <c:pt idx="3749">
                  <c:v>30.22</c:v>
                </c:pt>
                <c:pt idx="3750">
                  <c:v>30.25</c:v>
                </c:pt>
                <c:pt idx="3751">
                  <c:v>30.28</c:v>
                </c:pt>
                <c:pt idx="3752">
                  <c:v>30.31000000000001</c:v>
                </c:pt>
                <c:pt idx="3753">
                  <c:v>30.33999999999999</c:v>
                </c:pt>
                <c:pt idx="3754">
                  <c:v>30.36999999999999</c:v>
                </c:pt>
                <c:pt idx="3755">
                  <c:v>30.39999999999999</c:v>
                </c:pt>
                <c:pt idx="3756">
                  <c:v>30.42999999999999</c:v>
                </c:pt>
                <c:pt idx="3757">
                  <c:v>30.45999999999999</c:v>
                </c:pt>
                <c:pt idx="3758">
                  <c:v>30.48999999999998</c:v>
                </c:pt>
                <c:pt idx="3759">
                  <c:v>30.52</c:v>
                </c:pt>
                <c:pt idx="3760">
                  <c:v>30.54999999999999</c:v>
                </c:pt>
                <c:pt idx="3761">
                  <c:v>30.58</c:v>
                </c:pt>
                <c:pt idx="3762">
                  <c:v>30.61</c:v>
                </c:pt>
                <c:pt idx="3763">
                  <c:v>30.64</c:v>
                </c:pt>
                <c:pt idx="3764">
                  <c:v>30.67</c:v>
                </c:pt>
                <c:pt idx="3765">
                  <c:v>30.7</c:v>
                </c:pt>
                <c:pt idx="3766">
                  <c:v>30.72999999999999</c:v>
                </c:pt>
                <c:pt idx="3767">
                  <c:v>30.75999999999999</c:v>
                </c:pt>
                <c:pt idx="3768">
                  <c:v>30.78999999999998</c:v>
                </c:pt>
                <c:pt idx="3769">
                  <c:v>30.81999999999999</c:v>
                </c:pt>
                <c:pt idx="3770">
                  <c:v>30.84999999999999</c:v>
                </c:pt>
                <c:pt idx="3771">
                  <c:v>30.87999999999999</c:v>
                </c:pt>
                <c:pt idx="3772">
                  <c:v>30.90999999999999</c:v>
                </c:pt>
                <c:pt idx="3773">
                  <c:v>30.93999999999999</c:v>
                </c:pt>
                <c:pt idx="3774">
                  <c:v>30.97</c:v>
                </c:pt>
                <c:pt idx="3775">
                  <c:v>31.0</c:v>
                </c:pt>
                <c:pt idx="3776">
                  <c:v>31.03</c:v>
                </c:pt>
                <c:pt idx="3777">
                  <c:v>31.06</c:v>
                </c:pt>
                <c:pt idx="3778">
                  <c:v>31.08999999999999</c:v>
                </c:pt>
                <c:pt idx="3779">
                  <c:v>31.12</c:v>
                </c:pt>
                <c:pt idx="3780">
                  <c:v>31.14999999999999</c:v>
                </c:pt>
                <c:pt idx="3781">
                  <c:v>31.17999999999999</c:v>
                </c:pt>
                <c:pt idx="3782">
                  <c:v>31.20999999999999</c:v>
                </c:pt>
                <c:pt idx="3783">
                  <c:v>31.23999999999999</c:v>
                </c:pt>
                <c:pt idx="3784">
                  <c:v>31.26999999999999</c:v>
                </c:pt>
                <c:pt idx="3785">
                  <c:v>31.29999999999999</c:v>
                </c:pt>
                <c:pt idx="3786">
                  <c:v>31.33</c:v>
                </c:pt>
                <c:pt idx="3787">
                  <c:v>31.36</c:v>
                </c:pt>
                <c:pt idx="3788">
                  <c:v>31.39</c:v>
                </c:pt>
                <c:pt idx="3789">
                  <c:v>31.42</c:v>
                </c:pt>
                <c:pt idx="3790">
                  <c:v>31.45</c:v>
                </c:pt>
                <c:pt idx="3791">
                  <c:v>31.47999999999999</c:v>
                </c:pt>
                <c:pt idx="3792">
                  <c:v>31.50999999999999</c:v>
                </c:pt>
                <c:pt idx="3793">
                  <c:v>31.53999999999999</c:v>
                </c:pt>
                <c:pt idx="3794">
                  <c:v>31.56999999999999</c:v>
                </c:pt>
                <c:pt idx="3795">
                  <c:v>31.59999999999999</c:v>
                </c:pt>
                <c:pt idx="3796">
                  <c:v>31.62999999999999</c:v>
                </c:pt>
                <c:pt idx="3797">
                  <c:v>31.66</c:v>
                </c:pt>
                <c:pt idx="3798">
                  <c:v>31.68999999999999</c:v>
                </c:pt>
                <c:pt idx="3799">
                  <c:v>31.72</c:v>
                </c:pt>
                <c:pt idx="3800">
                  <c:v>31.75</c:v>
                </c:pt>
                <c:pt idx="3801">
                  <c:v>31.78</c:v>
                </c:pt>
                <c:pt idx="3802">
                  <c:v>31.81000000000001</c:v>
                </c:pt>
                <c:pt idx="3803">
                  <c:v>31.83999999999999</c:v>
                </c:pt>
                <c:pt idx="3804">
                  <c:v>31.86999999999999</c:v>
                </c:pt>
                <c:pt idx="3805">
                  <c:v>31.89999999999999</c:v>
                </c:pt>
                <c:pt idx="3806">
                  <c:v>31.92999999999999</c:v>
                </c:pt>
                <c:pt idx="3807">
                  <c:v>31.95999999999999</c:v>
                </c:pt>
                <c:pt idx="3808">
                  <c:v>31.98999999999998</c:v>
                </c:pt>
                <c:pt idx="3809">
                  <c:v>32.02</c:v>
                </c:pt>
                <c:pt idx="3810">
                  <c:v>32.05</c:v>
                </c:pt>
                <c:pt idx="3811">
                  <c:v>32.08</c:v>
                </c:pt>
                <c:pt idx="3812">
                  <c:v>32.11</c:v>
                </c:pt>
                <c:pt idx="3813">
                  <c:v>32.14</c:v>
                </c:pt>
                <c:pt idx="3814">
                  <c:v>32.17</c:v>
                </c:pt>
                <c:pt idx="3815">
                  <c:v>32.2</c:v>
                </c:pt>
                <c:pt idx="3816">
                  <c:v>32.23</c:v>
                </c:pt>
                <c:pt idx="3817">
                  <c:v>32.26</c:v>
                </c:pt>
                <c:pt idx="3818">
                  <c:v>32.29</c:v>
                </c:pt>
                <c:pt idx="3819">
                  <c:v>32.32</c:v>
                </c:pt>
                <c:pt idx="3820">
                  <c:v>32.35</c:v>
                </c:pt>
                <c:pt idx="3821">
                  <c:v>32.38</c:v>
                </c:pt>
                <c:pt idx="3822">
                  <c:v>32.41</c:v>
                </c:pt>
                <c:pt idx="3823">
                  <c:v>32.44</c:v>
                </c:pt>
                <c:pt idx="3824">
                  <c:v>32.47</c:v>
                </c:pt>
                <c:pt idx="3825">
                  <c:v>32.5</c:v>
                </c:pt>
                <c:pt idx="3826">
                  <c:v>32.53</c:v>
                </c:pt>
                <c:pt idx="3827">
                  <c:v>32.56</c:v>
                </c:pt>
                <c:pt idx="3828">
                  <c:v>32.59</c:v>
                </c:pt>
                <c:pt idx="3829">
                  <c:v>32.62</c:v>
                </c:pt>
                <c:pt idx="3830">
                  <c:v>32.65</c:v>
                </c:pt>
                <c:pt idx="3831">
                  <c:v>32.68</c:v>
                </c:pt>
                <c:pt idx="3832">
                  <c:v>32.71000000000001</c:v>
                </c:pt>
                <c:pt idx="3833">
                  <c:v>32.74000000000001</c:v>
                </c:pt>
                <c:pt idx="3834">
                  <c:v>32.77000000000001</c:v>
                </c:pt>
                <c:pt idx="3835">
                  <c:v>32.8</c:v>
                </c:pt>
                <c:pt idx="3836">
                  <c:v>32.83</c:v>
                </c:pt>
                <c:pt idx="3837">
                  <c:v>32.86</c:v>
                </c:pt>
                <c:pt idx="3838">
                  <c:v>32.89</c:v>
                </c:pt>
                <c:pt idx="3839">
                  <c:v>32.92</c:v>
                </c:pt>
                <c:pt idx="3840">
                  <c:v>32.95</c:v>
                </c:pt>
                <c:pt idx="3841">
                  <c:v>32.98</c:v>
                </c:pt>
                <c:pt idx="3842">
                  <c:v>33.01</c:v>
                </c:pt>
                <c:pt idx="3843">
                  <c:v>33.04</c:v>
                </c:pt>
                <c:pt idx="3844">
                  <c:v>33.07</c:v>
                </c:pt>
                <c:pt idx="3845">
                  <c:v>33.10000000000001</c:v>
                </c:pt>
              </c:numCache>
            </c:numRef>
          </c:xVal>
          <c:yVal>
            <c:numRef>
              <c:f>Sheet1!$AI$6:$AI$3851</c:f>
              <c:numCache>
                <c:formatCode>General</c:formatCode>
                <c:ptCount val="3846"/>
                <c:pt idx="0">
                  <c:v>-5.0</c:v>
                </c:pt>
                <c:pt idx="1">
                  <c:v>15.0</c:v>
                </c:pt>
                <c:pt idx="2">
                  <c:v>15.0</c:v>
                </c:pt>
                <c:pt idx="3">
                  <c:v>-19.0</c:v>
                </c:pt>
                <c:pt idx="4">
                  <c:v>13.0</c:v>
                </c:pt>
                <c:pt idx="5">
                  <c:v>13.0</c:v>
                </c:pt>
                <c:pt idx="6">
                  <c:v>13.0</c:v>
                </c:pt>
                <c:pt idx="7">
                  <c:v>-11.0</c:v>
                </c:pt>
                <c:pt idx="8">
                  <c:v>-19.0</c:v>
                </c:pt>
                <c:pt idx="9">
                  <c:v>-44.0</c:v>
                </c:pt>
                <c:pt idx="10">
                  <c:v>-44.0</c:v>
                </c:pt>
                <c:pt idx="11">
                  <c:v>3.0</c:v>
                </c:pt>
                <c:pt idx="12">
                  <c:v>32.0</c:v>
                </c:pt>
                <c:pt idx="13">
                  <c:v>-19.0</c:v>
                </c:pt>
                <c:pt idx="14">
                  <c:v>13.0</c:v>
                </c:pt>
                <c:pt idx="15">
                  <c:v>13.0</c:v>
                </c:pt>
                <c:pt idx="16">
                  <c:v>13.0</c:v>
                </c:pt>
                <c:pt idx="17">
                  <c:v>32.0</c:v>
                </c:pt>
                <c:pt idx="18">
                  <c:v>-19.0</c:v>
                </c:pt>
                <c:pt idx="19">
                  <c:v>-31.0</c:v>
                </c:pt>
                <c:pt idx="20">
                  <c:v>21.0</c:v>
                </c:pt>
                <c:pt idx="21">
                  <c:v>39.0</c:v>
                </c:pt>
                <c:pt idx="22">
                  <c:v>39.0</c:v>
                </c:pt>
                <c:pt idx="23">
                  <c:v>39.0</c:v>
                </c:pt>
                <c:pt idx="24">
                  <c:v>13.0</c:v>
                </c:pt>
                <c:pt idx="25">
                  <c:v>13.0</c:v>
                </c:pt>
                <c:pt idx="26">
                  <c:v>13.0</c:v>
                </c:pt>
                <c:pt idx="27">
                  <c:v>-19.0</c:v>
                </c:pt>
                <c:pt idx="28">
                  <c:v>-19.0</c:v>
                </c:pt>
                <c:pt idx="29">
                  <c:v>-44.0</c:v>
                </c:pt>
                <c:pt idx="30">
                  <c:v>-44.0</c:v>
                </c:pt>
                <c:pt idx="31">
                  <c:v>21.0</c:v>
                </c:pt>
                <c:pt idx="32">
                  <c:v>-19.0</c:v>
                </c:pt>
                <c:pt idx="33">
                  <c:v>13.0</c:v>
                </c:pt>
                <c:pt idx="34">
                  <c:v>32.0</c:v>
                </c:pt>
                <c:pt idx="35">
                  <c:v>13.0</c:v>
                </c:pt>
                <c:pt idx="36">
                  <c:v>13.0</c:v>
                </c:pt>
                <c:pt idx="37">
                  <c:v>13.0</c:v>
                </c:pt>
                <c:pt idx="38">
                  <c:v>11.0</c:v>
                </c:pt>
                <c:pt idx="39">
                  <c:v>32.0</c:v>
                </c:pt>
                <c:pt idx="40">
                  <c:v>21.0</c:v>
                </c:pt>
                <c:pt idx="41">
                  <c:v>21.0</c:v>
                </c:pt>
                <c:pt idx="42">
                  <c:v>-31.0</c:v>
                </c:pt>
                <c:pt idx="43">
                  <c:v>13.0</c:v>
                </c:pt>
                <c:pt idx="44">
                  <c:v>32.0</c:v>
                </c:pt>
                <c:pt idx="45">
                  <c:v>13.0</c:v>
                </c:pt>
                <c:pt idx="46">
                  <c:v>13.0</c:v>
                </c:pt>
                <c:pt idx="47">
                  <c:v>13.0</c:v>
                </c:pt>
                <c:pt idx="48">
                  <c:v>13.0</c:v>
                </c:pt>
                <c:pt idx="49">
                  <c:v>3.0</c:v>
                </c:pt>
                <c:pt idx="50">
                  <c:v>-11.0</c:v>
                </c:pt>
                <c:pt idx="51">
                  <c:v>21.0</c:v>
                </c:pt>
                <c:pt idx="52">
                  <c:v>-44.0</c:v>
                </c:pt>
                <c:pt idx="53">
                  <c:v>39.0</c:v>
                </c:pt>
                <c:pt idx="54">
                  <c:v>32.0</c:v>
                </c:pt>
                <c:pt idx="55">
                  <c:v>13.0</c:v>
                </c:pt>
                <c:pt idx="56">
                  <c:v>13.0</c:v>
                </c:pt>
                <c:pt idx="57">
                  <c:v>13.0</c:v>
                </c:pt>
                <c:pt idx="58">
                  <c:v>32.0</c:v>
                </c:pt>
                <c:pt idx="59">
                  <c:v>-19.0</c:v>
                </c:pt>
                <c:pt idx="60">
                  <c:v>-21.0</c:v>
                </c:pt>
                <c:pt idx="61">
                  <c:v>21.0</c:v>
                </c:pt>
                <c:pt idx="62">
                  <c:v>-30.0</c:v>
                </c:pt>
                <c:pt idx="63">
                  <c:v>13.0</c:v>
                </c:pt>
                <c:pt idx="64">
                  <c:v>11.0</c:v>
                </c:pt>
                <c:pt idx="65">
                  <c:v>-19.0</c:v>
                </c:pt>
                <c:pt idx="66">
                  <c:v>13.0</c:v>
                </c:pt>
                <c:pt idx="67">
                  <c:v>13.0</c:v>
                </c:pt>
                <c:pt idx="68">
                  <c:v>13.0</c:v>
                </c:pt>
                <c:pt idx="69">
                  <c:v>39.0</c:v>
                </c:pt>
                <c:pt idx="70">
                  <c:v>-44.0</c:v>
                </c:pt>
                <c:pt idx="71">
                  <c:v>-44.0</c:v>
                </c:pt>
                <c:pt idx="72">
                  <c:v>-32.0</c:v>
                </c:pt>
                <c:pt idx="73">
                  <c:v>-21.0</c:v>
                </c:pt>
                <c:pt idx="74">
                  <c:v>-19.0</c:v>
                </c:pt>
                <c:pt idx="75">
                  <c:v>13.0</c:v>
                </c:pt>
                <c:pt idx="76">
                  <c:v>13.0</c:v>
                </c:pt>
                <c:pt idx="77">
                  <c:v>13.0</c:v>
                </c:pt>
                <c:pt idx="78">
                  <c:v>13.0</c:v>
                </c:pt>
                <c:pt idx="79">
                  <c:v>32.0</c:v>
                </c:pt>
                <c:pt idx="80">
                  <c:v>-30.0</c:v>
                </c:pt>
                <c:pt idx="81">
                  <c:v>-44.0</c:v>
                </c:pt>
                <c:pt idx="82">
                  <c:v>21.0</c:v>
                </c:pt>
                <c:pt idx="83">
                  <c:v>11.0</c:v>
                </c:pt>
                <c:pt idx="84">
                  <c:v>3.0</c:v>
                </c:pt>
                <c:pt idx="85">
                  <c:v>13.0</c:v>
                </c:pt>
                <c:pt idx="86">
                  <c:v>13.0</c:v>
                </c:pt>
                <c:pt idx="87">
                  <c:v>13.0</c:v>
                </c:pt>
                <c:pt idx="88">
                  <c:v>13.0</c:v>
                </c:pt>
                <c:pt idx="89">
                  <c:v>13.0</c:v>
                </c:pt>
                <c:pt idx="90">
                  <c:v>-19.0</c:v>
                </c:pt>
                <c:pt idx="91">
                  <c:v>21.0</c:v>
                </c:pt>
                <c:pt idx="92">
                  <c:v>-28.0</c:v>
                </c:pt>
                <c:pt idx="93">
                  <c:v>-30.0</c:v>
                </c:pt>
                <c:pt idx="94">
                  <c:v>-28.0</c:v>
                </c:pt>
                <c:pt idx="95">
                  <c:v>32.0</c:v>
                </c:pt>
                <c:pt idx="96">
                  <c:v>32.0</c:v>
                </c:pt>
                <c:pt idx="97">
                  <c:v>-19.0</c:v>
                </c:pt>
                <c:pt idx="98">
                  <c:v>13.0</c:v>
                </c:pt>
                <c:pt idx="99">
                  <c:v>13.0</c:v>
                </c:pt>
                <c:pt idx="100">
                  <c:v>13.0</c:v>
                </c:pt>
                <c:pt idx="101">
                  <c:v>32.0</c:v>
                </c:pt>
                <c:pt idx="102">
                  <c:v>32.0</c:v>
                </c:pt>
                <c:pt idx="103">
                  <c:v>21.0</c:v>
                </c:pt>
                <c:pt idx="104">
                  <c:v>21.0</c:v>
                </c:pt>
                <c:pt idx="105">
                  <c:v>-31.0</c:v>
                </c:pt>
                <c:pt idx="106">
                  <c:v>32.0</c:v>
                </c:pt>
                <c:pt idx="107">
                  <c:v>13.0</c:v>
                </c:pt>
                <c:pt idx="108">
                  <c:v>13.0</c:v>
                </c:pt>
                <c:pt idx="109">
                  <c:v>-19.0</c:v>
                </c:pt>
                <c:pt idx="110">
                  <c:v>13.0</c:v>
                </c:pt>
                <c:pt idx="111">
                  <c:v>-19.0</c:v>
                </c:pt>
                <c:pt idx="112">
                  <c:v>-44.0</c:v>
                </c:pt>
                <c:pt idx="113">
                  <c:v>-51.0</c:v>
                </c:pt>
                <c:pt idx="114">
                  <c:v>-21.0</c:v>
                </c:pt>
                <c:pt idx="115">
                  <c:v>-39.0</c:v>
                </c:pt>
                <c:pt idx="116">
                  <c:v>32.0</c:v>
                </c:pt>
                <c:pt idx="117">
                  <c:v>13.0</c:v>
                </c:pt>
                <c:pt idx="118">
                  <c:v>13.0</c:v>
                </c:pt>
                <c:pt idx="119">
                  <c:v>13.0</c:v>
                </c:pt>
                <c:pt idx="120">
                  <c:v>13.0</c:v>
                </c:pt>
                <c:pt idx="121">
                  <c:v>-19.0</c:v>
                </c:pt>
                <c:pt idx="122">
                  <c:v>-30.0</c:v>
                </c:pt>
                <c:pt idx="123">
                  <c:v>39.0</c:v>
                </c:pt>
                <c:pt idx="124">
                  <c:v>21.0</c:v>
                </c:pt>
                <c:pt idx="125">
                  <c:v>21.0</c:v>
                </c:pt>
                <c:pt idx="126">
                  <c:v>39.0</c:v>
                </c:pt>
                <c:pt idx="127">
                  <c:v>32.0</c:v>
                </c:pt>
                <c:pt idx="128">
                  <c:v>32.0</c:v>
                </c:pt>
                <c:pt idx="129">
                  <c:v>32.0</c:v>
                </c:pt>
                <c:pt idx="130">
                  <c:v>13.0</c:v>
                </c:pt>
                <c:pt idx="131">
                  <c:v>13.0</c:v>
                </c:pt>
                <c:pt idx="132">
                  <c:v>13.0</c:v>
                </c:pt>
                <c:pt idx="133">
                  <c:v>-32.0</c:v>
                </c:pt>
                <c:pt idx="134">
                  <c:v>39.0</c:v>
                </c:pt>
                <c:pt idx="135">
                  <c:v>39.0</c:v>
                </c:pt>
                <c:pt idx="136">
                  <c:v>-32.0</c:v>
                </c:pt>
                <c:pt idx="137">
                  <c:v>32.0</c:v>
                </c:pt>
                <c:pt idx="138">
                  <c:v>32.0</c:v>
                </c:pt>
                <c:pt idx="139">
                  <c:v>32.0</c:v>
                </c:pt>
                <c:pt idx="140">
                  <c:v>13.0</c:v>
                </c:pt>
                <c:pt idx="141">
                  <c:v>32.0</c:v>
                </c:pt>
                <c:pt idx="142">
                  <c:v>-32.0</c:v>
                </c:pt>
                <c:pt idx="143">
                  <c:v>-44.0</c:v>
                </c:pt>
                <c:pt idx="144">
                  <c:v>-32.0</c:v>
                </c:pt>
                <c:pt idx="145">
                  <c:v>3.0</c:v>
                </c:pt>
                <c:pt idx="146">
                  <c:v>32.0</c:v>
                </c:pt>
                <c:pt idx="147">
                  <c:v>32.0</c:v>
                </c:pt>
                <c:pt idx="148">
                  <c:v>32.0</c:v>
                </c:pt>
                <c:pt idx="149">
                  <c:v>13.0</c:v>
                </c:pt>
                <c:pt idx="150">
                  <c:v>32.0</c:v>
                </c:pt>
                <c:pt idx="151">
                  <c:v>-19.0</c:v>
                </c:pt>
                <c:pt idx="152">
                  <c:v>-19.0</c:v>
                </c:pt>
                <c:pt idx="153">
                  <c:v>21.0</c:v>
                </c:pt>
                <c:pt idx="154">
                  <c:v>39.0</c:v>
                </c:pt>
                <c:pt idx="155">
                  <c:v>-31.0</c:v>
                </c:pt>
                <c:pt idx="156">
                  <c:v>32.0</c:v>
                </c:pt>
                <c:pt idx="157">
                  <c:v>-31.0</c:v>
                </c:pt>
                <c:pt idx="158">
                  <c:v>13.0</c:v>
                </c:pt>
                <c:pt idx="159">
                  <c:v>13.0</c:v>
                </c:pt>
                <c:pt idx="160">
                  <c:v>13.0</c:v>
                </c:pt>
                <c:pt idx="161">
                  <c:v>32.0</c:v>
                </c:pt>
                <c:pt idx="162">
                  <c:v>32.0</c:v>
                </c:pt>
                <c:pt idx="163">
                  <c:v>-44.0</c:v>
                </c:pt>
                <c:pt idx="164">
                  <c:v>13.0</c:v>
                </c:pt>
                <c:pt idx="165">
                  <c:v>-19.0</c:v>
                </c:pt>
                <c:pt idx="166">
                  <c:v>-19.0</c:v>
                </c:pt>
                <c:pt idx="167">
                  <c:v>32.0</c:v>
                </c:pt>
                <c:pt idx="168">
                  <c:v>-19.0</c:v>
                </c:pt>
                <c:pt idx="169">
                  <c:v>-19.0</c:v>
                </c:pt>
                <c:pt idx="170">
                  <c:v>13.0</c:v>
                </c:pt>
                <c:pt idx="171">
                  <c:v>11.0</c:v>
                </c:pt>
                <c:pt idx="172">
                  <c:v>32.0</c:v>
                </c:pt>
                <c:pt idx="173">
                  <c:v>32.0</c:v>
                </c:pt>
                <c:pt idx="174">
                  <c:v>32.0</c:v>
                </c:pt>
                <c:pt idx="175">
                  <c:v>32.0</c:v>
                </c:pt>
                <c:pt idx="176">
                  <c:v>-19.0</c:v>
                </c:pt>
                <c:pt idx="177">
                  <c:v>39.0</c:v>
                </c:pt>
                <c:pt idx="178">
                  <c:v>13.0</c:v>
                </c:pt>
                <c:pt idx="179">
                  <c:v>13.0</c:v>
                </c:pt>
                <c:pt idx="180">
                  <c:v>13.0</c:v>
                </c:pt>
                <c:pt idx="181">
                  <c:v>13.0</c:v>
                </c:pt>
                <c:pt idx="182">
                  <c:v>32.0</c:v>
                </c:pt>
                <c:pt idx="183">
                  <c:v>32.0</c:v>
                </c:pt>
                <c:pt idx="184">
                  <c:v>-55.0</c:v>
                </c:pt>
                <c:pt idx="185">
                  <c:v>11.0</c:v>
                </c:pt>
                <c:pt idx="186">
                  <c:v>39.0</c:v>
                </c:pt>
                <c:pt idx="187">
                  <c:v>32.0</c:v>
                </c:pt>
                <c:pt idx="188">
                  <c:v>-19.0</c:v>
                </c:pt>
                <c:pt idx="189">
                  <c:v>13.0</c:v>
                </c:pt>
                <c:pt idx="190">
                  <c:v>-19.0</c:v>
                </c:pt>
                <c:pt idx="191">
                  <c:v>13.0</c:v>
                </c:pt>
                <c:pt idx="192">
                  <c:v>11.0</c:v>
                </c:pt>
                <c:pt idx="193">
                  <c:v>11.0</c:v>
                </c:pt>
                <c:pt idx="194">
                  <c:v>-30.0</c:v>
                </c:pt>
                <c:pt idx="195">
                  <c:v>11.0</c:v>
                </c:pt>
                <c:pt idx="196">
                  <c:v>32.0</c:v>
                </c:pt>
                <c:pt idx="197">
                  <c:v>32.0</c:v>
                </c:pt>
                <c:pt idx="198">
                  <c:v>32.0</c:v>
                </c:pt>
                <c:pt idx="199">
                  <c:v>13.0</c:v>
                </c:pt>
                <c:pt idx="200">
                  <c:v>13.0</c:v>
                </c:pt>
                <c:pt idx="201">
                  <c:v>13.0</c:v>
                </c:pt>
                <c:pt idx="202">
                  <c:v>13.0</c:v>
                </c:pt>
                <c:pt idx="203">
                  <c:v>32.0</c:v>
                </c:pt>
                <c:pt idx="204">
                  <c:v>-19.0</c:v>
                </c:pt>
                <c:pt idx="205">
                  <c:v>-19.0</c:v>
                </c:pt>
                <c:pt idx="206">
                  <c:v>32.0</c:v>
                </c:pt>
                <c:pt idx="207">
                  <c:v>32.0</c:v>
                </c:pt>
                <c:pt idx="208">
                  <c:v>39.0</c:v>
                </c:pt>
                <c:pt idx="209">
                  <c:v>13.0</c:v>
                </c:pt>
                <c:pt idx="210">
                  <c:v>-19.0</c:v>
                </c:pt>
                <c:pt idx="211">
                  <c:v>13.0</c:v>
                </c:pt>
                <c:pt idx="212">
                  <c:v>13.0</c:v>
                </c:pt>
                <c:pt idx="213">
                  <c:v>13.0</c:v>
                </c:pt>
                <c:pt idx="214">
                  <c:v>13.0</c:v>
                </c:pt>
                <c:pt idx="215">
                  <c:v>-19.0</c:v>
                </c:pt>
                <c:pt idx="216">
                  <c:v>-32.0</c:v>
                </c:pt>
                <c:pt idx="217">
                  <c:v>13.0</c:v>
                </c:pt>
                <c:pt idx="218">
                  <c:v>3.0</c:v>
                </c:pt>
                <c:pt idx="219">
                  <c:v>13.0</c:v>
                </c:pt>
                <c:pt idx="220">
                  <c:v>32.0</c:v>
                </c:pt>
                <c:pt idx="221">
                  <c:v>-19.0</c:v>
                </c:pt>
                <c:pt idx="222">
                  <c:v>13.0</c:v>
                </c:pt>
                <c:pt idx="223">
                  <c:v>13.0</c:v>
                </c:pt>
                <c:pt idx="224">
                  <c:v>13.0</c:v>
                </c:pt>
                <c:pt idx="225">
                  <c:v>11.0</c:v>
                </c:pt>
                <c:pt idx="226">
                  <c:v>-19.0</c:v>
                </c:pt>
                <c:pt idx="227">
                  <c:v>13.0</c:v>
                </c:pt>
                <c:pt idx="228">
                  <c:v>32.0</c:v>
                </c:pt>
                <c:pt idx="229">
                  <c:v>-32.0</c:v>
                </c:pt>
                <c:pt idx="230">
                  <c:v>13.0</c:v>
                </c:pt>
                <c:pt idx="231">
                  <c:v>13.0</c:v>
                </c:pt>
                <c:pt idx="232">
                  <c:v>32.0</c:v>
                </c:pt>
                <c:pt idx="233">
                  <c:v>13.0</c:v>
                </c:pt>
                <c:pt idx="234">
                  <c:v>32.0</c:v>
                </c:pt>
                <c:pt idx="235">
                  <c:v>32.0</c:v>
                </c:pt>
                <c:pt idx="236">
                  <c:v>-19.0</c:v>
                </c:pt>
                <c:pt idx="237">
                  <c:v>-12.0</c:v>
                </c:pt>
                <c:pt idx="238">
                  <c:v>32.0</c:v>
                </c:pt>
                <c:pt idx="239">
                  <c:v>32.0</c:v>
                </c:pt>
                <c:pt idx="240">
                  <c:v>-19.0</c:v>
                </c:pt>
                <c:pt idx="241">
                  <c:v>13.0</c:v>
                </c:pt>
                <c:pt idx="242">
                  <c:v>39.0</c:v>
                </c:pt>
                <c:pt idx="243">
                  <c:v>-19.0</c:v>
                </c:pt>
                <c:pt idx="244">
                  <c:v>13.0</c:v>
                </c:pt>
                <c:pt idx="245">
                  <c:v>32.0</c:v>
                </c:pt>
                <c:pt idx="246">
                  <c:v>-55.0</c:v>
                </c:pt>
                <c:pt idx="247">
                  <c:v>39.0</c:v>
                </c:pt>
                <c:pt idx="248">
                  <c:v>13.0</c:v>
                </c:pt>
                <c:pt idx="249">
                  <c:v>13.0</c:v>
                </c:pt>
                <c:pt idx="250">
                  <c:v>-32.0</c:v>
                </c:pt>
                <c:pt idx="251">
                  <c:v>13.0</c:v>
                </c:pt>
                <c:pt idx="252">
                  <c:v>-19.0</c:v>
                </c:pt>
                <c:pt idx="253">
                  <c:v>13.0</c:v>
                </c:pt>
                <c:pt idx="254">
                  <c:v>-19.0</c:v>
                </c:pt>
                <c:pt idx="255">
                  <c:v>-19.0</c:v>
                </c:pt>
                <c:pt idx="256">
                  <c:v>32.0</c:v>
                </c:pt>
                <c:pt idx="257">
                  <c:v>11.0</c:v>
                </c:pt>
                <c:pt idx="258">
                  <c:v>32.0</c:v>
                </c:pt>
                <c:pt idx="259">
                  <c:v>-39.0</c:v>
                </c:pt>
                <c:pt idx="260">
                  <c:v>13.0</c:v>
                </c:pt>
                <c:pt idx="261">
                  <c:v>-19.0</c:v>
                </c:pt>
                <c:pt idx="262">
                  <c:v>13.0</c:v>
                </c:pt>
                <c:pt idx="263">
                  <c:v>-19.0</c:v>
                </c:pt>
                <c:pt idx="264">
                  <c:v>13.0</c:v>
                </c:pt>
                <c:pt idx="265">
                  <c:v>-19.0</c:v>
                </c:pt>
                <c:pt idx="266">
                  <c:v>32.0</c:v>
                </c:pt>
                <c:pt idx="267">
                  <c:v>32.0</c:v>
                </c:pt>
                <c:pt idx="268">
                  <c:v>32.0</c:v>
                </c:pt>
                <c:pt idx="269">
                  <c:v>32.0</c:v>
                </c:pt>
                <c:pt idx="270">
                  <c:v>32.0</c:v>
                </c:pt>
                <c:pt idx="271">
                  <c:v>32.0</c:v>
                </c:pt>
                <c:pt idx="272">
                  <c:v>32.0</c:v>
                </c:pt>
                <c:pt idx="273">
                  <c:v>32.0</c:v>
                </c:pt>
                <c:pt idx="274">
                  <c:v>13.0</c:v>
                </c:pt>
                <c:pt idx="275">
                  <c:v>-19.0</c:v>
                </c:pt>
                <c:pt idx="276">
                  <c:v>32.0</c:v>
                </c:pt>
                <c:pt idx="277">
                  <c:v>32.0</c:v>
                </c:pt>
                <c:pt idx="278">
                  <c:v>-19.0</c:v>
                </c:pt>
                <c:pt idx="279">
                  <c:v>-31.0</c:v>
                </c:pt>
                <c:pt idx="280">
                  <c:v>32.0</c:v>
                </c:pt>
                <c:pt idx="281">
                  <c:v>-19.0</c:v>
                </c:pt>
                <c:pt idx="282">
                  <c:v>21.0</c:v>
                </c:pt>
                <c:pt idx="283">
                  <c:v>13.0</c:v>
                </c:pt>
                <c:pt idx="284">
                  <c:v>13.0</c:v>
                </c:pt>
                <c:pt idx="285">
                  <c:v>32.0</c:v>
                </c:pt>
                <c:pt idx="286">
                  <c:v>-19.0</c:v>
                </c:pt>
                <c:pt idx="287">
                  <c:v>13.0</c:v>
                </c:pt>
                <c:pt idx="288">
                  <c:v>32.0</c:v>
                </c:pt>
                <c:pt idx="289">
                  <c:v>11.0</c:v>
                </c:pt>
                <c:pt idx="290">
                  <c:v>-51.0</c:v>
                </c:pt>
                <c:pt idx="291">
                  <c:v>13.0</c:v>
                </c:pt>
                <c:pt idx="292">
                  <c:v>32.0</c:v>
                </c:pt>
                <c:pt idx="293">
                  <c:v>13.0</c:v>
                </c:pt>
                <c:pt idx="294">
                  <c:v>-35.0</c:v>
                </c:pt>
                <c:pt idx="295">
                  <c:v>13.0</c:v>
                </c:pt>
                <c:pt idx="296">
                  <c:v>32.0</c:v>
                </c:pt>
                <c:pt idx="297">
                  <c:v>39.0</c:v>
                </c:pt>
                <c:pt idx="298">
                  <c:v>21.0</c:v>
                </c:pt>
                <c:pt idx="299">
                  <c:v>11.0</c:v>
                </c:pt>
                <c:pt idx="300">
                  <c:v>11.0</c:v>
                </c:pt>
                <c:pt idx="301">
                  <c:v>32.0</c:v>
                </c:pt>
                <c:pt idx="302">
                  <c:v>39.0</c:v>
                </c:pt>
                <c:pt idx="303">
                  <c:v>13.0</c:v>
                </c:pt>
                <c:pt idx="304">
                  <c:v>13.0</c:v>
                </c:pt>
                <c:pt idx="305">
                  <c:v>-19.0</c:v>
                </c:pt>
                <c:pt idx="306">
                  <c:v>39.0</c:v>
                </c:pt>
                <c:pt idx="307">
                  <c:v>13.0</c:v>
                </c:pt>
                <c:pt idx="308">
                  <c:v>13.0</c:v>
                </c:pt>
                <c:pt idx="309">
                  <c:v>-19.0</c:v>
                </c:pt>
                <c:pt idx="310">
                  <c:v>-32.0</c:v>
                </c:pt>
                <c:pt idx="311">
                  <c:v>23.0</c:v>
                </c:pt>
                <c:pt idx="312">
                  <c:v>13.0</c:v>
                </c:pt>
                <c:pt idx="313">
                  <c:v>-19.0</c:v>
                </c:pt>
                <c:pt idx="314">
                  <c:v>13.0</c:v>
                </c:pt>
                <c:pt idx="315">
                  <c:v>32.0</c:v>
                </c:pt>
                <c:pt idx="316">
                  <c:v>13.0</c:v>
                </c:pt>
                <c:pt idx="317">
                  <c:v>32.0</c:v>
                </c:pt>
                <c:pt idx="318">
                  <c:v>32.0</c:v>
                </c:pt>
                <c:pt idx="319">
                  <c:v>39.0</c:v>
                </c:pt>
                <c:pt idx="320">
                  <c:v>39.0</c:v>
                </c:pt>
                <c:pt idx="321">
                  <c:v>32.0</c:v>
                </c:pt>
                <c:pt idx="322">
                  <c:v>32.0</c:v>
                </c:pt>
                <c:pt idx="323">
                  <c:v>32.0</c:v>
                </c:pt>
                <c:pt idx="324">
                  <c:v>13.0</c:v>
                </c:pt>
                <c:pt idx="325">
                  <c:v>32.0</c:v>
                </c:pt>
                <c:pt idx="326">
                  <c:v>13.0</c:v>
                </c:pt>
                <c:pt idx="327">
                  <c:v>32.0</c:v>
                </c:pt>
                <c:pt idx="328">
                  <c:v>32.0</c:v>
                </c:pt>
                <c:pt idx="329">
                  <c:v>32.0</c:v>
                </c:pt>
                <c:pt idx="330">
                  <c:v>39.0</c:v>
                </c:pt>
                <c:pt idx="331">
                  <c:v>32.0</c:v>
                </c:pt>
                <c:pt idx="332">
                  <c:v>32.0</c:v>
                </c:pt>
                <c:pt idx="333">
                  <c:v>-19.0</c:v>
                </c:pt>
                <c:pt idx="334">
                  <c:v>13.0</c:v>
                </c:pt>
                <c:pt idx="335">
                  <c:v>-19.0</c:v>
                </c:pt>
                <c:pt idx="336">
                  <c:v>13.0</c:v>
                </c:pt>
                <c:pt idx="337">
                  <c:v>-19.0</c:v>
                </c:pt>
                <c:pt idx="338">
                  <c:v>-19.0</c:v>
                </c:pt>
                <c:pt idx="339">
                  <c:v>39.0</c:v>
                </c:pt>
                <c:pt idx="340">
                  <c:v>-44.0</c:v>
                </c:pt>
                <c:pt idx="341">
                  <c:v>13.0</c:v>
                </c:pt>
                <c:pt idx="342">
                  <c:v>13.0</c:v>
                </c:pt>
                <c:pt idx="343">
                  <c:v>13.0</c:v>
                </c:pt>
                <c:pt idx="344">
                  <c:v>13.0</c:v>
                </c:pt>
                <c:pt idx="345">
                  <c:v>11.0</c:v>
                </c:pt>
                <c:pt idx="346">
                  <c:v>11.0</c:v>
                </c:pt>
                <c:pt idx="347">
                  <c:v>-19.0</c:v>
                </c:pt>
                <c:pt idx="348">
                  <c:v>13.0</c:v>
                </c:pt>
                <c:pt idx="349">
                  <c:v>11.0</c:v>
                </c:pt>
                <c:pt idx="350">
                  <c:v>-19.0</c:v>
                </c:pt>
                <c:pt idx="351">
                  <c:v>13.0</c:v>
                </c:pt>
                <c:pt idx="352">
                  <c:v>-19.0</c:v>
                </c:pt>
                <c:pt idx="353">
                  <c:v>-32.0</c:v>
                </c:pt>
                <c:pt idx="354">
                  <c:v>32.0</c:v>
                </c:pt>
                <c:pt idx="355">
                  <c:v>32.0</c:v>
                </c:pt>
                <c:pt idx="356">
                  <c:v>13.0</c:v>
                </c:pt>
                <c:pt idx="357">
                  <c:v>39.0</c:v>
                </c:pt>
                <c:pt idx="358">
                  <c:v>13.0</c:v>
                </c:pt>
                <c:pt idx="359">
                  <c:v>32.0</c:v>
                </c:pt>
                <c:pt idx="360">
                  <c:v>32.0</c:v>
                </c:pt>
                <c:pt idx="361">
                  <c:v>32.0</c:v>
                </c:pt>
                <c:pt idx="362">
                  <c:v>32.0</c:v>
                </c:pt>
                <c:pt idx="363">
                  <c:v>32.0</c:v>
                </c:pt>
                <c:pt idx="364">
                  <c:v>-19.0</c:v>
                </c:pt>
                <c:pt idx="365">
                  <c:v>13.0</c:v>
                </c:pt>
                <c:pt idx="366">
                  <c:v>13.0</c:v>
                </c:pt>
                <c:pt idx="367">
                  <c:v>-19.0</c:v>
                </c:pt>
                <c:pt idx="368">
                  <c:v>32.0</c:v>
                </c:pt>
                <c:pt idx="369">
                  <c:v>39.0</c:v>
                </c:pt>
                <c:pt idx="370">
                  <c:v>-19.0</c:v>
                </c:pt>
                <c:pt idx="371">
                  <c:v>-19.0</c:v>
                </c:pt>
                <c:pt idx="372">
                  <c:v>32.0</c:v>
                </c:pt>
                <c:pt idx="373">
                  <c:v>32.0</c:v>
                </c:pt>
                <c:pt idx="374">
                  <c:v>-19.0</c:v>
                </c:pt>
                <c:pt idx="375">
                  <c:v>32.0</c:v>
                </c:pt>
                <c:pt idx="376">
                  <c:v>-19.0</c:v>
                </c:pt>
                <c:pt idx="377">
                  <c:v>13.0</c:v>
                </c:pt>
                <c:pt idx="378">
                  <c:v>32.0</c:v>
                </c:pt>
                <c:pt idx="379">
                  <c:v>13.0</c:v>
                </c:pt>
                <c:pt idx="380">
                  <c:v>-19.0</c:v>
                </c:pt>
                <c:pt idx="381">
                  <c:v>32.0</c:v>
                </c:pt>
                <c:pt idx="382">
                  <c:v>32.0</c:v>
                </c:pt>
                <c:pt idx="383">
                  <c:v>13.0</c:v>
                </c:pt>
                <c:pt idx="384">
                  <c:v>32.0</c:v>
                </c:pt>
                <c:pt idx="385">
                  <c:v>-19.0</c:v>
                </c:pt>
                <c:pt idx="386">
                  <c:v>13.0</c:v>
                </c:pt>
                <c:pt idx="387">
                  <c:v>32.0</c:v>
                </c:pt>
                <c:pt idx="388">
                  <c:v>32.0</c:v>
                </c:pt>
                <c:pt idx="389">
                  <c:v>32.0</c:v>
                </c:pt>
                <c:pt idx="390">
                  <c:v>13.0</c:v>
                </c:pt>
                <c:pt idx="391">
                  <c:v>32.0</c:v>
                </c:pt>
                <c:pt idx="392">
                  <c:v>-19.0</c:v>
                </c:pt>
                <c:pt idx="393">
                  <c:v>-44.0</c:v>
                </c:pt>
                <c:pt idx="394">
                  <c:v>13.0</c:v>
                </c:pt>
                <c:pt idx="395">
                  <c:v>32.0</c:v>
                </c:pt>
                <c:pt idx="396">
                  <c:v>32.0</c:v>
                </c:pt>
                <c:pt idx="397">
                  <c:v>32.0</c:v>
                </c:pt>
                <c:pt idx="398">
                  <c:v>13.0</c:v>
                </c:pt>
                <c:pt idx="399">
                  <c:v>32.0</c:v>
                </c:pt>
                <c:pt idx="400">
                  <c:v>13.0</c:v>
                </c:pt>
                <c:pt idx="401">
                  <c:v>13.0</c:v>
                </c:pt>
                <c:pt idx="402">
                  <c:v>-19.0</c:v>
                </c:pt>
                <c:pt idx="403">
                  <c:v>-21.0</c:v>
                </c:pt>
                <c:pt idx="404">
                  <c:v>13.0</c:v>
                </c:pt>
                <c:pt idx="405">
                  <c:v>-19.0</c:v>
                </c:pt>
                <c:pt idx="406">
                  <c:v>-32.0</c:v>
                </c:pt>
                <c:pt idx="407">
                  <c:v>39.0</c:v>
                </c:pt>
                <c:pt idx="408">
                  <c:v>13.0</c:v>
                </c:pt>
                <c:pt idx="409">
                  <c:v>-19.0</c:v>
                </c:pt>
                <c:pt idx="410">
                  <c:v>32.0</c:v>
                </c:pt>
                <c:pt idx="411">
                  <c:v>-19.0</c:v>
                </c:pt>
                <c:pt idx="412">
                  <c:v>32.0</c:v>
                </c:pt>
                <c:pt idx="413">
                  <c:v>-44.0</c:v>
                </c:pt>
                <c:pt idx="414">
                  <c:v>-19.0</c:v>
                </c:pt>
                <c:pt idx="415">
                  <c:v>32.0</c:v>
                </c:pt>
                <c:pt idx="416">
                  <c:v>-19.0</c:v>
                </c:pt>
                <c:pt idx="417">
                  <c:v>-19.0</c:v>
                </c:pt>
                <c:pt idx="418">
                  <c:v>32.0</c:v>
                </c:pt>
                <c:pt idx="419">
                  <c:v>13.0</c:v>
                </c:pt>
                <c:pt idx="420">
                  <c:v>-19.0</c:v>
                </c:pt>
                <c:pt idx="421">
                  <c:v>32.0</c:v>
                </c:pt>
                <c:pt idx="422">
                  <c:v>32.0</c:v>
                </c:pt>
                <c:pt idx="423">
                  <c:v>13.0</c:v>
                </c:pt>
                <c:pt idx="424">
                  <c:v>-19.0</c:v>
                </c:pt>
                <c:pt idx="425">
                  <c:v>-19.0</c:v>
                </c:pt>
                <c:pt idx="426">
                  <c:v>13.0</c:v>
                </c:pt>
                <c:pt idx="427">
                  <c:v>-19.0</c:v>
                </c:pt>
                <c:pt idx="428">
                  <c:v>-19.0</c:v>
                </c:pt>
                <c:pt idx="429">
                  <c:v>32.0</c:v>
                </c:pt>
                <c:pt idx="430">
                  <c:v>13.0</c:v>
                </c:pt>
                <c:pt idx="431">
                  <c:v>-55.0</c:v>
                </c:pt>
                <c:pt idx="432">
                  <c:v>32.0</c:v>
                </c:pt>
                <c:pt idx="433">
                  <c:v>32.0</c:v>
                </c:pt>
                <c:pt idx="434">
                  <c:v>13.0</c:v>
                </c:pt>
                <c:pt idx="435">
                  <c:v>21.0</c:v>
                </c:pt>
                <c:pt idx="436">
                  <c:v>32.0</c:v>
                </c:pt>
                <c:pt idx="437">
                  <c:v>32.0</c:v>
                </c:pt>
                <c:pt idx="438">
                  <c:v>13.0</c:v>
                </c:pt>
                <c:pt idx="439">
                  <c:v>-19.0</c:v>
                </c:pt>
                <c:pt idx="440">
                  <c:v>13.0</c:v>
                </c:pt>
                <c:pt idx="441">
                  <c:v>-19.0</c:v>
                </c:pt>
                <c:pt idx="442">
                  <c:v>32.0</c:v>
                </c:pt>
                <c:pt idx="443">
                  <c:v>-35.0</c:v>
                </c:pt>
                <c:pt idx="444">
                  <c:v>13.0</c:v>
                </c:pt>
                <c:pt idx="445">
                  <c:v>-19.0</c:v>
                </c:pt>
                <c:pt idx="446">
                  <c:v>13.0</c:v>
                </c:pt>
                <c:pt idx="447">
                  <c:v>32.0</c:v>
                </c:pt>
                <c:pt idx="448">
                  <c:v>32.0</c:v>
                </c:pt>
                <c:pt idx="449">
                  <c:v>-19.0</c:v>
                </c:pt>
                <c:pt idx="450">
                  <c:v>13.0</c:v>
                </c:pt>
                <c:pt idx="451">
                  <c:v>-19.0</c:v>
                </c:pt>
                <c:pt idx="452">
                  <c:v>-44.0</c:v>
                </c:pt>
                <c:pt idx="453">
                  <c:v>-19.0</c:v>
                </c:pt>
                <c:pt idx="454">
                  <c:v>13.0</c:v>
                </c:pt>
                <c:pt idx="455">
                  <c:v>-44.0</c:v>
                </c:pt>
                <c:pt idx="456">
                  <c:v>13.0</c:v>
                </c:pt>
                <c:pt idx="457">
                  <c:v>13.0</c:v>
                </c:pt>
                <c:pt idx="458">
                  <c:v>13.0</c:v>
                </c:pt>
                <c:pt idx="459">
                  <c:v>-19.0</c:v>
                </c:pt>
                <c:pt idx="460">
                  <c:v>39.0</c:v>
                </c:pt>
                <c:pt idx="461">
                  <c:v>32.0</c:v>
                </c:pt>
                <c:pt idx="462">
                  <c:v>21.0</c:v>
                </c:pt>
                <c:pt idx="463">
                  <c:v>39.0</c:v>
                </c:pt>
                <c:pt idx="464">
                  <c:v>-19.0</c:v>
                </c:pt>
                <c:pt idx="465">
                  <c:v>13.0</c:v>
                </c:pt>
                <c:pt idx="466">
                  <c:v>-19.0</c:v>
                </c:pt>
                <c:pt idx="467">
                  <c:v>32.0</c:v>
                </c:pt>
                <c:pt idx="468">
                  <c:v>13.0</c:v>
                </c:pt>
                <c:pt idx="469">
                  <c:v>-19.0</c:v>
                </c:pt>
                <c:pt idx="470">
                  <c:v>-19.0</c:v>
                </c:pt>
                <c:pt idx="471">
                  <c:v>-19.0</c:v>
                </c:pt>
                <c:pt idx="472">
                  <c:v>32.0</c:v>
                </c:pt>
                <c:pt idx="473">
                  <c:v>-32.0</c:v>
                </c:pt>
                <c:pt idx="474">
                  <c:v>-19.0</c:v>
                </c:pt>
                <c:pt idx="475">
                  <c:v>32.0</c:v>
                </c:pt>
                <c:pt idx="476">
                  <c:v>13.0</c:v>
                </c:pt>
                <c:pt idx="477">
                  <c:v>13.0</c:v>
                </c:pt>
                <c:pt idx="478">
                  <c:v>-19.0</c:v>
                </c:pt>
                <c:pt idx="479">
                  <c:v>32.0</c:v>
                </c:pt>
                <c:pt idx="480">
                  <c:v>32.0</c:v>
                </c:pt>
                <c:pt idx="481">
                  <c:v>32.0</c:v>
                </c:pt>
                <c:pt idx="482">
                  <c:v>32.0</c:v>
                </c:pt>
                <c:pt idx="483">
                  <c:v>-19.0</c:v>
                </c:pt>
                <c:pt idx="484">
                  <c:v>32.0</c:v>
                </c:pt>
                <c:pt idx="485">
                  <c:v>-19.0</c:v>
                </c:pt>
                <c:pt idx="486">
                  <c:v>13.0</c:v>
                </c:pt>
                <c:pt idx="487">
                  <c:v>13.0</c:v>
                </c:pt>
                <c:pt idx="488">
                  <c:v>13.0</c:v>
                </c:pt>
                <c:pt idx="489">
                  <c:v>13.0</c:v>
                </c:pt>
                <c:pt idx="490">
                  <c:v>32.0</c:v>
                </c:pt>
                <c:pt idx="491">
                  <c:v>-19.0</c:v>
                </c:pt>
                <c:pt idx="492">
                  <c:v>-19.0</c:v>
                </c:pt>
                <c:pt idx="493">
                  <c:v>13.0</c:v>
                </c:pt>
                <c:pt idx="494">
                  <c:v>32.0</c:v>
                </c:pt>
                <c:pt idx="495">
                  <c:v>-19.0</c:v>
                </c:pt>
                <c:pt idx="496">
                  <c:v>13.0</c:v>
                </c:pt>
                <c:pt idx="497">
                  <c:v>-19.0</c:v>
                </c:pt>
                <c:pt idx="498">
                  <c:v>-19.0</c:v>
                </c:pt>
                <c:pt idx="499">
                  <c:v>-19.0</c:v>
                </c:pt>
                <c:pt idx="500">
                  <c:v>32.0</c:v>
                </c:pt>
                <c:pt idx="501">
                  <c:v>32.0</c:v>
                </c:pt>
                <c:pt idx="502">
                  <c:v>32.0</c:v>
                </c:pt>
                <c:pt idx="503">
                  <c:v>13.0</c:v>
                </c:pt>
                <c:pt idx="504">
                  <c:v>13.0</c:v>
                </c:pt>
                <c:pt idx="505">
                  <c:v>-19.0</c:v>
                </c:pt>
                <c:pt idx="506">
                  <c:v>-44.0</c:v>
                </c:pt>
                <c:pt idx="507">
                  <c:v>-19.0</c:v>
                </c:pt>
                <c:pt idx="508">
                  <c:v>39.0</c:v>
                </c:pt>
                <c:pt idx="509">
                  <c:v>11.0</c:v>
                </c:pt>
                <c:pt idx="510">
                  <c:v>-19.0</c:v>
                </c:pt>
                <c:pt idx="511">
                  <c:v>13.0</c:v>
                </c:pt>
                <c:pt idx="512">
                  <c:v>-19.0</c:v>
                </c:pt>
                <c:pt idx="513">
                  <c:v>-19.0</c:v>
                </c:pt>
                <c:pt idx="514">
                  <c:v>-19.0</c:v>
                </c:pt>
                <c:pt idx="515">
                  <c:v>-19.0</c:v>
                </c:pt>
                <c:pt idx="516">
                  <c:v>-19.0</c:v>
                </c:pt>
                <c:pt idx="517">
                  <c:v>32.0</c:v>
                </c:pt>
                <c:pt idx="518">
                  <c:v>-19.0</c:v>
                </c:pt>
                <c:pt idx="519">
                  <c:v>13.0</c:v>
                </c:pt>
                <c:pt idx="520">
                  <c:v>32.0</c:v>
                </c:pt>
                <c:pt idx="521">
                  <c:v>13.0</c:v>
                </c:pt>
                <c:pt idx="522">
                  <c:v>32.0</c:v>
                </c:pt>
                <c:pt idx="523">
                  <c:v>-19.0</c:v>
                </c:pt>
                <c:pt idx="524">
                  <c:v>13.0</c:v>
                </c:pt>
                <c:pt idx="525">
                  <c:v>32.0</c:v>
                </c:pt>
                <c:pt idx="526">
                  <c:v>32.0</c:v>
                </c:pt>
                <c:pt idx="527">
                  <c:v>13.0</c:v>
                </c:pt>
                <c:pt idx="528">
                  <c:v>-19.0</c:v>
                </c:pt>
                <c:pt idx="529">
                  <c:v>32.0</c:v>
                </c:pt>
                <c:pt idx="530">
                  <c:v>-35.0</c:v>
                </c:pt>
                <c:pt idx="531">
                  <c:v>32.0</c:v>
                </c:pt>
                <c:pt idx="532">
                  <c:v>-19.0</c:v>
                </c:pt>
                <c:pt idx="533">
                  <c:v>39.0</c:v>
                </c:pt>
                <c:pt idx="534">
                  <c:v>32.0</c:v>
                </c:pt>
                <c:pt idx="535">
                  <c:v>13.0</c:v>
                </c:pt>
                <c:pt idx="536">
                  <c:v>32.0</c:v>
                </c:pt>
                <c:pt idx="537">
                  <c:v>32.0</c:v>
                </c:pt>
                <c:pt idx="538">
                  <c:v>32.0</c:v>
                </c:pt>
                <c:pt idx="539">
                  <c:v>13.0</c:v>
                </c:pt>
                <c:pt idx="540">
                  <c:v>13.0</c:v>
                </c:pt>
                <c:pt idx="541">
                  <c:v>32.0</c:v>
                </c:pt>
                <c:pt idx="542">
                  <c:v>32.0</c:v>
                </c:pt>
                <c:pt idx="543">
                  <c:v>32.0</c:v>
                </c:pt>
                <c:pt idx="544">
                  <c:v>-19.0</c:v>
                </c:pt>
                <c:pt idx="545">
                  <c:v>32.0</c:v>
                </c:pt>
                <c:pt idx="546">
                  <c:v>32.0</c:v>
                </c:pt>
                <c:pt idx="547">
                  <c:v>13.0</c:v>
                </c:pt>
                <c:pt idx="548">
                  <c:v>-19.0</c:v>
                </c:pt>
                <c:pt idx="549">
                  <c:v>13.0</c:v>
                </c:pt>
                <c:pt idx="550">
                  <c:v>32.0</c:v>
                </c:pt>
                <c:pt idx="551">
                  <c:v>32.0</c:v>
                </c:pt>
                <c:pt idx="552">
                  <c:v>-11.0</c:v>
                </c:pt>
                <c:pt idx="553">
                  <c:v>13.0</c:v>
                </c:pt>
                <c:pt idx="554">
                  <c:v>-19.0</c:v>
                </c:pt>
                <c:pt idx="555">
                  <c:v>13.0</c:v>
                </c:pt>
                <c:pt idx="556">
                  <c:v>13.0</c:v>
                </c:pt>
                <c:pt idx="557">
                  <c:v>13.0</c:v>
                </c:pt>
                <c:pt idx="558">
                  <c:v>13.0</c:v>
                </c:pt>
                <c:pt idx="559">
                  <c:v>13.0</c:v>
                </c:pt>
                <c:pt idx="560">
                  <c:v>13.0</c:v>
                </c:pt>
                <c:pt idx="561">
                  <c:v>-51.0</c:v>
                </c:pt>
                <c:pt idx="562">
                  <c:v>13.0</c:v>
                </c:pt>
                <c:pt idx="563">
                  <c:v>13.0</c:v>
                </c:pt>
                <c:pt idx="564">
                  <c:v>-19.0</c:v>
                </c:pt>
                <c:pt idx="565">
                  <c:v>13.0</c:v>
                </c:pt>
                <c:pt idx="566">
                  <c:v>13.0</c:v>
                </c:pt>
                <c:pt idx="567">
                  <c:v>13.0</c:v>
                </c:pt>
                <c:pt idx="568">
                  <c:v>13.0</c:v>
                </c:pt>
                <c:pt idx="569">
                  <c:v>13.0</c:v>
                </c:pt>
                <c:pt idx="570">
                  <c:v>13.0</c:v>
                </c:pt>
                <c:pt idx="571">
                  <c:v>13.0</c:v>
                </c:pt>
                <c:pt idx="572">
                  <c:v>13.0</c:v>
                </c:pt>
                <c:pt idx="573">
                  <c:v>21.0</c:v>
                </c:pt>
                <c:pt idx="574">
                  <c:v>-19.0</c:v>
                </c:pt>
                <c:pt idx="575">
                  <c:v>13.0</c:v>
                </c:pt>
                <c:pt idx="576">
                  <c:v>13.0</c:v>
                </c:pt>
                <c:pt idx="577">
                  <c:v>13.0</c:v>
                </c:pt>
                <c:pt idx="578">
                  <c:v>13.0</c:v>
                </c:pt>
                <c:pt idx="579">
                  <c:v>13.0</c:v>
                </c:pt>
                <c:pt idx="580">
                  <c:v>13.0</c:v>
                </c:pt>
                <c:pt idx="581">
                  <c:v>13.0</c:v>
                </c:pt>
                <c:pt idx="582">
                  <c:v>13.0</c:v>
                </c:pt>
                <c:pt idx="583">
                  <c:v>13.0</c:v>
                </c:pt>
                <c:pt idx="584">
                  <c:v>13.0</c:v>
                </c:pt>
                <c:pt idx="585">
                  <c:v>13.0</c:v>
                </c:pt>
                <c:pt idx="586">
                  <c:v>32.0</c:v>
                </c:pt>
                <c:pt idx="587">
                  <c:v>13.0</c:v>
                </c:pt>
                <c:pt idx="588">
                  <c:v>13.0</c:v>
                </c:pt>
                <c:pt idx="589">
                  <c:v>13.0</c:v>
                </c:pt>
                <c:pt idx="590">
                  <c:v>13.0</c:v>
                </c:pt>
                <c:pt idx="591">
                  <c:v>13.0</c:v>
                </c:pt>
                <c:pt idx="592">
                  <c:v>13.0</c:v>
                </c:pt>
                <c:pt idx="593">
                  <c:v>13.0</c:v>
                </c:pt>
                <c:pt idx="594">
                  <c:v>13.0</c:v>
                </c:pt>
                <c:pt idx="595">
                  <c:v>13.0</c:v>
                </c:pt>
                <c:pt idx="596">
                  <c:v>13.0</c:v>
                </c:pt>
                <c:pt idx="597">
                  <c:v>13.0</c:v>
                </c:pt>
                <c:pt idx="598">
                  <c:v>13.0</c:v>
                </c:pt>
                <c:pt idx="599">
                  <c:v>13.0</c:v>
                </c:pt>
                <c:pt idx="600">
                  <c:v>13.0</c:v>
                </c:pt>
                <c:pt idx="601">
                  <c:v>13.0</c:v>
                </c:pt>
                <c:pt idx="602">
                  <c:v>13.0</c:v>
                </c:pt>
                <c:pt idx="603">
                  <c:v>13.0</c:v>
                </c:pt>
                <c:pt idx="604">
                  <c:v>13.0</c:v>
                </c:pt>
                <c:pt idx="605">
                  <c:v>13.0</c:v>
                </c:pt>
                <c:pt idx="606">
                  <c:v>13.0</c:v>
                </c:pt>
                <c:pt idx="607">
                  <c:v>-44.0</c:v>
                </c:pt>
                <c:pt idx="608">
                  <c:v>13.0</c:v>
                </c:pt>
                <c:pt idx="609">
                  <c:v>13.0</c:v>
                </c:pt>
                <c:pt idx="610">
                  <c:v>13.0</c:v>
                </c:pt>
                <c:pt idx="611">
                  <c:v>13.0</c:v>
                </c:pt>
                <c:pt idx="612">
                  <c:v>32.0</c:v>
                </c:pt>
                <c:pt idx="613">
                  <c:v>21.0</c:v>
                </c:pt>
                <c:pt idx="614">
                  <c:v>13.0</c:v>
                </c:pt>
                <c:pt idx="615">
                  <c:v>13.0</c:v>
                </c:pt>
                <c:pt idx="616">
                  <c:v>13.0</c:v>
                </c:pt>
                <c:pt idx="617">
                  <c:v>39.0</c:v>
                </c:pt>
                <c:pt idx="618">
                  <c:v>13.0</c:v>
                </c:pt>
                <c:pt idx="619">
                  <c:v>13.0</c:v>
                </c:pt>
                <c:pt idx="620">
                  <c:v>13.0</c:v>
                </c:pt>
                <c:pt idx="621">
                  <c:v>13.0</c:v>
                </c:pt>
                <c:pt idx="622">
                  <c:v>13.0</c:v>
                </c:pt>
                <c:pt idx="623">
                  <c:v>-19.0</c:v>
                </c:pt>
                <c:pt idx="624">
                  <c:v>13.0</c:v>
                </c:pt>
                <c:pt idx="625">
                  <c:v>13.0</c:v>
                </c:pt>
                <c:pt idx="626">
                  <c:v>13.0</c:v>
                </c:pt>
                <c:pt idx="627">
                  <c:v>21.0</c:v>
                </c:pt>
                <c:pt idx="628">
                  <c:v>-30.0</c:v>
                </c:pt>
                <c:pt idx="629">
                  <c:v>13.0</c:v>
                </c:pt>
                <c:pt idx="630">
                  <c:v>13.0</c:v>
                </c:pt>
                <c:pt idx="631">
                  <c:v>13.0</c:v>
                </c:pt>
                <c:pt idx="632">
                  <c:v>13.0</c:v>
                </c:pt>
                <c:pt idx="633">
                  <c:v>13.0</c:v>
                </c:pt>
                <c:pt idx="634">
                  <c:v>32.0</c:v>
                </c:pt>
                <c:pt idx="635">
                  <c:v>21.0</c:v>
                </c:pt>
                <c:pt idx="636">
                  <c:v>13.0</c:v>
                </c:pt>
                <c:pt idx="637">
                  <c:v>13.0</c:v>
                </c:pt>
                <c:pt idx="638">
                  <c:v>21.0</c:v>
                </c:pt>
                <c:pt idx="639">
                  <c:v>13.0</c:v>
                </c:pt>
                <c:pt idx="640">
                  <c:v>13.0</c:v>
                </c:pt>
                <c:pt idx="641">
                  <c:v>13.0</c:v>
                </c:pt>
                <c:pt idx="642">
                  <c:v>13.0</c:v>
                </c:pt>
                <c:pt idx="643">
                  <c:v>13.0</c:v>
                </c:pt>
                <c:pt idx="644">
                  <c:v>13.0</c:v>
                </c:pt>
                <c:pt idx="645">
                  <c:v>13.0</c:v>
                </c:pt>
                <c:pt idx="646">
                  <c:v>21.0</c:v>
                </c:pt>
                <c:pt idx="647">
                  <c:v>13.0</c:v>
                </c:pt>
                <c:pt idx="648">
                  <c:v>13.0</c:v>
                </c:pt>
                <c:pt idx="649">
                  <c:v>21.0</c:v>
                </c:pt>
                <c:pt idx="650">
                  <c:v>13.0</c:v>
                </c:pt>
                <c:pt idx="651">
                  <c:v>13.0</c:v>
                </c:pt>
                <c:pt idx="652">
                  <c:v>13.0</c:v>
                </c:pt>
                <c:pt idx="653">
                  <c:v>13.0</c:v>
                </c:pt>
                <c:pt idx="654">
                  <c:v>13.0</c:v>
                </c:pt>
                <c:pt idx="655">
                  <c:v>-19.0</c:v>
                </c:pt>
                <c:pt idx="656">
                  <c:v>-44.0</c:v>
                </c:pt>
                <c:pt idx="657">
                  <c:v>13.0</c:v>
                </c:pt>
                <c:pt idx="658">
                  <c:v>-25.0</c:v>
                </c:pt>
                <c:pt idx="659">
                  <c:v>13.0</c:v>
                </c:pt>
                <c:pt idx="660">
                  <c:v>-19.0</c:v>
                </c:pt>
                <c:pt idx="661">
                  <c:v>13.0</c:v>
                </c:pt>
                <c:pt idx="662">
                  <c:v>13.0</c:v>
                </c:pt>
                <c:pt idx="663">
                  <c:v>13.0</c:v>
                </c:pt>
                <c:pt idx="664">
                  <c:v>13.0</c:v>
                </c:pt>
                <c:pt idx="665">
                  <c:v>13.0</c:v>
                </c:pt>
                <c:pt idx="666">
                  <c:v>-55.0</c:v>
                </c:pt>
                <c:pt idx="667">
                  <c:v>-55.0</c:v>
                </c:pt>
                <c:pt idx="668">
                  <c:v>13.0</c:v>
                </c:pt>
                <c:pt idx="669">
                  <c:v>21.0</c:v>
                </c:pt>
                <c:pt idx="670">
                  <c:v>21.0</c:v>
                </c:pt>
                <c:pt idx="671">
                  <c:v>13.0</c:v>
                </c:pt>
                <c:pt idx="672">
                  <c:v>13.0</c:v>
                </c:pt>
                <c:pt idx="673">
                  <c:v>13.0</c:v>
                </c:pt>
                <c:pt idx="674">
                  <c:v>13.0</c:v>
                </c:pt>
                <c:pt idx="675">
                  <c:v>13.0</c:v>
                </c:pt>
                <c:pt idx="676">
                  <c:v>-19.0</c:v>
                </c:pt>
                <c:pt idx="677">
                  <c:v>-19.0</c:v>
                </c:pt>
                <c:pt idx="678">
                  <c:v>21.0</c:v>
                </c:pt>
                <c:pt idx="679">
                  <c:v>21.0</c:v>
                </c:pt>
                <c:pt idx="680">
                  <c:v>-44.0</c:v>
                </c:pt>
                <c:pt idx="681">
                  <c:v>32.0</c:v>
                </c:pt>
                <c:pt idx="682">
                  <c:v>13.0</c:v>
                </c:pt>
                <c:pt idx="683">
                  <c:v>13.0</c:v>
                </c:pt>
                <c:pt idx="684">
                  <c:v>13.0</c:v>
                </c:pt>
                <c:pt idx="685">
                  <c:v>13.0</c:v>
                </c:pt>
                <c:pt idx="686">
                  <c:v>13.0</c:v>
                </c:pt>
                <c:pt idx="687">
                  <c:v>39.0</c:v>
                </c:pt>
                <c:pt idx="688">
                  <c:v>-44.0</c:v>
                </c:pt>
                <c:pt idx="689">
                  <c:v>21.0</c:v>
                </c:pt>
                <c:pt idx="690">
                  <c:v>21.0</c:v>
                </c:pt>
                <c:pt idx="691">
                  <c:v>-44.0</c:v>
                </c:pt>
                <c:pt idx="692">
                  <c:v>32.0</c:v>
                </c:pt>
                <c:pt idx="693">
                  <c:v>13.0</c:v>
                </c:pt>
                <c:pt idx="694">
                  <c:v>13.0</c:v>
                </c:pt>
                <c:pt idx="695">
                  <c:v>13.0</c:v>
                </c:pt>
                <c:pt idx="696">
                  <c:v>13.0</c:v>
                </c:pt>
                <c:pt idx="697">
                  <c:v>-44.0</c:v>
                </c:pt>
                <c:pt idx="698">
                  <c:v>-32.0</c:v>
                </c:pt>
                <c:pt idx="699">
                  <c:v>-44.0</c:v>
                </c:pt>
                <c:pt idx="700">
                  <c:v>23.0</c:v>
                </c:pt>
                <c:pt idx="701">
                  <c:v>23.0</c:v>
                </c:pt>
                <c:pt idx="702">
                  <c:v>-19.0</c:v>
                </c:pt>
                <c:pt idx="703">
                  <c:v>13.0</c:v>
                </c:pt>
                <c:pt idx="704">
                  <c:v>13.0</c:v>
                </c:pt>
                <c:pt idx="705">
                  <c:v>13.0</c:v>
                </c:pt>
                <c:pt idx="706">
                  <c:v>32.0</c:v>
                </c:pt>
                <c:pt idx="707">
                  <c:v>13.0</c:v>
                </c:pt>
                <c:pt idx="708">
                  <c:v>-55.0</c:v>
                </c:pt>
                <c:pt idx="709">
                  <c:v>-55.0</c:v>
                </c:pt>
                <c:pt idx="710">
                  <c:v>21.0</c:v>
                </c:pt>
                <c:pt idx="711">
                  <c:v>32.0</c:v>
                </c:pt>
                <c:pt idx="712">
                  <c:v>39.0</c:v>
                </c:pt>
                <c:pt idx="713">
                  <c:v>13.0</c:v>
                </c:pt>
                <c:pt idx="714">
                  <c:v>13.0</c:v>
                </c:pt>
                <c:pt idx="715">
                  <c:v>13.0</c:v>
                </c:pt>
                <c:pt idx="716">
                  <c:v>13.0</c:v>
                </c:pt>
                <c:pt idx="717">
                  <c:v>13.0</c:v>
                </c:pt>
                <c:pt idx="718">
                  <c:v>32.0</c:v>
                </c:pt>
                <c:pt idx="719">
                  <c:v>-60.0</c:v>
                </c:pt>
                <c:pt idx="720">
                  <c:v>21.0</c:v>
                </c:pt>
                <c:pt idx="721">
                  <c:v>-31.0</c:v>
                </c:pt>
                <c:pt idx="722">
                  <c:v>39.0</c:v>
                </c:pt>
                <c:pt idx="723">
                  <c:v>-19.0</c:v>
                </c:pt>
                <c:pt idx="724">
                  <c:v>-19.0</c:v>
                </c:pt>
                <c:pt idx="725">
                  <c:v>13.0</c:v>
                </c:pt>
                <c:pt idx="726">
                  <c:v>13.0</c:v>
                </c:pt>
                <c:pt idx="727">
                  <c:v>13.0</c:v>
                </c:pt>
                <c:pt idx="728">
                  <c:v>-19.0</c:v>
                </c:pt>
                <c:pt idx="729">
                  <c:v>-19.0</c:v>
                </c:pt>
                <c:pt idx="730">
                  <c:v>39.0</c:v>
                </c:pt>
                <c:pt idx="731">
                  <c:v>23.0</c:v>
                </c:pt>
                <c:pt idx="732">
                  <c:v>-31.0</c:v>
                </c:pt>
                <c:pt idx="733">
                  <c:v>32.0</c:v>
                </c:pt>
                <c:pt idx="734">
                  <c:v>-32.0</c:v>
                </c:pt>
                <c:pt idx="735">
                  <c:v>13.0</c:v>
                </c:pt>
                <c:pt idx="736">
                  <c:v>13.0</c:v>
                </c:pt>
                <c:pt idx="737">
                  <c:v>13.0</c:v>
                </c:pt>
                <c:pt idx="738">
                  <c:v>32.0</c:v>
                </c:pt>
                <c:pt idx="739">
                  <c:v>32.0</c:v>
                </c:pt>
                <c:pt idx="740">
                  <c:v>-19.0</c:v>
                </c:pt>
                <c:pt idx="741">
                  <c:v>-19.0</c:v>
                </c:pt>
                <c:pt idx="742">
                  <c:v>21.0</c:v>
                </c:pt>
                <c:pt idx="743">
                  <c:v>21.0</c:v>
                </c:pt>
                <c:pt idx="744">
                  <c:v>-44.0</c:v>
                </c:pt>
                <c:pt idx="745">
                  <c:v>13.0</c:v>
                </c:pt>
                <c:pt idx="746">
                  <c:v>13.0</c:v>
                </c:pt>
                <c:pt idx="747">
                  <c:v>13.0</c:v>
                </c:pt>
                <c:pt idx="748">
                  <c:v>13.0</c:v>
                </c:pt>
                <c:pt idx="749">
                  <c:v>32.0</c:v>
                </c:pt>
                <c:pt idx="750">
                  <c:v>-44.0</c:v>
                </c:pt>
                <c:pt idx="751">
                  <c:v>39.0</c:v>
                </c:pt>
                <c:pt idx="752">
                  <c:v>21.0</c:v>
                </c:pt>
                <c:pt idx="753">
                  <c:v>-21.0</c:v>
                </c:pt>
                <c:pt idx="754">
                  <c:v>-21.0</c:v>
                </c:pt>
                <c:pt idx="755">
                  <c:v>-19.0</c:v>
                </c:pt>
                <c:pt idx="756">
                  <c:v>-19.0</c:v>
                </c:pt>
                <c:pt idx="757">
                  <c:v>13.0</c:v>
                </c:pt>
                <c:pt idx="758">
                  <c:v>-19.0</c:v>
                </c:pt>
                <c:pt idx="759">
                  <c:v>32.0</c:v>
                </c:pt>
                <c:pt idx="760">
                  <c:v>-11.0</c:v>
                </c:pt>
                <c:pt idx="761">
                  <c:v>-32.0</c:v>
                </c:pt>
                <c:pt idx="762">
                  <c:v>-19.0</c:v>
                </c:pt>
                <c:pt idx="763">
                  <c:v>39.0</c:v>
                </c:pt>
                <c:pt idx="764">
                  <c:v>39.0</c:v>
                </c:pt>
                <c:pt idx="765">
                  <c:v>-44.0</c:v>
                </c:pt>
                <c:pt idx="766">
                  <c:v>32.0</c:v>
                </c:pt>
                <c:pt idx="767">
                  <c:v>32.0</c:v>
                </c:pt>
                <c:pt idx="768">
                  <c:v>32.0</c:v>
                </c:pt>
                <c:pt idx="769">
                  <c:v>32.0</c:v>
                </c:pt>
                <c:pt idx="770">
                  <c:v>13.0</c:v>
                </c:pt>
                <c:pt idx="771">
                  <c:v>-55.0</c:v>
                </c:pt>
                <c:pt idx="772">
                  <c:v>32.0</c:v>
                </c:pt>
                <c:pt idx="773">
                  <c:v>32.0</c:v>
                </c:pt>
                <c:pt idx="774">
                  <c:v>32.0</c:v>
                </c:pt>
                <c:pt idx="775">
                  <c:v>-19.0</c:v>
                </c:pt>
                <c:pt idx="776">
                  <c:v>32.0</c:v>
                </c:pt>
                <c:pt idx="777">
                  <c:v>32.0</c:v>
                </c:pt>
                <c:pt idx="778">
                  <c:v>13.0</c:v>
                </c:pt>
                <c:pt idx="779">
                  <c:v>13.0</c:v>
                </c:pt>
                <c:pt idx="780">
                  <c:v>32.0</c:v>
                </c:pt>
                <c:pt idx="781">
                  <c:v>32.0</c:v>
                </c:pt>
                <c:pt idx="782">
                  <c:v>32.0</c:v>
                </c:pt>
                <c:pt idx="783">
                  <c:v>21.0</c:v>
                </c:pt>
                <c:pt idx="784">
                  <c:v>21.0</c:v>
                </c:pt>
                <c:pt idx="785">
                  <c:v>-44.0</c:v>
                </c:pt>
                <c:pt idx="786">
                  <c:v>32.0</c:v>
                </c:pt>
                <c:pt idx="787">
                  <c:v>32.0</c:v>
                </c:pt>
                <c:pt idx="788">
                  <c:v>32.0</c:v>
                </c:pt>
                <c:pt idx="789">
                  <c:v>13.0</c:v>
                </c:pt>
                <c:pt idx="790">
                  <c:v>11.0</c:v>
                </c:pt>
                <c:pt idx="791">
                  <c:v>-19.0</c:v>
                </c:pt>
                <c:pt idx="792">
                  <c:v>-19.0</c:v>
                </c:pt>
                <c:pt idx="793">
                  <c:v>-19.0</c:v>
                </c:pt>
                <c:pt idx="794">
                  <c:v>-32.0</c:v>
                </c:pt>
                <c:pt idx="795">
                  <c:v>-30.0</c:v>
                </c:pt>
                <c:pt idx="796">
                  <c:v>32.0</c:v>
                </c:pt>
                <c:pt idx="797">
                  <c:v>32.0</c:v>
                </c:pt>
                <c:pt idx="798">
                  <c:v>32.0</c:v>
                </c:pt>
                <c:pt idx="799">
                  <c:v>13.0</c:v>
                </c:pt>
                <c:pt idx="800">
                  <c:v>-19.0</c:v>
                </c:pt>
                <c:pt idx="801">
                  <c:v>32.0</c:v>
                </c:pt>
                <c:pt idx="802">
                  <c:v>-19.0</c:v>
                </c:pt>
                <c:pt idx="803">
                  <c:v>21.0</c:v>
                </c:pt>
                <c:pt idx="804">
                  <c:v>-30.0</c:v>
                </c:pt>
                <c:pt idx="805">
                  <c:v>21.0</c:v>
                </c:pt>
                <c:pt idx="806">
                  <c:v>32.0</c:v>
                </c:pt>
                <c:pt idx="807">
                  <c:v>-19.0</c:v>
                </c:pt>
                <c:pt idx="808">
                  <c:v>32.0</c:v>
                </c:pt>
                <c:pt idx="809">
                  <c:v>32.0</c:v>
                </c:pt>
                <c:pt idx="810">
                  <c:v>13.0</c:v>
                </c:pt>
                <c:pt idx="811">
                  <c:v>-19.0</c:v>
                </c:pt>
                <c:pt idx="812">
                  <c:v>32.0</c:v>
                </c:pt>
                <c:pt idx="813">
                  <c:v>-44.0</c:v>
                </c:pt>
                <c:pt idx="814">
                  <c:v>32.0</c:v>
                </c:pt>
                <c:pt idx="815">
                  <c:v>-19.0</c:v>
                </c:pt>
                <c:pt idx="816">
                  <c:v>32.0</c:v>
                </c:pt>
                <c:pt idx="817">
                  <c:v>32.0</c:v>
                </c:pt>
                <c:pt idx="818">
                  <c:v>13.0</c:v>
                </c:pt>
                <c:pt idx="819">
                  <c:v>-19.0</c:v>
                </c:pt>
                <c:pt idx="820">
                  <c:v>13.0</c:v>
                </c:pt>
                <c:pt idx="821">
                  <c:v>-19.0</c:v>
                </c:pt>
                <c:pt idx="822">
                  <c:v>-19.0</c:v>
                </c:pt>
                <c:pt idx="823">
                  <c:v>21.0</c:v>
                </c:pt>
                <c:pt idx="824">
                  <c:v>32.0</c:v>
                </c:pt>
                <c:pt idx="825">
                  <c:v>-32.0</c:v>
                </c:pt>
                <c:pt idx="826">
                  <c:v>32.0</c:v>
                </c:pt>
                <c:pt idx="827">
                  <c:v>-19.0</c:v>
                </c:pt>
                <c:pt idx="828">
                  <c:v>-19.0</c:v>
                </c:pt>
                <c:pt idx="829">
                  <c:v>32.0</c:v>
                </c:pt>
                <c:pt idx="830">
                  <c:v>32.0</c:v>
                </c:pt>
                <c:pt idx="831">
                  <c:v>-19.0</c:v>
                </c:pt>
                <c:pt idx="832">
                  <c:v>32.0</c:v>
                </c:pt>
                <c:pt idx="833">
                  <c:v>21.0</c:v>
                </c:pt>
                <c:pt idx="834">
                  <c:v>-35.0</c:v>
                </c:pt>
                <c:pt idx="835">
                  <c:v>39.0</c:v>
                </c:pt>
                <c:pt idx="836">
                  <c:v>32.0</c:v>
                </c:pt>
                <c:pt idx="837">
                  <c:v>-11.0</c:v>
                </c:pt>
                <c:pt idx="838">
                  <c:v>13.0</c:v>
                </c:pt>
                <c:pt idx="839">
                  <c:v>32.0</c:v>
                </c:pt>
                <c:pt idx="840">
                  <c:v>32.0</c:v>
                </c:pt>
                <c:pt idx="841">
                  <c:v>32.0</c:v>
                </c:pt>
                <c:pt idx="842">
                  <c:v>11.0</c:v>
                </c:pt>
                <c:pt idx="843">
                  <c:v>21.0</c:v>
                </c:pt>
                <c:pt idx="844">
                  <c:v>-21.0</c:v>
                </c:pt>
                <c:pt idx="845">
                  <c:v>-32.0</c:v>
                </c:pt>
                <c:pt idx="846">
                  <c:v>32.0</c:v>
                </c:pt>
                <c:pt idx="847">
                  <c:v>21.0</c:v>
                </c:pt>
                <c:pt idx="848">
                  <c:v>-31.0</c:v>
                </c:pt>
                <c:pt idx="849">
                  <c:v>-32.0</c:v>
                </c:pt>
                <c:pt idx="850">
                  <c:v>3.0</c:v>
                </c:pt>
                <c:pt idx="851">
                  <c:v>21.0</c:v>
                </c:pt>
                <c:pt idx="852">
                  <c:v>21.0</c:v>
                </c:pt>
                <c:pt idx="853">
                  <c:v>-44.0</c:v>
                </c:pt>
                <c:pt idx="854">
                  <c:v>39.0</c:v>
                </c:pt>
                <c:pt idx="855">
                  <c:v>-44.0</c:v>
                </c:pt>
                <c:pt idx="856">
                  <c:v>-19.0</c:v>
                </c:pt>
                <c:pt idx="857">
                  <c:v>32.0</c:v>
                </c:pt>
                <c:pt idx="858">
                  <c:v>-19.0</c:v>
                </c:pt>
                <c:pt idx="859">
                  <c:v>-44.0</c:v>
                </c:pt>
                <c:pt idx="860">
                  <c:v>32.0</c:v>
                </c:pt>
                <c:pt idx="861">
                  <c:v>11.0</c:v>
                </c:pt>
                <c:pt idx="862">
                  <c:v>32.0</c:v>
                </c:pt>
                <c:pt idx="863">
                  <c:v>-30.0</c:v>
                </c:pt>
                <c:pt idx="864">
                  <c:v>13.0</c:v>
                </c:pt>
                <c:pt idx="865">
                  <c:v>39.0</c:v>
                </c:pt>
                <c:pt idx="866">
                  <c:v>39.0</c:v>
                </c:pt>
                <c:pt idx="867">
                  <c:v>-31.0</c:v>
                </c:pt>
                <c:pt idx="868">
                  <c:v>32.0</c:v>
                </c:pt>
                <c:pt idx="869">
                  <c:v>32.0</c:v>
                </c:pt>
                <c:pt idx="870">
                  <c:v>-44.0</c:v>
                </c:pt>
                <c:pt idx="871">
                  <c:v>-44.0</c:v>
                </c:pt>
                <c:pt idx="872">
                  <c:v>32.0</c:v>
                </c:pt>
                <c:pt idx="873">
                  <c:v>-44.0</c:v>
                </c:pt>
                <c:pt idx="874">
                  <c:v>-12.0</c:v>
                </c:pt>
                <c:pt idx="875">
                  <c:v>-19.0</c:v>
                </c:pt>
                <c:pt idx="876">
                  <c:v>13.0</c:v>
                </c:pt>
                <c:pt idx="877">
                  <c:v>-19.0</c:v>
                </c:pt>
                <c:pt idx="878">
                  <c:v>-19.0</c:v>
                </c:pt>
                <c:pt idx="879">
                  <c:v>39.0</c:v>
                </c:pt>
                <c:pt idx="880">
                  <c:v>32.0</c:v>
                </c:pt>
                <c:pt idx="881">
                  <c:v>-19.0</c:v>
                </c:pt>
                <c:pt idx="882">
                  <c:v>32.0</c:v>
                </c:pt>
                <c:pt idx="883">
                  <c:v>32.0</c:v>
                </c:pt>
                <c:pt idx="884">
                  <c:v>-19.0</c:v>
                </c:pt>
                <c:pt idx="885">
                  <c:v>32.0</c:v>
                </c:pt>
                <c:pt idx="886">
                  <c:v>39.0</c:v>
                </c:pt>
                <c:pt idx="887">
                  <c:v>32.0</c:v>
                </c:pt>
                <c:pt idx="888">
                  <c:v>-19.0</c:v>
                </c:pt>
                <c:pt idx="889">
                  <c:v>-44.0</c:v>
                </c:pt>
                <c:pt idx="890">
                  <c:v>39.0</c:v>
                </c:pt>
                <c:pt idx="891">
                  <c:v>-11.0</c:v>
                </c:pt>
                <c:pt idx="892">
                  <c:v>13.0</c:v>
                </c:pt>
                <c:pt idx="893">
                  <c:v>13.0</c:v>
                </c:pt>
                <c:pt idx="894">
                  <c:v>13.0</c:v>
                </c:pt>
                <c:pt idx="895">
                  <c:v>11.0</c:v>
                </c:pt>
                <c:pt idx="896">
                  <c:v>-19.0</c:v>
                </c:pt>
                <c:pt idx="897">
                  <c:v>32.0</c:v>
                </c:pt>
                <c:pt idx="898">
                  <c:v>32.0</c:v>
                </c:pt>
                <c:pt idx="899">
                  <c:v>32.0</c:v>
                </c:pt>
                <c:pt idx="900">
                  <c:v>32.0</c:v>
                </c:pt>
                <c:pt idx="901">
                  <c:v>-19.0</c:v>
                </c:pt>
                <c:pt idx="902">
                  <c:v>32.0</c:v>
                </c:pt>
                <c:pt idx="903">
                  <c:v>32.0</c:v>
                </c:pt>
                <c:pt idx="904">
                  <c:v>13.0</c:v>
                </c:pt>
                <c:pt idx="905">
                  <c:v>32.0</c:v>
                </c:pt>
                <c:pt idx="906">
                  <c:v>-19.0</c:v>
                </c:pt>
                <c:pt idx="907">
                  <c:v>-19.0</c:v>
                </c:pt>
                <c:pt idx="908">
                  <c:v>21.0</c:v>
                </c:pt>
                <c:pt idx="909">
                  <c:v>32.0</c:v>
                </c:pt>
                <c:pt idx="910">
                  <c:v>3.0</c:v>
                </c:pt>
                <c:pt idx="911">
                  <c:v>-19.0</c:v>
                </c:pt>
                <c:pt idx="912">
                  <c:v>-19.0</c:v>
                </c:pt>
                <c:pt idx="913">
                  <c:v>32.0</c:v>
                </c:pt>
                <c:pt idx="914">
                  <c:v>32.0</c:v>
                </c:pt>
                <c:pt idx="915">
                  <c:v>11.0</c:v>
                </c:pt>
                <c:pt idx="916">
                  <c:v>21.0</c:v>
                </c:pt>
                <c:pt idx="917">
                  <c:v>39.0</c:v>
                </c:pt>
                <c:pt idx="918">
                  <c:v>-35.0</c:v>
                </c:pt>
                <c:pt idx="919">
                  <c:v>39.0</c:v>
                </c:pt>
                <c:pt idx="920">
                  <c:v>-19.0</c:v>
                </c:pt>
                <c:pt idx="921">
                  <c:v>13.0</c:v>
                </c:pt>
                <c:pt idx="922">
                  <c:v>32.0</c:v>
                </c:pt>
                <c:pt idx="923">
                  <c:v>13.0</c:v>
                </c:pt>
                <c:pt idx="924">
                  <c:v>-19.0</c:v>
                </c:pt>
                <c:pt idx="925">
                  <c:v>32.0</c:v>
                </c:pt>
                <c:pt idx="926">
                  <c:v>-32.0</c:v>
                </c:pt>
                <c:pt idx="927">
                  <c:v>-19.0</c:v>
                </c:pt>
                <c:pt idx="928">
                  <c:v>-19.0</c:v>
                </c:pt>
                <c:pt idx="929">
                  <c:v>-44.0</c:v>
                </c:pt>
                <c:pt idx="930">
                  <c:v>39.0</c:v>
                </c:pt>
                <c:pt idx="931">
                  <c:v>32.0</c:v>
                </c:pt>
                <c:pt idx="932">
                  <c:v>32.0</c:v>
                </c:pt>
                <c:pt idx="933">
                  <c:v>-19.0</c:v>
                </c:pt>
                <c:pt idx="934">
                  <c:v>-19.0</c:v>
                </c:pt>
                <c:pt idx="935">
                  <c:v>39.0</c:v>
                </c:pt>
                <c:pt idx="936">
                  <c:v>-19.0</c:v>
                </c:pt>
                <c:pt idx="937">
                  <c:v>39.0</c:v>
                </c:pt>
                <c:pt idx="938">
                  <c:v>23.0</c:v>
                </c:pt>
                <c:pt idx="939">
                  <c:v>39.0</c:v>
                </c:pt>
                <c:pt idx="940">
                  <c:v>32.0</c:v>
                </c:pt>
                <c:pt idx="941">
                  <c:v>32.0</c:v>
                </c:pt>
                <c:pt idx="942">
                  <c:v>-19.0</c:v>
                </c:pt>
                <c:pt idx="943">
                  <c:v>32.0</c:v>
                </c:pt>
                <c:pt idx="944">
                  <c:v>-32.0</c:v>
                </c:pt>
                <c:pt idx="945">
                  <c:v>13.0</c:v>
                </c:pt>
                <c:pt idx="946">
                  <c:v>-32.0</c:v>
                </c:pt>
                <c:pt idx="947">
                  <c:v>32.0</c:v>
                </c:pt>
                <c:pt idx="948">
                  <c:v>32.0</c:v>
                </c:pt>
                <c:pt idx="949">
                  <c:v>-19.0</c:v>
                </c:pt>
                <c:pt idx="950">
                  <c:v>-51.0</c:v>
                </c:pt>
                <c:pt idx="951">
                  <c:v>13.0</c:v>
                </c:pt>
                <c:pt idx="952">
                  <c:v>-19.0</c:v>
                </c:pt>
                <c:pt idx="953">
                  <c:v>-19.0</c:v>
                </c:pt>
                <c:pt idx="954">
                  <c:v>13.0</c:v>
                </c:pt>
                <c:pt idx="955">
                  <c:v>13.0</c:v>
                </c:pt>
                <c:pt idx="956">
                  <c:v>13.0</c:v>
                </c:pt>
                <c:pt idx="957">
                  <c:v>-19.0</c:v>
                </c:pt>
                <c:pt idx="958">
                  <c:v>-44.0</c:v>
                </c:pt>
                <c:pt idx="959">
                  <c:v>-19.0</c:v>
                </c:pt>
                <c:pt idx="960">
                  <c:v>-19.0</c:v>
                </c:pt>
                <c:pt idx="961">
                  <c:v>-19.0</c:v>
                </c:pt>
                <c:pt idx="962">
                  <c:v>32.0</c:v>
                </c:pt>
                <c:pt idx="963">
                  <c:v>13.0</c:v>
                </c:pt>
                <c:pt idx="964">
                  <c:v>32.0</c:v>
                </c:pt>
                <c:pt idx="965">
                  <c:v>32.0</c:v>
                </c:pt>
                <c:pt idx="966">
                  <c:v>-32.0</c:v>
                </c:pt>
                <c:pt idx="967">
                  <c:v>-11.0</c:v>
                </c:pt>
                <c:pt idx="968">
                  <c:v>39.0</c:v>
                </c:pt>
                <c:pt idx="969">
                  <c:v>-30.0</c:v>
                </c:pt>
                <c:pt idx="970">
                  <c:v>-19.0</c:v>
                </c:pt>
                <c:pt idx="971">
                  <c:v>32.0</c:v>
                </c:pt>
                <c:pt idx="972">
                  <c:v>32.0</c:v>
                </c:pt>
                <c:pt idx="973">
                  <c:v>32.0</c:v>
                </c:pt>
                <c:pt idx="974">
                  <c:v>32.0</c:v>
                </c:pt>
                <c:pt idx="975">
                  <c:v>32.0</c:v>
                </c:pt>
                <c:pt idx="976">
                  <c:v>32.0</c:v>
                </c:pt>
                <c:pt idx="977">
                  <c:v>-19.0</c:v>
                </c:pt>
                <c:pt idx="978">
                  <c:v>11.0</c:v>
                </c:pt>
                <c:pt idx="979">
                  <c:v>11.0</c:v>
                </c:pt>
                <c:pt idx="980">
                  <c:v>13.0</c:v>
                </c:pt>
                <c:pt idx="981">
                  <c:v>21.0</c:v>
                </c:pt>
                <c:pt idx="982">
                  <c:v>13.0</c:v>
                </c:pt>
                <c:pt idx="983">
                  <c:v>-19.0</c:v>
                </c:pt>
                <c:pt idx="984">
                  <c:v>-19.0</c:v>
                </c:pt>
                <c:pt idx="985">
                  <c:v>32.0</c:v>
                </c:pt>
                <c:pt idx="986">
                  <c:v>32.0</c:v>
                </c:pt>
                <c:pt idx="987">
                  <c:v>-19.0</c:v>
                </c:pt>
                <c:pt idx="988">
                  <c:v>-19.0</c:v>
                </c:pt>
                <c:pt idx="989">
                  <c:v>-30.0</c:v>
                </c:pt>
                <c:pt idx="990">
                  <c:v>13.0</c:v>
                </c:pt>
                <c:pt idx="991">
                  <c:v>-19.0</c:v>
                </c:pt>
                <c:pt idx="992">
                  <c:v>32.0</c:v>
                </c:pt>
                <c:pt idx="993">
                  <c:v>32.0</c:v>
                </c:pt>
                <c:pt idx="994">
                  <c:v>13.0</c:v>
                </c:pt>
                <c:pt idx="995">
                  <c:v>-19.0</c:v>
                </c:pt>
                <c:pt idx="996">
                  <c:v>21.0</c:v>
                </c:pt>
                <c:pt idx="997">
                  <c:v>21.0</c:v>
                </c:pt>
                <c:pt idx="998">
                  <c:v>32.0</c:v>
                </c:pt>
                <c:pt idx="999">
                  <c:v>32.0</c:v>
                </c:pt>
                <c:pt idx="1000">
                  <c:v>13.0</c:v>
                </c:pt>
                <c:pt idx="1001">
                  <c:v>39.0</c:v>
                </c:pt>
                <c:pt idx="1002">
                  <c:v>13.0</c:v>
                </c:pt>
                <c:pt idx="1003">
                  <c:v>32.0</c:v>
                </c:pt>
                <c:pt idx="1004">
                  <c:v>-19.0</c:v>
                </c:pt>
                <c:pt idx="1005">
                  <c:v>32.0</c:v>
                </c:pt>
                <c:pt idx="1006">
                  <c:v>32.0</c:v>
                </c:pt>
                <c:pt idx="1007">
                  <c:v>-19.0</c:v>
                </c:pt>
                <c:pt idx="1008">
                  <c:v>32.0</c:v>
                </c:pt>
                <c:pt idx="1009">
                  <c:v>32.0</c:v>
                </c:pt>
                <c:pt idx="1010">
                  <c:v>-19.0</c:v>
                </c:pt>
                <c:pt idx="1011">
                  <c:v>39.0</c:v>
                </c:pt>
                <c:pt idx="1012">
                  <c:v>-44.0</c:v>
                </c:pt>
                <c:pt idx="1013">
                  <c:v>11.0</c:v>
                </c:pt>
                <c:pt idx="1014">
                  <c:v>11.0</c:v>
                </c:pt>
                <c:pt idx="1015">
                  <c:v>39.0</c:v>
                </c:pt>
                <c:pt idx="1016">
                  <c:v>32.0</c:v>
                </c:pt>
                <c:pt idx="1017">
                  <c:v>39.0</c:v>
                </c:pt>
                <c:pt idx="1018">
                  <c:v>32.0</c:v>
                </c:pt>
                <c:pt idx="1019">
                  <c:v>32.0</c:v>
                </c:pt>
                <c:pt idx="1020">
                  <c:v>32.0</c:v>
                </c:pt>
                <c:pt idx="1021">
                  <c:v>32.0</c:v>
                </c:pt>
                <c:pt idx="1022">
                  <c:v>-19.0</c:v>
                </c:pt>
                <c:pt idx="1023">
                  <c:v>32.0</c:v>
                </c:pt>
                <c:pt idx="1024">
                  <c:v>32.0</c:v>
                </c:pt>
                <c:pt idx="1025">
                  <c:v>-16.0</c:v>
                </c:pt>
                <c:pt idx="1026">
                  <c:v>13.0</c:v>
                </c:pt>
                <c:pt idx="1027">
                  <c:v>39.0</c:v>
                </c:pt>
                <c:pt idx="1028">
                  <c:v>39.0</c:v>
                </c:pt>
                <c:pt idx="1029">
                  <c:v>-19.0</c:v>
                </c:pt>
                <c:pt idx="1030">
                  <c:v>13.0</c:v>
                </c:pt>
                <c:pt idx="1031">
                  <c:v>-19.0</c:v>
                </c:pt>
                <c:pt idx="1032">
                  <c:v>-19.0</c:v>
                </c:pt>
                <c:pt idx="1033">
                  <c:v>39.0</c:v>
                </c:pt>
                <c:pt idx="1034">
                  <c:v>13.0</c:v>
                </c:pt>
                <c:pt idx="1035">
                  <c:v>13.0</c:v>
                </c:pt>
                <c:pt idx="1036">
                  <c:v>-19.0</c:v>
                </c:pt>
                <c:pt idx="1037">
                  <c:v>32.0</c:v>
                </c:pt>
                <c:pt idx="1038">
                  <c:v>-19.0</c:v>
                </c:pt>
                <c:pt idx="1039">
                  <c:v>21.0</c:v>
                </c:pt>
                <c:pt idx="1040">
                  <c:v>32.0</c:v>
                </c:pt>
                <c:pt idx="1041">
                  <c:v>39.0</c:v>
                </c:pt>
                <c:pt idx="1042">
                  <c:v>39.0</c:v>
                </c:pt>
                <c:pt idx="1043">
                  <c:v>39.0</c:v>
                </c:pt>
                <c:pt idx="1044">
                  <c:v>32.0</c:v>
                </c:pt>
                <c:pt idx="1045">
                  <c:v>39.0</c:v>
                </c:pt>
                <c:pt idx="1046">
                  <c:v>11.0</c:v>
                </c:pt>
                <c:pt idx="1047">
                  <c:v>32.0</c:v>
                </c:pt>
                <c:pt idx="1048">
                  <c:v>39.0</c:v>
                </c:pt>
                <c:pt idx="1049">
                  <c:v>-32.0</c:v>
                </c:pt>
                <c:pt idx="1050">
                  <c:v>3.0</c:v>
                </c:pt>
                <c:pt idx="1051">
                  <c:v>32.0</c:v>
                </c:pt>
                <c:pt idx="1052">
                  <c:v>32.0</c:v>
                </c:pt>
                <c:pt idx="1053">
                  <c:v>-44.0</c:v>
                </c:pt>
                <c:pt idx="1054">
                  <c:v>-11.0</c:v>
                </c:pt>
                <c:pt idx="1055">
                  <c:v>-19.0</c:v>
                </c:pt>
                <c:pt idx="1056">
                  <c:v>32.0</c:v>
                </c:pt>
                <c:pt idx="1057">
                  <c:v>-19.0</c:v>
                </c:pt>
                <c:pt idx="1058">
                  <c:v>-19.0</c:v>
                </c:pt>
                <c:pt idx="1059">
                  <c:v>32.0</c:v>
                </c:pt>
                <c:pt idx="1060">
                  <c:v>32.0</c:v>
                </c:pt>
                <c:pt idx="1061">
                  <c:v>-19.0</c:v>
                </c:pt>
                <c:pt idx="1062">
                  <c:v>32.0</c:v>
                </c:pt>
                <c:pt idx="1063">
                  <c:v>32.0</c:v>
                </c:pt>
                <c:pt idx="1064">
                  <c:v>39.0</c:v>
                </c:pt>
                <c:pt idx="1065">
                  <c:v>39.0</c:v>
                </c:pt>
                <c:pt idx="1066">
                  <c:v>13.0</c:v>
                </c:pt>
                <c:pt idx="1067">
                  <c:v>21.0</c:v>
                </c:pt>
                <c:pt idx="1068">
                  <c:v>13.0</c:v>
                </c:pt>
                <c:pt idx="1069">
                  <c:v>13.0</c:v>
                </c:pt>
                <c:pt idx="1070">
                  <c:v>32.0</c:v>
                </c:pt>
                <c:pt idx="1071">
                  <c:v>32.0</c:v>
                </c:pt>
                <c:pt idx="1072">
                  <c:v>11.0</c:v>
                </c:pt>
                <c:pt idx="1073">
                  <c:v>-19.0</c:v>
                </c:pt>
                <c:pt idx="1074">
                  <c:v>-19.0</c:v>
                </c:pt>
                <c:pt idx="1075">
                  <c:v>-19.0</c:v>
                </c:pt>
                <c:pt idx="1076">
                  <c:v>32.0</c:v>
                </c:pt>
                <c:pt idx="1077">
                  <c:v>-32.0</c:v>
                </c:pt>
                <c:pt idx="1078">
                  <c:v>11.0</c:v>
                </c:pt>
                <c:pt idx="1079">
                  <c:v>-55.0</c:v>
                </c:pt>
                <c:pt idx="1080">
                  <c:v>39.0</c:v>
                </c:pt>
                <c:pt idx="1081">
                  <c:v>-55.0</c:v>
                </c:pt>
                <c:pt idx="1082">
                  <c:v>-21.0</c:v>
                </c:pt>
                <c:pt idx="1083">
                  <c:v>-19.0</c:v>
                </c:pt>
                <c:pt idx="1084">
                  <c:v>-44.0</c:v>
                </c:pt>
                <c:pt idx="1085">
                  <c:v>32.0</c:v>
                </c:pt>
                <c:pt idx="1086">
                  <c:v>-8.0</c:v>
                </c:pt>
                <c:pt idx="1087">
                  <c:v>13.0</c:v>
                </c:pt>
                <c:pt idx="1088">
                  <c:v>-19.0</c:v>
                </c:pt>
                <c:pt idx="1089">
                  <c:v>-19.0</c:v>
                </c:pt>
                <c:pt idx="1090">
                  <c:v>-19.0</c:v>
                </c:pt>
                <c:pt idx="1091">
                  <c:v>32.0</c:v>
                </c:pt>
                <c:pt idx="1092">
                  <c:v>-19.0</c:v>
                </c:pt>
                <c:pt idx="1093">
                  <c:v>13.0</c:v>
                </c:pt>
                <c:pt idx="1094">
                  <c:v>13.0</c:v>
                </c:pt>
                <c:pt idx="1095">
                  <c:v>32.0</c:v>
                </c:pt>
                <c:pt idx="1096">
                  <c:v>39.0</c:v>
                </c:pt>
                <c:pt idx="1097">
                  <c:v>39.0</c:v>
                </c:pt>
                <c:pt idx="1098">
                  <c:v>32.0</c:v>
                </c:pt>
                <c:pt idx="1099">
                  <c:v>32.0</c:v>
                </c:pt>
                <c:pt idx="1100">
                  <c:v>-19.0</c:v>
                </c:pt>
                <c:pt idx="1101">
                  <c:v>-44.0</c:v>
                </c:pt>
                <c:pt idx="1102">
                  <c:v>-19.0</c:v>
                </c:pt>
                <c:pt idx="1103">
                  <c:v>-44.0</c:v>
                </c:pt>
                <c:pt idx="1104">
                  <c:v>-44.0</c:v>
                </c:pt>
                <c:pt idx="1105">
                  <c:v>32.0</c:v>
                </c:pt>
                <c:pt idx="1106">
                  <c:v>-44.0</c:v>
                </c:pt>
                <c:pt idx="1107">
                  <c:v>-19.0</c:v>
                </c:pt>
                <c:pt idx="1108">
                  <c:v>39.0</c:v>
                </c:pt>
                <c:pt idx="1109">
                  <c:v>-19.0</c:v>
                </c:pt>
                <c:pt idx="1110">
                  <c:v>-19.0</c:v>
                </c:pt>
                <c:pt idx="1111">
                  <c:v>-32.0</c:v>
                </c:pt>
                <c:pt idx="1112">
                  <c:v>32.0</c:v>
                </c:pt>
                <c:pt idx="1113">
                  <c:v>32.0</c:v>
                </c:pt>
                <c:pt idx="1114">
                  <c:v>32.0</c:v>
                </c:pt>
                <c:pt idx="1115">
                  <c:v>32.0</c:v>
                </c:pt>
                <c:pt idx="1116">
                  <c:v>39.0</c:v>
                </c:pt>
                <c:pt idx="1117">
                  <c:v>32.0</c:v>
                </c:pt>
                <c:pt idx="1118">
                  <c:v>32.0</c:v>
                </c:pt>
                <c:pt idx="1119">
                  <c:v>-19.0</c:v>
                </c:pt>
                <c:pt idx="1120">
                  <c:v>-19.0</c:v>
                </c:pt>
                <c:pt idx="1121">
                  <c:v>32.0</c:v>
                </c:pt>
                <c:pt idx="1122">
                  <c:v>21.0</c:v>
                </c:pt>
                <c:pt idx="1123">
                  <c:v>-21.0</c:v>
                </c:pt>
                <c:pt idx="1124">
                  <c:v>39.0</c:v>
                </c:pt>
                <c:pt idx="1125">
                  <c:v>3.0</c:v>
                </c:pt>
                <c:pt idx="1126">
                  <c:v>21.0</c:v>
                </c:pt>
                <c:pt idx="1127">
                  <c:v>32.0</c:v>
                </c:pt>
                <c:pt idx="1128">
                  <c:v>-44.0</c:v>
                </c:pt>
                <c:pt idx="1129">
                  <c:v>-19.0</c:v>
                </c:pt>
                <c:pt idx="1130">
                  <c:v>32.0</c:v>
                </c:pt>
                <c:pt idx="1131">
                  <c:v>32.0</c:v>
                </c:pt>
                <c:pt idx="1132">
                  <c:v>32.0</c:v>
                </c:pt>
                <c:pt idx="1133">
                  <c:v>-51.0</c:v>
                </c:pt>
                <c:pt idx="1134">
                  <c:v>21.0</c:v>
                </c:pt>
                <c:pt idx="1135">
                  <c:v>32.0</c:v>
                </c:pt>
                <c:pt idx="1136">
                  <c:v>32.0</c:v>
                </c:pt>
                <c:pt idx="1137">
                  <c:v>13.0</c:v>
                </c:pt>
                <c:pt idx="1138">
                  <c:v>32.0</c:v>
                </c:pt>
                <c:pt idx="1139">
                  <c:v>32.0</c:v>
                </c:pt>
                <c:pt idx="1140">
                  <c:v>-21.0</c:v>
                </c:pt>
                <c:pt idx="1141">
                  <c:v>32.0</c:v>
                </c:pt>
                <c:pt idx="1142">
                  <c:v>-32.0</c:v>
                </c:pt>
                <c:pt idx="1143">
                  <c:v>-44.0</c:v>
                </c:pt>
                <c:pt idx="1144">
                  <c:v>21.0</c:v>
                </c:pt>
                <c:pt idx="1145">
                  <c:v>39.0</c:v>
                </c:pt>
                <c:pt idx="1146">
                  <c:v>21.0</c:v>
                </c:pt>
                <c:pt idx="1147">
                  <c:v>21.0</c:v>
                </c:pt>
                <c:pt idx="1148">
                  <c:v>39.0</c:v>
                </c:pt>
                <c:pt idx="1149">
                  <c:v>32.0</c:v>
                </c:pt>
                <c:pt idx="1150">
                  <c:v>-19.0</c:v>
                </c:pt>
                <c:pt idx="1151">
                  <c:v>-19.0</c:v>
                </c:pt>
                <c:pt idx="1152">
                  <c:v>-44.0</c:v>
                </c:pt>
                <c:pt idx="1153">
                  <c:v>-44.0</c:v>
                </c:pt>
                <c:pt idx="1154">
                  <c:v>-44.0</c:v>
                </c:pt>
                <c:pt idx="1155">
                  <c:v>32.0</c:v>
                </c:pt>
                <c:pt idx="1156">
                  <c:v>39.0</c:v>
                </c:pt>
                <c:pt idx="1157">
                  <c:v>39.0</c:v>
                </c:pt>
                <c:pt idx="1158">
                  <c:v>39.0</c:v>
                </c:pt>
                <c:pt idx="1159">
                  <c:v>13.0</c:v>
                </c:pt>
                <c:pt idx="1160">
                  <c:v>39.0</c:v>
                </c:pt>
                <c:pt idx="1161">
                  <c:v>13.0</c:v>
                </c:pt>
                <c:pt idx="1162">
                  <c:v>-19.0</c:v>
                </c:pt>
                <c:pt idx="1163">
                  <c:v>13.0</c:v>
                </c:pt>
                <c:pt idx="1164">
                  <c:v>13.0</c:v>
                </c:pt>
                <c:pt idx="1165">
                  <c:v>39.0</c:v>
                </c:pt>
                <c:pt idx="1166">
                  <c:v>-21.0</c:v>
                </c:pt>
                <c:pt idx="1167">
                  <c:v>-32.0</c:v>
                </c:pt>
                <c:pt idx="1168">
                  <c:v>-32.0</c:v>
                </c:pt>
                <c:pt idx="1169">
                  <c:v>-7.0</c:v>
                </c:pt>
                <c:pt idx="1170">
                  <c:v>-30.0</c:v>
                </c:pt>
                <c:pt idx="1171">
                  <c:v>-21.0</c:v>
                </c:pt>
                <c:pt idx="1172">
                  <c:v>21.0</c:v>
                </c:pt>
                <c:pt idx="1173">
                  <c:v>-32.0</c:v>
                </c:pt>
                <c:pt idx="1174">
                  <c:v>-55.0</c:v>
                </c:pt>
                <c:pt idx="1175">
                  <c:v>32.0</c:v>
                </c:pt>
                <c:pt idx="1176">
                  <c:v>32.0</c:v>
                </c:pt>
                <c:pt idx="1177">
                  <c:v>32.0</c:v>
                </c:pt>
                <c:pt idx="1178">
                  <c:v>-32.0</c:v>
                </c:pt>
                <c:pt idx="1179">
                  <c:v>-32.0</c:v>
                </c:pt>
                <c:pt idx="1180">
                  <c:v>32.0</c:v>
                </c:pt>
                <c:pt idx="1181">
                  <c:v>32.0</c:v>
                </c:pt>
                <c:pt idx="1182">
                  <c:v>-32.0</c:v>
                </c:pt>
                <c:pt idx="1183">
                  <c:v>39.0</c:v>
                </c:pt>
                <c:pt idx="1184">
                  <c:v>39.0</c:v>
                </c:pt>
                <c:pt idx="1185">
                  <c:v>21.0</c:v>
                </c:pt>
                <c:pt idx="1186">
                  <c:v>32.0</c:v>
                </c:pt>
                <c:pt idx="1187">
                  <c:v>21.0</c:v>
                </c:pt>
                <c:pt idx="1188">
                  <c:v>39.0</c:v>
                </c:pt>
                <c:pt idx="1189">
                  <c:v>-32.0</c:v>
                </c:pt>
                <c:pt idx="1190">
                  <c:v>13.0</c:v>
                </c:pt>
                <c:pt idx="1191">
                  <c:v>13.0</c:v>
                </c:pt>
                <c:pt idx="1192">
                  <c:v>-18.0</c:v>
                </c:pt>
                <c:pt idx="1193">
                  <c:v>11.0</c:v>
                </c:pt>
                <c:pt idx="1194">
                  <c:v>-32.0</c:v>
                </c:pt>
                <c:pt idx="1195">
                  <c:v>-19.0</c:v>
                </c:pt>
                <c:pt idx="1196">
                  <c:v>-44.0</c:v>
                </c:pt>
                <c:pt idx="1197">
                  <c:v>32.0</c:v>
                </c:pt>
                <c:pt idx="1198">
                  <c:v>-19.0</c:v>
                </c:pt>
                <c:pt idx="1199">
                  <c:v>-32.0</c:v>
                </c:pt>
                <c:pt idx="1200">
                  <c:v>32.0</c:v>
                </c:pt>
                <c:pt idx="1201">
                  <c:v>-19.0</c:v>
                </c:pt>
                <c:pt idx="1202">
                  <c:v>39.0</c:v>
                </c:pt>
                <c:pt idx="1203">
                  <c:v>39.0</c:v>
                </c:pt>
                <c:pt idx="1204">
                  <c:v>-19.0</c:v>
                </c:pt>
                <c:pt idx="1205">
                  <c:v>-19.0</c:v>
                </c:pt>
                <c:pt idx="1206">
                  <c:v>32.0</c:v>
                </c:pt>
                <c:pt idx="1207">
                  <c:v>21.0</c:v>
                </c:pt>
                <c:pt idx="1208">
                  <c:v>21.0</c:v>
                </c:pt>
                <c:pt idx="1209">
                  <c:v>-44.0</c:v>
                </c:pt>
                <c:pt idx="1210">
                  <c:v>32.0</c:v>
                </c:pt>
                <c:pt idx="1211">
                  <c:v>39.0</c:v>
                </c:pt>
                <c:pt idx="1212">
                  <c:v>-51.0</c:v>
                </c:pt>
                <c:pt idx="1213">
                  <c:v>-19.0</c:v>
                </c:pt>
                <c:pt idx="1214">
                  <c:v>32.0</c:v>
                </c:pt>
                <c:pt idx="1215">
                  <c:v>-19.0</c:v>
                </c:pt>
                <c:pt idx="1216">
                  <c:v>-32.0</c:v>
                </c:pt>
                <c:pt idx="1217">
                  <c:v>11.0</c:v>
                </c:pt>
                <c:pt idx="1218">
                  <c:v>32.0</c:v>
                </c:pt>
                <c:pt idx="1219">
                  <c:v>39.0</c:v>
                </c:pt>
                <c:pt idx="1220">
                  <c:v>11.0</c:v>
                </c:pt>
                <c:pt idx="1221">
                  <c:v>39.0</c:v>
                </c:pt>
                <c:pt idx="1222">
                  <c:v>-19.0</c:v>
                </c:pt>
                <c:pt idx="1223">
                  <c:v>21.0</c:v>
                </c:pt>
                <c:pt idx="1224">
                  <c:v>32.0</c:v>
                </c:pt>
                <c:pt idx="1225">
                  <c:v>32.0</c:v>
                </c:pt>
                <c:pt idx="1226">
                  <c:v>-19.0</c:v>
                </c:pt>
                <c:pt idx="1227">
                  <c:v>-32.0</c:v>
                </c:pt>
                <c:pt idx="1228">
                  <c:v>32.0</c:v>
                </c:pt>
                <c:pt idx="1229">
                  <c:v>32.0</c:v>
                </c:pt>
                <c:pt idx="1230">
                  <c:v>13.0</c:v>
                </c:pt>
                <c:pt idx="1231">
                  <c:v>13.0</c:v>
                </c:pt>
                <c:pt idx="1232">
                  <c:v>-44.0</c:v>
                </c:pt>
                <c:pt idx="1233">
                  <c:v>-19.0</c:v>
                </c:pt>
                <c:pt idx="1234">
                  <c:v>-43.0</c:v>
                </c:pt>
                <c:pt idx="1235">
                  <c:v>-19.0</c:v>
                </c:pt>
                <c:pt idx="1236">
                  <c:v>-30.0</c:v>
                </c:pt>
                <c:pt idx="1237">
                  <c:v>-55.0</c:v>
                </c:pt>
                <c:pt idx="1238">
                  <c:v>32.0</c:v>
                </c:pt>
                <c:pt idx="1239">
                  <c:v>21.0</c:v>
                </c:pt>
                <c:pt idx="1240">
                  <c:v>21.0</c:v>
                </c:pt>
                <c:pt idx="1241">
                  <c:v>21.0</c:v>
                </c:pt>
                <c:pt idx="1242">
                  <c:v>13.0</c:v>
                </c:pt>
                <c:pt idx="1243">
                  <c:v>32.0</c:v>
                </c:pt>
                <c:pt idx="1244">
                  <c:v>32.0</c:v>
                </c:pt>
                <c:pt idx="1245">
                  <c:v>-19.0</c:v>
                </c:pt>
                <c:pt idx="1246">
                  <c:v>-31.0</c:v>
                </c:pt>
                <c:pt idx="1247">
                  <c:v>32.0</c:v>
                </c:pt>
                <c:pt idx="1248">
                  <c:v>39.0</c:v>
                </c:pt>
                <c:pt idx="1249">
                  <c:v>39.0</c:v>
                </c:pt>
                <c:pt idx="1250">
                  <c:v>-19.0</c:v>
                </c:pt>
                <c:pt idx="1251">
                  <c:v>39.0</c:v>
                </c:pt>
                <c:pt idx="1252">
                  <c:v>-19.0</c:v>
                </c:pt>
                <c:pt idx="1253">
                  <c:v>-19.0</c:v>
                </c:pt>
                <c:pt idx="1254">
                  <c:v>-32.0</c:v>
                </c:pt>
                <c:pt idx="1255">
                  <c:v>-19.0</c:v>
                </c:pt>
                <c:pt idx="1256">
                  <c:v>21.0</c:v>
                </c:pt>
                <c:pt idx="1257">
                  <c:v>32.0</c:v>
                </c:pt>
                <c:pt idx="1258">
                  <c:v>39.0</c:v>
                </c:pt>
                <c:pt idx="1259">
                  <c:v>39.0</c:v>
                </c:pt>
                <c:pt idx="1260">
                  <c:v>32.0</c:v>
                </c:pt>
                <c:pt idx="1261">
                  <c:v>32.0</c:v>
                </c:pt>
                <c:pt idx="1262">
                  <c:v>-19.0</c:v>
                </c:pt>
                <c:pt idx="1263">
                  <c:v>-19.0</c:v>
                </c:pt>
                <c:pt idx="1264">
                  <c:v>-19.0</c:v>
                </c:pt>
                <c:pt idx="1265">
                  <c:v>32.0</c:v>
                </c:pt>
                <c:pt idx="1266">
                  <c:v>-19.0</c:v>
                </c:pt>
                <c:pt idx="1267">
                  <c:v>-44.0</c:v>
                </c:pt>
                <c:pt idx="1268">
                  <c:v>-31.0</c:v>
                </c:pt>
                <c:pt idx="1269">
                  <c:v>32.0</c:v>
                </c:pt>
                <c:pt idx="1270">
                  <c:v>-44.0</c:v>
                </c:pt>
                <c:pt idx="1271">
                  <c:v>-51.0</c:v>
                </c:pt>
                <c:pt idx="1272">
                  <c:v>32.0</c:v>
                </c:pt>
                <c:pt idx="1273">
                  <c:v>32.0</c:v>
                </c:pt>
                <c:pt idx="1274">
                  <c:v>13.0</c:v>
                </c:pt>
                <c:pt idx="1275">
                  <c:v>-19.0</c:v>
                </c:pt>
                <c:pt idx="1276">
                  <c:v>39.0</c:v>
                </c:pt>
                <c:pt idx="1277">
                  <c:v>-44.0</c:v>
                </c:pt>
                <c:pt idx="1278">
                  <c:v>-19.0</c:v>
                </c:pt>
                <c:pt idx="1279">
                  <c:v>21.0</c:v>
                </c:pt>
                <c:pt idx="1280">
                  <c:v>39.0</c:v>
                </c:pt>
                <c:pt idx="1281">
                  <c:v>-44.0</c:v>
                </c:pt>
                <c:pt idx="1282">
                  <c:v>39.0</c:v>
                </c:pt>
                <c:pt idx="1283">
                  <c:v>-32.0</c:v>
                </c:pt>
                <c:pt idx="1284">
                  <c:v>32.0</c:v>
                </c:pt>
                <c:pt idx="1285">
                  <c:v>-19.0</c:v>
                </c:pt>
                <c:pt idx="1286">
                  <c:v>-19.0</c:v>
                </c:pt>
                <c:pt idx="1287">
                  <c:v>-11.0</c:v>
                </c:pt>
                <c:pt idx="1288">
                  <c:v>-44.0</c:v>
                </c:pt>
                <c:pt idx="1289">
                  <c:v>11.0</c:v>
                </c:pt>
                <c:pt idx="1290">
                  <c:v>-44.0</c:v>
                </c:pt>
                <c:pt idx="1291">
                  <c:v>-32.0</c:v>
                </c:pt>
                <c:pt idx="1292">
                  <c:v>32.0</c:v>
                </c:pt>
                <c:pt idx="1293">
                  <c:v>32.0</c:v>
                </c:pt>
                <c:pt idx="1294">
                  <c:v>32.0</c:v>
                </c:pt>
                <c:pt idx="1295">
                  <c:v>32.0</c:v>
                </c:pt>
                <c:pt idx="1296">
                  <c:v>11.0</c:v>
                </c:pt>
                <c:pt idx="1297">
                  <c:v>32.0</c:v>
                </c:pt>
                <c:pt idx="1298">
                  <c:v>-44.0</c:v>
                </c:pt>
                <c:pt idx="1299">
                  <c:v>11.0</c:v>
                </c:pt>
                <c:pt idx="1300">
                  <c:v>11.0</c:v>
                </c:pt>
                <c:pt idx="1301">
                  <c:v>-32.0</c:v>
                </c:pt>
                <c:pt idx="1302">
                  <c:v>-21.0</c:v>
                </c:pt>
                <c:pt idx="1303">
                  <c:v>32.0</c:v>
                </c:pt>
                <c:pt idx="1304">
                  <c:v>32.0</c:v>
                </c:pt>
                <c:pt idx="1305">
                  <c:v>32.0</c:v>
                </c:pt>
                <c:pt idx="1306">
                  <c:v>11.0</c:v>
                </c:pt>
                <c:pt idx="1307">
                  <c:v>-19.0</c:v>
                </c:pt>
                <c:pt idx="1308">
                  <c:v>39.0</c:v>
                </c:pt>
                <c:pt idx="1309">
                  <c:v>-19.0</c:v>
                </c:pt>
                <c:pt idx="1310">
                  <c:v>-32.0</c:v>
                </c:pt>
                <c:pt idx="1311">
                  <c:v>-19.0</c:v>
                </c:pt>
                <c:pt idx="1312">
                  <c:v>39.0</c:v>
                </c:pt>
                <c:pt idx="1313">
                  <c:v>-19.0</c:v>
                </c:pt>
                <c:pt idx="1314">
                  <c:v>32.0</c:v>
                </c:pt>
                <c:pt idx="1315">
                  <c:v>-19.0</c:v>
                </c:pt>
                <c:pt idx="1316">
                  <c:v>32.0</c:v>
                </c:pt>
                <c:pt idx="1317">
                  <c:v>-32.0</c:v>
                </c:pt>
                <c:pt idx="1318">
                  <c:v>21.0</c:v>
                </c:pt>
                <c:pt idx="1319">
                  <c:v>32.0</c:v>
                </c:pt>
                <c:pt idx="1320">
                  <c:v>11.0</c:v>
                </c:pt>
                <c:pt idx="1321">
                  <c:v>-32.0</c:v>
                </c:pt>
                <c:pt idx="1322">
                  <c:v>-32.0</c:v>
                </c:pt>
                <c:pt idx="1323">
                  <c:v>32.0</c:v>
                </c:pt>
                <c:pt idx="1324">
                  <c:v>-12.0</c:v>
                </c:pt>
                <c:pt idx="1325">
                  <c:v>-32.0</c:v>
                </c:pt>
                <c:pt idx="1326">
                  <c:v>21.0</c:v>
                </c:pt>
                <c:pt idx="1327">
                  <c:v>32.0</c:v>
                </c:pt>
                <c:pt idx="1328">
                  <c:v>32.0</c:v>
                </c:pt>
                <c:pt idx="1329">
                  <c:v>-44.0</c:v>
                </c:pt>
                <c:pt idx="1330">
                  <c:v>-39.0</c:v>
                </c:pt>
                <c:pt idx="1331">
                  <c:v>13.0</c:v>
                </c:pt>
                <c:pt idx="1332">
                  <c:v>13.0</c:v>
                </c:pt>
                <c:pt idx="1333">
                  <c:v>39.0</c:v>
                </c:pt>
                <c:pt idx="1334">
                  <c:v>-44.0</c:v>
                </c:pt>
                <c:pt idx="1335">
                  <c:v>32.0</c:v>
                </c:pt>
                <c:pt idx="1336">
                  <c:v>-51.0</c:v>
                </c:pt>
                <c:pt idx="1337">
                  <c:v>21.0</c:v>
                </c:pt>
                <c:pt idx="1338">
                  <c:v>39.0</c:v>
                </c:pt>
                <c:pt idx="1339">
                  <c:v>32.0</c:v>
                </c:pt>
                <c:pt idx="1340">
                  <c:v>-19.0</c:v>
                </c:pt>
                <c:pt idx="1341">
                  <c:v>32.0</c:v>
                </c:pt>
                <c:pt idx="1342">
                  <c:v>-19.0</c:v>
                </c:pt>
                <c:pt idx="1343">
                  <c:v>32.0</c:v>
                </c:pt>
                <c:pt idx="1344">
                  <c:v>-30.0</c:v>
                </c:pt>
                <c:pt idx="1345">
                  <c:v>32.0</c:v>
                </c:pt>
                <c:pt idx="1346">
                  <c:v>-30.0</c:v>
                </c:pt>
                <c:pt idx="1347">
                  <c:v>32.0</c:v>
                </c:pt>
                <c:pt idx="1348">
                  <c:v>-55.0</c:v>
                </c:pt>
                <c:pt idx="1349">
                  <c:v>32.0</c:v>
                </c:pt>
                <c:pt idx="1350">
                  <c:v>-19.0</c:v>
                </c:pt>
                <c:pt idx="1351">
                  <c:v>-32.0</c:v>
                </c:pt>
                <c:pt idx="1352">
                  <c:v>32.0</c:v>
                </c:pt>
                <c:pt idx="1353">
                  <c:v>11.0</c:v>
                </c:pt>
                <c:pt idx="1354">
                  <c:v>-44.0</c:v>
                </c:pt>
                <c:pt idx="1355">
                  <c:v>11.0</c:v>
                </c:pt>
                <c:pt idx="1356">
                  <c:v>39.0</c:v>
                </c:pt>
                <c:pt idx="1357">
                  <c:v>32.0</c:v>
                </c:pt>
                <c:pt idx="1358">
                  <c:v>-19.0</c:v>
                </c:pt>
                <c:pt idx="1359">
                  <c:v>-19.0</c:v>
                </c:pt>
                <c:pt idx="1360">
                  <c:v>32.0</c:v>
                </c:pt>
                <c:pt idx="1361">
                  <c:v>-32.0</c:v>
                </c:pt>
                <c:pt idx="1362">
                  <c:v>39.0</c:v>
                </c:pt>
                <c:pt idx="1363">
                  <c:v>-19.0</c:v>
                </c:pt>
                <c:pt idx="1364">
                  <c:v>-32.0</c:v>
                </c:pt>
                <c:pt idx="1365">
                  <c:v>-32.0</c:v>
                </c:pt>
                <c:pt idx="1366">
                  <c:v>21.0</c:v>
                </c:pt>
                <c:pt idx="1367">
                  <c:v>-19.0</c:v>
                </c:pt>
                <c:pt idx="1368">
                  <c:v>-30.0</c:v>
                </c:pt>
                <c:pt idx="1369">
                  <c:v>-11.0</c:v>
                </c:pt>
                <c:pt idx="1370">
                  <c:v>-11.0</c:v>
                </c:pt>
                <c:pt idx="1371">
                  <c:v>13.0</c:v>
                </c:pt>
                <c:pt idx="1372">
                  <c:v>13.0</c:v>
                </c:pt>
                <c:pt idx="1373">
                  <c:v>-55.0</c:v>
                </c:pt>
                <c:pt idx="1374">
                  <c:v>-55.0</c:v>
                </c:pt>
                <c:pt idx="1375">
                  <c:v>-19.0</c:v>
                </c:pt>
                <c:pt idx="1376">
                  <c:v>21.0</c:v>
                </c:pt>
                <c:pt idx="1377">
                  <c:v>32.0</c:v>
                </c:pt>
                <c:pt idx="1378">
                  <c:v>32.0</c:v>
                </c:pt>
                <c:pt idx="1379">
                  <c:v>32.0</c:v>
                </c:pt>
                <c:pt idx="1380">
                  <c:v>-19.0</c:v>
                </c:pt>
                <c:pt idx="1381">
                  <c:v>32.0</c:v>
                </c:pt>
                <c:pt idx="1382">
                  <c:v>3.0</c:v>
                </c:pt>
                <c:pt idx="1383">
                  <c:v>39.0</c:v>
                </c:pt>
                <c:pt idx="1384">
                  <c:v>3.0</c:v>
                </c:pt>
                <c:pt idx="1385">
                  <c:v>-44.0</c:v>
                </c:pt>
                <c:pt idx="1386">
                  <c:v>-44.0</c:v>
                </c:pt>
                <c:pt idx="1387">
                  <c:v>-55.0</c:v>
                </c:pt>
                <c:pt idx="1388">
                  <c:v>-19.0</c:v>
                </c:pt>
                <c:pt idx="1389">
                  <c:v>-19.0</c:v>
                </c:pt>
                <c:pt idx="1390">
                  <c:v>-32.0</c:v>
                </c:pt>
                <c:pt idx="1391">
                  <c:v>-44.0</c:v>
                </c:pt>
                <c:pt idx="1392">
                  <c:v>21.0</c:v>
                </c:pt>
                <c:pt idx="1393">
                  <c:v>21.0</c:v>
                </c:pt>
                <c:pt idx="1394">
                  <c:v>23.0</c:v>
                </c:pt>
                <c:pt idx="1395">
                  <c:v>-19.0</c:v>
                </c:pt>
                <c:pt idx="1396">
                  <c:v>-30.0</c:v>
                </c:pt>
                <c:pt idx="1397">
                  <c:v>23.0</c:v>
                </c:pt>
                <c:pt idx="1398">
                  <c:v>13.0</c:v>
                </c:pt>
                <c:pt idx="1399">
                  <c:v>-19.0</c:v>
                </c:pt>
                <c:pt idx="1400">
                  <c:v>39.0</c:v>
                </c:pt>
                <c:pt idx="1401">
                  <c:v>-44.0</c:v>
                </c:pt>
                <c:pt idx="1402">
                  <c:v>-14.0</c:v>
                </c:pt>
                <c:pt idx="1403">
                  <c:v>-55.0</c:v>
                </c:pt>
                <c:pt idx="1404">
                  <c:v>-55.0</c:v>
                </c:pt>
                <c:pt idx="1405">
                  <c:v>21.0</c:v>
                </c:pt>
                <c:pt idx="1406">
                  <c:v>39.0</c:v>
                </c:pt>
                <c:pt idx="1407">
                  <c:v>32.0</c:v>
                </c:pt>
                <c:pt idx="1408">
                  <c:v>39.0</c:v>
                </c:pt>
                <c:pt idx="1409">
                  <c:v>39.0</c:v>
                </c:pt>
                <c:pt idx="1410">
                  <c:v>32.0</c:v>
                </c:pt>
                <c:pt idx="1411">
                  <c:v>-44.0</c:v>
                </c:pt>
                <c:pt idx="1412">
                  <c:v>-44.0</c:v>
                </c:pt>
                <c:pt idx="1413">
                  <c:v>39.0</c:v>
                </c:pt>
                <c:pt idx="1414">
                  <c:v>23.0</c:v>
                </c:pt>
                <c:pt idx="1415">
                  <c:v>21.0</c:v>
                </c:pt>
                <c:pt idx="1416">
                  <c:v>21.0</c:v>
                </c:pt>
                <c:pt idx="1417">
                  <c:v>32.0</c:v>
                </c:pt>
                <c:pt idx="1418">
                  <c:v>32.0</c:v>
                </c:pt>
                <c:pt idx="1419">
                  <c:v>-19.0</c:v>
                </c:pt>
                <c:pt idx="1420">
                  <c:v>-44.0</c:v>
                </c:pt>
                <c:pt idx="1421">
                  <c:v>39.0</c:v>
                </c:pt>
                <c:pt idx="1422">
                  <c:v>-31.0</c:v>
                </c:pt>
                <c:pt idx="1423">
                  <c:v>21.0</c:v>
                </c:pt>
                <c:pt idx="1424">
                  <c:v>-44.0</c:v>
                </c:pt>
                <c:pt idx="1425">
                  <c:v>39.0</c:v>
                </c:pt>
                <c:pt idx="1426">
                  <c:v>-44.0</c:v>
                </c:pt>
                <c:pt idx="1427">
                  <c:v>32.0</c:v>
                </c:pt>
                <c:pt idx="1428">
                  <c:v>11.0</c:v>
                </c:pt>
                <c:pt idx="1429">
                  <c:v>32.0</c:v>
                </c:pt>
                <c:pt idx="1430">
                  <c:v>21.0</c:v>
                </c:pt>
                <c:pt idx="1431">
                  <c:v>39.0</c:v>
                </c:pt>
                <c:pt idx="1432">
                  <c:v>-44.0</c:v>
                </c:pt>
                <c:pt idx="1433">
                  <c:v>-19.0</c:v>
                </c:pt>
                <c:pt idx="1434">
                  <c:v>32.0</c:v>
                </c:pt>
                <c:pt idx="1435">
                  <c:v>11.0</c:v>
                </c:pt>
                <c:pt idx="1436">
                  <c:v>-19.0</c:v>
                </c:pt>
                <c:pt idx="1437">
                  <c:v>-7.0</c:v>
                </c:pt>
                <c:pt idx="1438">
                  <c:v>39.0</c:v>
                </c:pt>
                <c:pt idx="1439">
                  <c:v>21.0</c:v>
                </c:pt>
                <c:pt idx="1440">
                  <c:v>11.0</c:v>
                </c:pt>
                <c:pt idx="1441">
                  <c:v>-11.0</c:v>
                </c:pt>
                <c:pt idx="1442">
                  <c:v>39.0</c:v>
                </c:pt>
                <c:pt idx="1443">
                  <c:v>39.0</c:v>
                </c:pt>
                <c:pt idx="1444">
                  <c:v>-44.0</c:v>
                </c:pt>
                <c:pt idx="1445">
                  <c:v>32.0</c:v>
                </c:pt>
                <c:pt idx="1446">
                  <c:v>11.0</c:v>
                </c:pt>
                <c:pt idx="1447">
                  <c:v>39.0</c:v>
                </c:pt>
                <c:pt idx="1448">
                  <c:v>21.0</c:v>
                </c:pt>
                <c:pt idx="1449">
                  <c:v>-11.0</c:v>
                </c:pt>
                <c:pt idx="1450">
                  <c:v>39.0</c:v>
                </c:pt>
                <c:pt idx="1451">
                  <c:v>21.0</c:v>
                </c:pt>
                <c:pt idx="1452">
                  <c:v>39.0</c:v>
                </c:pt>
                <c:pt idx="1453">
                  <c:v>32.0</c:v>
                </c:pt>
                <c:pt idx="1454">
                  <c:v>-21.0</c:v>
                </c:pt>
                <c:pt idx="1455">
                  <c:v>39.0</c:v>
                </c:pt>
                <c:pt idx="1456">
                  <c:v>39.0</c:v>
                </c:pt>
                <c:pt idx="1457">
                  <c:v>-19.0</c:v>
                </c:pt>
                <c:pt idx="1458">
                  <c:v>-19.0</c:v>
                </c:pt>
                <c:pt idx="1459">
                  <c:v>-44.0</c:v>
                </c:pt>
                <c:pt idx="1460">
                  <c:v>23.0</c:v>
                </c:pt>
                <c:pt idx="1461">
                  <c:v>39.0</c:v>
                </c:pt>
                <c:pt idx="1462">
                  <c:v>11.0</c:v>
                </c:pt>
                <c:pt idx="1463">
                  <c:v>32.0</c:v>
                </c:pt>
                <c:pt idx="1464">
                  <c:v>-19.0</c:v>
                </c:pt>
                <c:pt idx="1465">
                  <c:v>-32.0</c:v>
                </c:pt>
                <c:pt idx="1466">
                  <c:v>-51.0</c:v>
                </c:pt>
                <c:pt idx="1467">
                  <c:v>-21.0</c:v>
                </c:pt>
                <c:pt idx="1468">
                  <c:v>-11.0</c:v>
                </c:pt>
                <c:pt idx="1469">
                  <c:v>-44.0</c:v>
                </c:pt>
                <c:pt idx="1470">
                  <c:v>39.0</c:v>
                </c:pt>
                <c:pt idx="1471">
                  <c:v>39.0</c:v>
                </c:pt>
                <c:pt idx="1472">
                  <c:v>13.0</c:v>
                </c:pt>
                <c:pt idx="1473">
                  <c:v>39.0</c:v>
                </c:pt>
                <c:pt idx="1474">
                  <c:v>-19.0</c:v>
                </c:pt>
                <c:pt idx="1475">
                  <c:v>-19.0</c:v>
                </c:pt>
                <c:pt idx="1476">
                  <c:v>21.0</c:v>
                </c:pt>
                <c:pt idx="1477">
                  <c:v>3.0</c:v>
                </c:pt>
                <c:pt idx="1478">
                  <c:v>3.0</c:v>
                </c:pt>
                <c:pt idx="1479">
                  <c:v>-30.0</c:v>
                </c:pt>
                <c:pt idx="1480">
                  <c:v>-32.0</c:v>
                </c:pt>
                <c:pt idx="1481">
                  <c:v>-44.0</c:v>
                </c:pt>
                <c:pt idx="1482">
                  <c:v>-32.0</c:v>
                </c:pt>
                <c:pt idx="1483">
                  <c:v>32.0</c:v>
                </c:pt>
                <c:pt idx="1484">
                  <c:v>-32.0</c:v>
                </c:pt>
                <c:pt idx="1485">
                  <c:v>3.0</c:v>
                </c:pt>
                <c:pt idx="1486">
                  <c:v>39.0</c:v>
                </c:pt>
                <c:pt idx="1487">
                  <c:v>21.0</c:v>
                </c:pt>
                <c:pt idx="1488">
                  <c:v>32.0</c:v>
                </c:pt>
                <c:pt idx="1489">
                  <c:v>21.0</c:v>
                </c:pt>
                <c:pt idx="1490">
                  <c:v>21.0</c:v>
                </c:pt>
                <c:pt idx="1491">
                  <c:v>39.0</c:v>
                </c:pt>
                <c:pt idx="1492">
                  <c:v>-19.0</c:v>
                </c:pt>
                <c:pt idx="1493">
                  <c:v>-31.0</c:v>
                </c:pt>
                <c:pt idx="1494">
                  <c:v>11.0</c:v>
                </c:pt>
                <c:pt idx="1495">
                  <c:v>-19.0</c:v>
                </c:pt>
                <c:pt idx="1496">
                  <c:v>-30.0</c:v>
                </c:pt>
                <c:pt idx="1497">
                  <c:v>-7.0</c:v>
                </c:pt>
                <c:pt idx="1498">
                  <c:v>21.0</c:v>
                </c:pt>
                <c:pt idx="1499">
                  <c:v>-44.0</c:v>
                </c:pt>
                <c:pt idx="1500">
                  <c:v>39.0</c:v>
                </c:pt>
                <c:pt idx="1501">
                  <c:v>21.0</c:v>
                </c:pt>
                <c:pt idx="1502">
                  <c:v>39.0</c:v>
                </c:pt>
                <c:pt idx="1503">
                  <c:v>-19.0</c:v>
                </c:pt>
                <c:pt idx="1504">
                  <c:v>23.0</c:v>
                </c:pt>
                <c:pt idx="1505">
                  <c:v>39.0</c:v>
                </c:pt>
                <c:pt idx="1506">
                  <c:v>21.0</c:v>
                </c:pt>
                <c:pt idx="1507">
                  <c:v>-31.0</c:v>
                </c:pt>
                <c:pt idx="1508">
                  <c:v>-39.0</c:v>
                </c:pt>
                <c:pt idx="1509">
                  <c:v>3.0</c:v>
                </c:pt>
                <c:pt idx="1510">
                  <c:v>-30.0</c:v>
                </c:pt>
                <c:pt idx="1511">
                  <c:v>-11.0</c:v>
                </c:pt>
                <c:pt idx="1512">
                  <c:v>39.0</c:v>
                </c:pt>
                <c:pt idx="1513">
                  <c:v>-44.0</c:v>
                </c:pt>
                <c:pt idx="1514">
                  <c:v>32.0</c:v>
                </c:pt>
                <c:pt idx="1515">
                  <c:v>-19.0</c:v>
                </c:pt>
                <c:pt idx="1516">
                  <c:v>11.0</c:v>
                </c:pt>
                <c:pt idx="1517">
                  <c:v>32.0</c:v>
                </c:pt>
                <c:pt idx="1518">
                  <c:v>39.0</c:v>
                </c:pt>
                <c:pt idx="1519">
                  <c:v>21.0</c:v>
                </c:pt>
                <c:pt idx="1520">
                  <c:v>21.0</c:v>
                </c:pt>
                <c:pt idx="1521">
                  <c:v>-39.0</c:v>
                </c:pt>
                <c:pt idx="1522">
                  <c:v>39.0</c:v>
                </c:pt>
                <c:pt idx="1523">
                  <c:v>21.0</c:v>
                </c:pt>
                <c:pt idx="1524">
                  <c:v>32.0</c:v>
                </c:pt>
                <c:pt idx="1525">
                  <c:v>-19.0</c:v>
                </c:pt>
                <c:pt idx="1526">
                  <c:v>-19.0</c:v>
                </c:pt>
                <c:pt idx="1527">
                  <c:v>21.0</c:v>
                </c:pt>
                <c:pt idx="1528">
                  <c:v>32.0</c:v>
                </c:pt>
                <c:pt idx="1529">
                  <c:v>21.0</c:v>
                </c:pt>
                <c:pt idx="1530">
                  <c:v>21.0</c:v>
                </c:pt>
                <c:pt idx="1531">
                  <c:v>-21.0</c:v>
                </c:pt>
                <c:pt idx="1532">
                  <c:v>32.0</c:v>
                </c:pt>
                <c:pt idx="1533">
                  <c:v>21.0</c:v>
                </c:pt>
                <c:pt idx="1534">
                  <c:v>23.0</c:v>
                </c:pt>
                <c:pt idx="1535">
                  <c:v>-44.0</c:v>
                </c:pt>
                <c:pt idx="1536">
                  <c:v>32.0</c:v>
                </c:pt>
                <c:pt idx="1537">
                  <c:v>21.0</c:v>
                </c:pt>
                <c:pt idx="1538">
                  <c:v>39.0</c:v>
                </c:pt>
                <c:pt idx="1539">
                  <c:v>39.0</c:v>
                </c:pt>
                <c:pt idx="1540">
                  <c:v>-32.0</c:v>
                </c:pt>
                <c:pt idx="1541">
                  <c:v>-44.0</c:v>
                </c:pt>
                <c:pt idx="1542">
                  <c:v>32.0</c:v>
                </c:pt>
                <c:pt idx="1543">
                  <c:v>32.0</c:v>
                </c:pt>
                <c:pt idx="1544">
                  <c:v>-31.0</c:v>
                </c:pt>
                <c:pt idx="1545">
                  <c:v>-31.0</c:v>
                </c:pt>
                <c:pt idx="1546">
                  <c:v>32.0</c:v>
                </c:pt>
                <c:pt idx="1547">
                  <c:v>-32.0</c:v>
                </c:pt>
                <c:pt idx="1548">
                  <c:v>21.0</c:v>
                </c:pt>
                <c:pt idx="1549">
                  <c:v>-28.0</c:v>
                </c:pt>
                <c:pt idx="1550">
                  <c:v>39.0</c:v>
                </c:pt>
                <c:pt idx="1551">
                  <c:v>-19.0</c:v>
                </c:pt>
                <c:pt idx="1552">
                  <c:v>21.0</c:v>
                </c:pt>
                <c:pt idx="1553">
                  <c:v>32.0</c:v>
                </c:pt>
                <c:pt idx="1554">
                  <c:v>32.0</c:v>
                </c:pt>
                <c:pt idx="1555">
                  <c:v>32.0</c:v>
                </c:pt>
                <c:pt idx="1556">
                  <c:v>-19.0</c:v>
                </c:pt>
                <c:pt idx="1557">
                  <c:v>-44.0</c:v>
                </c:pt>
                <c:pt idx="1558">
                  <c:v>39.0</c:v>
                </c:pt>
                <c:pt idx="1559">
                  <c:v>-44.0</c:v>
                </c:pt>
                <c:pt idx="1560">
                  <c:v>-31.0</c:v>
                </c:pt>
                <c:pt idx="1561">
                  <c:v>-28.0</c:v>
                </c:pt>
                <c:pt idx="1562">
                  <c:v>39.0</c:v>
                </c:pt>
                <c:pt idx="1563">
                  <c:v>39.0</c:v>
                </c:pt>
                <c:pt idx="1564">
                  <c:v>32.0</c:v>
                </c:pt>
                <c:pt idx="1565">
                  <c:v>-19.0</c:v>
                </c:pt>
                <c:pt idx="1566">
                  <c:v>32.0</c:v>
                </c:pt>
                <c:pt idx="1567">
                  <c:v>-32.0</c:v>
                </c:pt>
                <c:pt idx="1568">
                  <c:v>21.0</c:v>
                </c:pt>
                <c:pt idx="1569">
                  <c:v>-39.0</c:v>
                </c:pt>
                <c:pt idx="1570">
                  <c:v>-19.0</c:v>
                </c:pt>
                <c:pt idx="1571">
                  <c:v>-19.0</c:v>
                </c:pt>
                <c:pt idx="1572">
                  <c:v>21.0</c:v>
                </c:pt>
                <c:pt idx="1573">
                  <c:v>-32.0</c:v>
                </c:pt>
                <c:pt idx="1574">
                  <c:v>39.0</c:v>
                </c:pt>
                <c:pt idx="1575">
                  <c:v>21.0</c:v>
                </c:pt>
                <c:pt idx="1576">
                  <c:v>-19.0</c:v>
                </c:pt>
                <c:pt idx="1577">
                  <c:v>-32.0</c:v>
                </c:pt>
                <c:pt idx="1578">
                  <c:v>-44.0</c:v>
                </c:pt>
                <c:pt idx="1579">
                  <c:v>-31.0</c:v>
                </c:pt>
                <c:pt idx="1580">
                  <c:v>-31.0</c:v>
                </c:pt>
                <c:pt idx="1581">
                  <c:v>-11.0</c:v>
                </c:pt>
                <c:pt idx="1582">
                  <c:v>21.0</c:v>
                </c:pt>
                <c:pt idx="1583">
                  <c:v>-44.0</c:v>
                </c:pt>
                <c:pt idx="1584">
                  <c:v>21.0</c:v>
                </c:pt>
                <c:pt idx="1585">
                  <c:v>-19.0</c:v>
                </c:pt>
                <c:pt idx="1586">
                  <c:v>-51.0</c:v>
                </c:pt>
                <c:pt idx="1587">
                  <c:v>11.0</c:v>
                </c:pt>
                <c:pt idx="1588">
                  <c:v>11.0</c:v>
                </c:pt>
                <c:pt idx="1589">
                  <c:v>-21.0</c:v>
                </c:pt>
                <c:pt idx="1590">
                  <c:v>3.0</c:v>
                </c:pt>
                <c:pt idx="1591">
                  <c:v>-39.0</c:v>
                </c:pt>
                <c:pt idx="1592">
                  <c:v>-44.0</c:v>
                </c:pt>
                <c:pt idx="1593">
                  <c:v>39.0</c:v>
                </c:pt>
                <c:pt idx="1594">
                  <c:v>21.0</c:v>
                </c:pt>
                <c:pt idx="1595">
                  <c:v>11.0</c:v>
                </c:pt>
                <c:pt idx="1596">
                  <c:v>3.0</c:v>
                </c:pt>
                <c:pt idx="1597">
                  <c:v>3.0</c:v>
                </c:pt>
                <c:pt idx="1598">
                  <c:v>23.0</c:v>
                </c:pt>
                <c:pt idx="1599">
                  <c:v>39.0</c:v>
                </c:pt>
                <c:pt idx="1600">
                  <c:v>-32.0</c:v>
                </c:pt>
                <c:pt idx="1601">
                  <c:v>-11.0</c:v>
                </c:pt>
                <c:pt idx="1602">
                  <c:v>-44.0</c:v>
                </c:pt>
                <c:pt idx="1603">
                  <c:v>-44.0</c:v>
                </c:pt>
                <c:pt idx="1604">
                  <c:v>-44.0</c:v>
                </c:pt>
                <c:pt idx="1605">
                  <c:v>21.0</c:v>
                </c:pt>
                <c:pt idx="1606">
                  <c:v>21.0</c:v>
                </c:pt>
                <c:pt idx="1607">
                  <c:v>32.0</c:v>
                </c:pt>
                <c:pt idx="1608">
                  <c:v>32.0</c:v>
                </c:pt>
                <c:pt idx="1609">
                  <c:v>-44.0</c:v>
                </c:pt>
                <c:pt idx="1610">
                  <c:v>-21.0</c:v>
                </c:pt>
                <c:pt idx="1611">
                  <c:v>-21.0</c:v>
                </c:pt>
                <c:pt idx="1612">
                  <c:v>-21.0</c:v>
                </c:pt>
                <c:pt idx="1613">
                  <c:v>11.0</c:v>
                </c:pt>
                <c:pt idx="1614">
                  <c:v>21.0</c:v>
                </c:pt>
                <c:pt idx="1615">
                  <c:v>21.0</c:v>
                </c:pt>
                <c:pt idx="1616">
                  <c:v>-51.0</c:v>
                </c:pt>
                <c:pt idx="1617">
                  <c:v>-44.0</c:v>
                </c:pt>
                <c:pt idx="1618">
                  <c:v>-30.0</c:v>
                </c:pt>
                <c:pt idx="1619">
                  <c:v>-21.0</c:v>
                </c:pt>
                <c:pt idx="1620">
                  <c:v>21.0</c:v>
                </c:pt>
                <c:pt idx="1621">
                  <c:v>-44.0</c:v>
                </c:pt>
                <c:pt idx="1622">
                  <c:v>21.0</c:v>
                </c:pt>
                <c:pt idx="1623">
                  <c:v>21.0</c:v>
                </c:pt>
                <c:pt idx="1624">
                  <c:v>21.0</c:v>
                </c:pt>
                <c:pt idx="1625">
                  <c:v>39.0</c:v>
                </c:pt>
                <c:pt idx="1626">
                  <c:v>21.0</c:v>
                </c:pt>
                <c:pt idx="1627">
                  <c:v>21.0</c:v>
                </c:pt>
                <c:pt idx="1628">
                  <c:v>39.0</c:v>
                </c:pt>
                <c:pt idx="1629">
                  <c:v>-7.0</c:v>
                </c:pt>
                <c:pt idx="1630">
                  <c:v>3.0</c:v>
                </c:pt>
                <c:pt idx="1631">
                  <c:v>-32.0</c:v>
                </c:pt>
                <c:pt idx="1632">
                  <c:v>39.0</c:v>
                </c:pt>
                <c:pt idx="1633">
                  <c:v>3.0</c:v>
                </c:pt>
                <c:pt idx="1634">
                  <c:v>21.0</c:v>
                </c:pt>
                <c:pt idx="1635">
                  <c:v>-44.0</c:v>
                </c:pt>
                <c:pt idx="1636">
                  <c:v>-44.0</c:v>
                </c:pt>
                <c:pt idx="1637">
                  <c:v>39.0</c:v>
                </c:pt>
                <c:pt idx="1638">
                  <c:v>-31.0</c:v>
                </c:pt>
                <c:pt idx="1639">
                  <c:v>-7.0</c:v>
                </c:pt>
                <c:pt idx="1640">
                  <c:v>32.0</c:v>
                </c:pt>
                <c:pt idx="1641">
                  <c:v>32.0</c:v>
                </c:pt>
                <c:pt idx="1642">
                  <c:v>-32.0</c:v>
                </c:pt>
                <c:pt idx="1643">
                  <c:v>-21.0</c:v>
                </c:pt>
                <c:pt idx="1644">
                  <c:v>-44.0</c:v>
                </c:pt>
                <c:pt idx="1645">
                  <c:v>-31.0</c:v>
                </c:pt>
                <c:pt idx="1646">
                  <c:v>-31.0</c:v>
                </c:pt>
                <c:pt idx="1647">
                  <c:v>39.0</c:v>
                </c:pt>
                <c:pt idx="1648">
                  <c:v>-32.0</c:v>
                </c:pt>
                <c:pt idx="1649">
                  <c:v>-30.0</c:v>
                </c:pt>
                <c:pt idx="1650">
                  <c:v>-19.0</c:v>
                </c:pt>
                <c:pt idx="1651">
                  <c:v>21.0</c:v>
                </c:pt>
                <c:pt idx="1652">
                  <c:v>21.0</c:v>
                </c:pt>
                <c:pt idx="1653">
                  <c:v>-44.0</c:v>
                </c:pt>
                <c:pt idx="1654">
                  <c:v>-39.0</c:v>
                </c:pt>
                <c:pt idx="1655">
                  <c:v>39.0</c:v>
                </c:pt>
                <c:pt idx="1656">
                  <c:v>21.0</c:v>
                </c:pt>
                <c:pt idx="1657">
                  <c:v>-19.0</c:v>
                </c:pt>
                <c:pt idx="1658">
                  <c:v>-19.0</c:v>
                </c:pt>
                <c:pt idx="1659">
                  <c:v>32.0</c:v>
                </c:pt>
                <c:pt idx="1660">
                  <c:v>-11.0</c:v>
                </c:pt>
                <c:pt idx="1661">
                  <c:v>39.0</c:v>
                </c:pt>
                <c:pt idx="1662">
                  <c:v>23.0</c:v>
                </c:pt>
                <c:pt idx="1663">
                  <c:v>21.0</c:v>
                </c:pt>
                <c:pt idx="1664">
                  <c:v>-39.0</c:v>
                </c:pt>
                <c:pt idx="1665">
                  <c:v>3.0</c:v>
                </c:pt>
                <c:pt idx="1666">
                  <c:v>-39.0</c:v>
                </c:pt>
                <c:pt idx="1667">
                  <c:v>-44.0</c:v>
                </c:pt>
                <c:pt idx="1668">
                  <c:v>23.0</c:v>
                </c:pt>
                <c:pt idx="1669">
                  <c:v>32.0</c:v>
                </c:pt>
                <c:pt idx="1670">
                  <c:v>39.0</c:v>
                </c:pt>
                <c:pt idx="1671">
                  <c:v>-30.0</c:v>
                </c:pt>
                <c:pt idx="1672">
                  <c:v>-55.0</c:v>
                </c:pt>
                <c:pt idx="1673">
                  <c:v>-55.0</c:v>
                </c:pt>
                <c:pt idx="1674">
                  <c:v>-11.0</c:v>
                </c:pt>
                <c:pt idx="1675">
                  <c:v>32.0</c:v>
                </c:pt>
                <c:pt idx="1676">
                  <c:v>-44.0</c:v>
                </c:pt>
                <c:pt idx="1677">
                  <c:v>-44.0</c:v>
                </c:pt>
                <c:pt idx="1678">
                  <c:v>-32.0</c:v>
                </c:pt>
                <c:pt idx="1679">
                  <c:v>-44.0</c:v>
                </c:pt>
                <c:pt idx="1680">
                  <c:v>-19.0</c:v>
                </c:pt>
                <c:pt idx="1681">
                  <c:v>-44.0</c:v>
                </c:pt>
                <c:pt idx="1682">
                  <c:v>-31.0</c:v>
                </c:pt>
                <c:pt idx="1683">
                  <c:v>-28.0</c:v>
                </c:pt>
                <c:pt idx="1684">
                  <c:v>32.0</c:v>
                </c:pt>
                <c:pt idx="1685">
                  <c:v>13.0</c:v>
                </c:pt>
                <c:pt idx="1686">
                  <c:v>21.0</c:v>
                </c:pt>
                <c:pt idx="1687">
                  <c:v>-30.0</c:v>
                </c:pt>
                <c:pt idx="1688">
                  <c:v>-51.0</c:v>
                </c:pt>
                <c:pt idx="1689">
                  <c:v>21.0</c:v>
                </c:pt>
                <c:pt idx="1690">
                  <c:v>32.0</c:v>
                </c:pt>
                <c:pt idx="1691">
                  <c:v>23.0</c:v>
                </c:pt>
                <c:pt idx="1692">
                  <c:v>-19.0</c:v>
                </c:pt>
                <c:pt idx="1693">
                  <c:v>-19.0</c:v>
                </c:pt>
                <c:pt idx="1694">
                  <c:v>-31.0</c:v>
                </c:pt>
                <c:pt idx="1695">
                  <c:v>21.0</c:v>
                </c:pt>
                <c:pt idx="1696">
                  <c:v>-32.0</c:v>
                </c:pt>
                <c:pt idx="1697">
                  <c:v>13.0</c:v>
                </c:pt>
                <c:pt idx="1698">
                  <c:v>32.0</c:v>
                </c:pt>
                <c:pt idx="1699">
                  <c:v>39.0</c:v>
                </c:pt>
                <c:pt idx="1700">
                  <c:v>39.0</c:v>
                </c:pt>
                <c:pt idx="1701">
                  <c:v>-32.0</c:v>
                </c:pt>
                <c:pt idx="1702">
                  <c:v>-19.0</c:v>
                </c:pt>
                <c:pt idx="1703">
                  <c:v>21.0</c:v>
                </c:pt>
                <c:pt idx="1704">
                  <c:v>-44.0</c:v>
                </c:pt>
                <c:pt idx="1705">
                  <c:v>-44.0</c:v>
                </c:pt>
                <c:pt idx="1706">
                  <c:v>11.0</c:v>
                </c:pt>
                <c:pt idx="1707">
                  <c:v>13.0</c:v>
                </c:pt>
                <c:pt idx="1708">
                  <c:v>13.0</c:v>
                </c:pt>
                <c:pt idx="1709">
                  <c:v>-44.0</c:v>
                </c:pt>
                <c:pt idx="1710">
                  <c:v>39.0</c:v>
                </c:pt>
                <c:pt idx="1711">
                  <c:v>-45.0</c:v>
                </c:pt>
                <c:pt idx="1712">
                  <c:v>39.0</c:v>
                </c:pt>
                <c:pt idx="1713">
                  <c:v>-32.0</c:v>
                </c:pt>
                <c:pt idx="1714">
                  <c:v>-31.0</c:v>
                </c:pt>
                <c:pt idx="1715">
                  <c:v>21.0</c:v>
                </c:pt>
                <c:pt idx="1716">
                  <c:v>21.0</c:v>
                </c:pt>
                <c:pt idx="1717">
                  <c:v>21.0</c:v>
                </c:pt>
                <c:pt idx="1718">
                  <c:v>-30.0</c:v>
                </c:pt>
                <c:pt idx="1719">
                  <c:v>-30.0</c:v>
                </c:pt>
                <c:pt idx="1720">
                  <c:v>23.0</c:v>
                </c:pt>
                <c:pt idx="1721">
                  <c:v>11.0</c:v>
                </c:pt>
                <c:pt idx="1722">
                  <c:v>3.0</c:v>
                </c:pt>
                <c:pt idx="1723">
                  <c:v>32.0</c:v>
                </c:pt>
                <c:pt idx="1724">
                  <c:v>-19.0</c:v>
                </c:pt>
                <c:pt idx="1725">
                  <c:v>-32.0</c:v>
                </c:pt>
                <c:pt idx="1726">
                  <c:v>39.0</c:v>
                </c:pt>
                <c:pt idx="1727">
                  <c:v>-21.0</c:v>
                </c:pt>
                <c:pt idx="1728">
                  <c:v>-31.0</c:v>
                </c:pt>
                <c:pt idx="1729">
                  <c:v>21.0</c:v>
                </c:pt>
                <c:pt idx="1730">
                  <c:v>-44.0</c:v>
                </c:pt>
                <c:pt idx="1731">
                  <c:v>21.0</c:v>
                </c:pt>
                <c:pt idx="1732">
                  <c:v>21.0</c:v>
                </c:pt>
                <c:pt idx="1733">
                  <c:v>21.0</c:v>
                </c:pt>
                <c:pt idx="1734">
                  <c:v>-19.0</c:v>
                </c:pt>
                <c:pt idx="1735">
                  <c:v>39.0</c:v>
                </c:pt>
                <c:pt idx="1736">
                  <c:v>-51.0</c:v>
                </c:pt>
                <c:pt idx="1737">
                  <c:v>-44.0</c:v>
                </c:pt>
                <c:pt idx="1738">
                  <c:v>-21.0</c:v>
                </c:pt>
                <c:pt idx="1739">
                  <c:v>-21.0</c:v>
                </c:pt>
                <c:pt idx="1740">
                  <c:v>23.0</c:v>
                </c:pt>
                <c:pt idx="1741">
                  <c:v>3.0</c:v>
                </c:pt>
                <c:pt idx="1742">
                  <c:v>3.0</c:v>
                </c:pt>
                <c:pt idx="1743">
                  <c:v>-32.0</c:v>
                </c:pt>
                <c:pt idx="1744">
                  <c:v>39.0</c:v>
                </c:pt>
                <c:pt idx="1745">
                  <c:v>-32.0</c:v>
                </c:pt>
                <c:pt idx="1746">
                  <c:v>32.0</c:v>
                </c:pt>
                <c:pt idx="1747">
                  <c:v>-44.0</c:v>
                </c:pt>
                <c:pt idx="1748">
                  <c:v>11.0</c:v>
                </c:pt>
                <c:pt idx="1749">
                  <c:v>-28.0</c:v>
                </c:pt>
                <c:pt idx="1750">
                  <c:v>-28.0</c:v>
                </c:pt>
                <c:pt idx="1751">
                  <c:v>39.0</c:v>
                </c:pt>
                <c:pt idx="1752">
                  <c:v>-39.0</c:v>
                </c:pt>
                <c:pt idx="1753">
                  <c:v>-19.0</c:v>
                </c:pt>
                <c:pt idx="1754">
                  <c:v>-44.0</c:v>
                </c:pt>
                <c:pt idx="1755">
                  <c:v>39.0</c:v>
                </c:pt>
                <c:pt idx="1756">
                  <c:v>-30.0</c:v>
                </c:pt>
                <c:pt idx="1757">
                  <c:v>-44.0</c:v>
                </c:pt>
                <c:pt idx="1758">
                  <c:v>-32.0</c:v>
                </c:pt>
                <c:pt idx="1759">
                  <c:v>3.0</c:v>
                </c:pt>
                <c:pt idx="1760">
                  <c:v>21.0</c:v>
                </c:pt>
                <c:pt idx="1761">
                  <c:v>-19.0</c:v>
                </c:pt>
                <c:pt idx="1762">
                  <c:v>-55.0</c:v>
                </c:pt>
                <c:pt idx="1763">
                  <c:v>-55.0</c:v>
                </c:pt>
                <c:pt idx="1764">
                  <c:v>-44.0</c:v>
                </c:pt>
                <c:pt idx="1765">
                  <c:v>-19.0</c:v>
                </c:pt>
                <c:pt idx="1766">
                  <c:v>-44.0</c:v>
                </c:pt>
                <c:pt idx="1767">
                  <c:v>39.0</c:v>
                </c:pt>
                <c:pt idx="1768">
                  <c:v>21.0</c:v>
                </c:pt>
                <c:pt idx="1769">
                  <c:v>21.0</c:v>
                </c:pt>
                <c:pt idx="1770">
                  <c:v>-44.0</c:v>
                </c:pt>
                <c:pt idx="1771">
                  <c:v>39.0</c:v>
                </c:pt>
                <c:pt idx="1772">
                  <c:v>-32.0</c:v>
                </c:pt>
                <c:pt idx="1773">
                  <c:v>3.0</c:v>
                </c:pt>
                <c:pt idx="1774">
                  <c:v>21.0</c:v>
                </c:pt>
                <c:pt idx="1775">
                  <c:v>-51.0</c:v>
                </c:pt>
                <c:pt idx="1776">
                  <c:v>-44.0</c:v>
                </c:pt>
                <c:pt idx="1777">
                  <c:v>-44.0</c:v>
                </c:pt>
                <c:pt idx="1778">
                  <c:v>-32.0</c:v>
                </c:pt>
                <c:pt idx="1779">
                  <c:v>-44.0</c:v>
                </c:pt>
                <c:pt idx="1780">
                  <c:v>-55.0</c:v>
                </c:pt>
                <c:pt idx="1781">
                  <c:v>21.0</c:v>
                </c:pt>
                <c:pt idx="1782">
                  <c:v>-32.0</c:v>
                </c:pt>
                <c:pt idx="1783">
                  <c:v>-21.0</c:v>
                </c:pt>
                <c:pt idx="1784">
                  <c:v>-44.0</c:v>
                </c:pt>
                <c:pt idx="1785">
                  <c:v>-39.0</c:v>
                </c:pt>
                <c:pt idx="1786">
                  <c:v>32.0</c:v>
                </c:pt>
                <c:pt idx="1787">
                  <c:v>-32.0</c:v>
                </c:pt>
                <c:pt idx="1788">
                  <c:v>10.0</c:v>
                </c:pt>
                <c:pt idx="1789">
                  <c:v>-51.0</c:v>
                </c:pt>
                <c:pt idx="1790">
                  <c:v>3.0</c:v>
                </c:pt>
                <c:pt idx="1791">
                  <c:v>21.0</c:v>
                </c:pt>
                <c:pt idx="1792">
                  <c:v>21.0</c:v>
                </c:pt>
                <c:pt idx="1793">
                  <c:v>39.0</c:v>
                </c:pt>
                <c:pt idx="1794">
                  <c:v>21.0</c:v>
                </c:pt>
                <c:pt idx="1795">
                  <c:v>-32.0</c:v>
                </c:pt>
                <c:pt idx="1796">
                  <c:v>-44.0</c:v>
                </c:pt>
                <c:pt idx="1797">
                  <c:v>32.0</c:v>
                </c:pt>
                <c:pt idx="1798">
                  <c:v>21.0</c:v>
                </c:pt>
                <c:pt idx="1799">
                  <c:v>-44.0</c:v>
                </c:pt>
                <c:pt idx="1800">
                  <c:v>3.0</c:v>
                </c:pt>
                <c:pt idx="1801">
                  <c:v>-32.0</c:v>
                </c:pt>
                <c:pt idx="1802">
                  <c:v>13.0</c:v>
                </c:pt>
                <c:pt idx="1803">
                  <c:v>21.0</c:v>
                </c:pt>
                <c:pt idx="1804">
                  <c:v>21.0</c:v>
                </c:pt>
                <c:pt idx="1805">
                  <c:v>-31.0</c:v>
                </c:pt>
                <c:pt idx="1806">
                  <c:v>39.0</c:v>
                </c:pt>
                <c:pt idx="1807">
                  <c:v>-7.0</c:v>
                </c:pt>
                <c:pt idx="1808">
                  <c:v>-31.0</c:v>
                </c:pt>
                <c:pt idx="1809">
                  <c:v>21.0</c:v>
                </c:pt>
                <c:pt idx="1810">
                  <c:v>-30.0</c:v>
                </c:pt>
                <c:pt idx="1811">
                  <c:v>-44.0</c:v>
                </c:pt>
                <c:pt idx="1812">
                  <c:v>21.0</c:v>
                </c:pt>
                <c:pt idx="1813">
                  <c:v>21.0</c:v>
                </c:pt>
                <c:pt idx="1814">
                  <c:v>-21.0</c:v>
                </c:pt>
                <c:pt idx="1815">
                  <c:v>3.0</c:v>
                </c:pt>
                <c:pt idx="1816">
                  <c:v>23.0</c:v>
                </c:pt>
                <c:pt idx="1817">
                  <c:v>-31.0</c:v>
                </c:pt>
                <c:pt idx="1818">
                  <c:v>-31.0</c:v>
                </c:pt>
                <c:pt idx="1819">
                  <c:v>21.0</c:v>
                </c:pt>
                <c:pt idx="1820">
                  <c:v>-44.0</c:v>
                </c:pt>
                <c:pt idx="1821">
                  <c:v>-51.0</c:v>
                </c:pt>
                <c:pt idx="1822">
                  <c:v>21.0</c:v>
                </c:pt>
                <c:pt idx="1823">
                  <c:v>21.0</c:v>
                </c:pt>
                <c:pt idx="1824">
                  <c:v>21.0</c:v>
                </c:pt>
                <c:pt idx="1825">
                  <c:v>-44.0</c:v>
                </c:pt>
                <c:pt idx="1826">
                  <c:v>-21.0</c:v>
                </c:pt>
                <c:pt idx="1827">
                  <c:v>21.0</c:v>
                </c:pt>
                <c:pt idx="1828">
                  <c:v>21.0</c:v>
                </c:pt>
                <c:pt idx="1829">
                  <c:v>3.0</c:v>
                </c:pt>
                <c:pt idx="1830">
                  <c:v>-44.0</c:v>
                </c:pt>
                <c:pt idx="1831">
                  <c:v>21.0</c:v>
                </c:pt>
                <c:pt idx="1832">
                  <c:v>-39.0</c:v>
                </c:pt>
                <c:pt idx="1833">
                  <c:v>39.0</c:v>
                </c:pt>
                <c:pt idx="1834">
                  <c:v>-44.0</c:v>
                </c:pt>
                <c:pt idx="1835">
                  <c:v>-55.0</c:v>
                </c:pt>
                <c:pt idx="1836">
                  <c:v>39.0</c:v>
                </c:pt>
                <c:pt idx="1837">
                  <c:v>11.0</c:v>
                </c:pt>
                <c:pt idx="1838">
                  <c:v>-30.0</c:v>
                </c:pt>
                <c:pt idx="1839">
                  <c:v>39.0</c:v>
                </c:pt>
                <c:pt idx="1840">
                  <c:v>21.0</c:v>
                </c:pt>
                <c:pt idx="1841">
                  <c:v>-21.0</c:v>
                </c:pt>
                <c:pt idx="1842">
                  <c:v>21.0</c:v>
                </c:pt>
                <c:pt idx="1843">
                  <c:v>-31.0</c:v>
                </c:pt>
                <c:pt idx="1844">
                  <c:v>21.0</c:v>
                </c:pt>
                <c:pt idx="1845">
                  <c:v>32.0</c:v>
                </c:pt>
                <c:pt idx="1846">
                  <c:v>21.0</c:v>
                </c:pt>
                <c:pt idx="1847">
                  <c:v>-21.0</c:v>
                </c:pt>
                <c:pt idx="1848">
                  <c:v>39.0</c:v>
                </c:pt>
                <c:pt idx="1849">
                  <c:v>3.0</c:v>
                </c:pt>
                <c:pt idx="1850">
                  <c:v>21.0</c:v>
                </c:pt>
                <c:pt idx="1851">
                  <c:v>-44.0</c:v>
                </c:pt>
                <c:pt idx="1852">
                  <c:v>21.0</c:v>
                </c:pt>
                <c:pt idx="1853">
                  <c:v>11.0</c:v>
                </c:pt>
                <c:pt idx="1854">
                  <c:v>21.0</c:v>
                </c:pt>
                <c:pt idx="1855">
                  <c:v>-19.0</c:v>
                </c:pt>
                <c:pt idx="1856">
                  <c:v>-19.0</c:v>
                </c:pt>
                <c:pt idx="1857">
                  <c:v>39.0</c:v>
                </c:pt>
                <c:pt idx="1858">
                  <c:v>-44.0</c:v>
                </c:pt>
                <c:pt idx="1859">
                  <c:v>-44.0</c:v>
                </c:pt>
                <c:pt idx="1860">
                  <c:v>-55.0</c:v>
                </c:pt>
                <c:pt idx="1861">
                  <c:v>-55.0</c:v>
                </c:pt>
                <c:pt idx="1862">
                  <c:v>-21.0</c:v>
                </c:pt>
                <c:pt idx="1863">
                  <c:v>-64.0</c:v>
                </c:pt>
                <c:pt idx="1864">
                  <c:v>-21.0</c:v>
                </c:pt>
                <c:pt idx="1865">
                  <c:v>21.0</c:v>
                </c:pt>
                <c:pt idx="1866">
                  <c:v>39.0</c:v>
                </c:pt>
                <c:pt idx="1867">
                  <c:v>39.0</c:v>
                </c:pt>
                <c:pt idx="1868">
                  <c:v>39.0</c:v>
                </c:pt>
                <c:pt idx="1869">
                  <c:v>21.0</c:v>
                </c:pt>
                <c:pt idx="1870">
                  <c:v>39.0</c:v>
                </c:pt>
                <c:pt idx="1871">
                  <c:v>21.0</c:v>
                </c:pt>
                <c:pt idx="1872">
                  <c:v>21.0</c:v>
                </c:pt>
                <c:pt idx="1873">
                  <c:v>-21.0</c:v>
                </c:pt>
                <c:pt idx="1874">
                  <c:v>32.0</c:v>
                </c:pt>
                <c:pt idx="1875">
                  <c:v>39.0</c:v>
                </c:pt>
                <c:pt idx="1876">
                  <c:v>39.0</c:v>
                </c:pt>
                <c:pt idx="1877">
                  <c:v>23.0</c:v>
                </c:pt>
                <c:pt idx="1878">
                  <c:v>21.0</c:v>
                </c:pt>
                <c:pt idx="1879">
                  <c:v>21.0</c:v>
                </c:pt>
                <c:pt idx="1880">
                  <c:v>21.0</c:v>
                </c:pt>
                <c:pt idx="1881">
                  <c:v>32.0</c:v>
                </c:pt>
                <c:pt idx="1882">
                  <c:v>-19.0</c:v>
                </c:pt>
                <c:pt idx="1883">
                  <c:v>-7.0</c:v>
                </c:pt>
                <c:pt idx="1884">
                  <c:v>-7.0</c:v>
                </c:pt>
                <c:pt idx="1885">
                  <c:v>-49.0</c:v>
                </c:pt>
                <c:pt idx="1886">
                  <c:v>-32.0</c:v>
                </c:pt>
                <c:pt idx="1887">
                  <c:v>-31.0</c:v>
                </c:pt>
                <c:pt idx="1888">
                  <c:v>21.0</c:v>
                </c:pt>
                <c:pt idx="1889">
                  <c:v>21.0</c:v>
                </c:pt>
                <c:pt idx="1890">
                  <c:v>3.0</c:v>
                </c:pt>
                <c:pt idx="1891">
                  <c:v>32.0</c:v>
                </c:pt>
                <c:pt idx="1892">
                  <c:v>-19.0</c:v>
                </c:pt>
                <c:pt idx="1893">
                  <c:v>-19.0</c:v>
                </c:pt>
                <c:pt idx="1894">
                  <c:v>-30.0</c:v>
                </c:pt>
                <c:pt idx="1895">
                  <c:v>-32.0</c:v>
                </c:pt>
                <c:pt idx="1896">
                  <c:v>21.0</c:v>
                </c:pt>
                <c:pt idx="1897">
                  <c:v>21.0</c:v>
                </c:pt>
                <c:pt idx="1898">
                  <c:v>39.0</c:v>
                </c:pt>
                <c:pt idx="1899">
                  <c:v>21.0</c:v>
                </c:pt>
                <c:pt idx="1900">
                  <c:v>-44.0</c:v>
                </c:pt>
                <c:pt idx="1901">
                  <c:v>-28.0</c:v>
                </c:pt>
                <c:pt idx="1902">
                  <c:v>-11.0</c:v>
                </c:pt>
                <c:pt idx="1903">
                  <c:v>-44.0</c:v>
                </c:pt>
                <c:pt idx="1904">
                  <c:v>3.0</c:v>
                </c:pt>
                <c:pt idx="1905">
                  <c:v>13.0</c:v>
                </c:pt>
                <c:pt idx="1906">
                  <c:v>-32.0</c:v>
                </c:pt>
                <c:pt idx="1907">
                  <c:v>13.0</c:v>
                </c:pt>
                <c:pt idx="1908">
                  <c:v>13.0</c:v>
                </c:pt>
                <c:pt idx="1909">
                  <c:v>-44.0</c:v>
                </c:pt>
                <c:pt idx="1910">
                  <c:v>21.0</c:v>
                </c:pt>
                <c:pt idx="1911">
                  <c:v>21.0</c:v>
                </c:pt>
                <c:pt idx="1912">
                  <c:v>-30.0</c:v>
                </c:pt>
                <c:pt idx="1913">
                  <c:v>-44.0</c:v>
                </c:pt>
                <c:pt idx="1914">
                  <c:v>3.0</c:v>
                </c:pt>
                <c:pt idx="1915">
                  <c:v>-39.0</c:v>
                </c:pt>
                <c:pt idx="1916">
                  <c:v>-44.0</c:v>
                </c:pt>
                <c:pt idx="1917">
                  <c:v>21.0</c:v>
                </c:pt>
                <c:pt idx="1918">
                  <c:v>-44.0</c:v>
                </c:pt>
                <c:pt idx="1919">
                  <c:v>-19.0</c:v>
                </c:pt>
                <c:pt idx="1920">
                  <c:v>3.0</c:v>
                </c:pt>
                <c:pt idx="1921">
                  <c:v>-21.0</c:v>
                </c:pt>
                <c:pt idx="1922">
                  <c:v>-31.0</c:v>
                </c:pt>
                <c:pt idx="1923">
                  <c:v>21.0</c:v>
                </c:pt>
                <c:pt idx="1924">
                  <c:v>21.0</c:v>
                </c:pt>
                <c:pt idx="1925">
                  <c:v>-36.0</c:v>
                </c:pt>
                <c:pt idx="1926">
                  <c:v>-36.0</c:v>
                </c:pt>
                <c:pt idx="1927">
                  <c:v>21.0</c:v>
                </c:pt>
                <c:pt idx="1928">
                  <c:v>21.0</c:v>
                </c:pt>
                <c:pt idx="1929">
                  <c:v>-39.0</c:v>
                </c:pt>
                <c:pt idx="1930">
                  <c:v>32.0</c:v>
                </c:pt>
                <c:pt idx="1931">
                  <c:v>21.0</c:v>
                </c:pt>
                <c:pt idx="1932">
                  <c:v>-44.0</c:v>
                </c:pt>
                <c:pt idx="1933">
                  <c:v>21.0</c:v>
                </c:pt>
                <c:pt idx="1934">
                  <c:v>21.0</c:v>
                </c:pt>
                <c:pt idx="1935">
                  <c:v>21.0</c:v>
                </c:pt>
                <c:pt idx="1936">
                  <c:v>21.0</c:v>
                </c:pt>
                <c:pt idx="1937">
                  <c:v>21.0</c:v>
                </c:pt>
                <c:pt idx="1938">
                  <c:v>-44.0</c:v>
                </c:pt>
                <c:pt idx="1939">
                  <c:v>39.0</c:v>
                </c:pt>
                <c:pt idx="1940">
                  <c:v>21.0</c:v>
                </c:pt>
                <c:pt idx="1941">
                  <c:v>-30.0</c:v>
                </c:pt>
                <c:pt idx="1942">
                  <c:v>-19.0</c:v>
                </c:pt>
                <c:pt idx="1943">
                  <c:v>13.0</c:v>
                </c:pt>
                <c:pt idx="1944">
                  <c:v>21.0</c:v>
                </c:pt>
                <c:pt idx="1945">
                  <c:v>-30.0</c:v>
                </c:pt>
                <c:pt idx="1946">
                  <c:v>-28.0</c:v>
                </c:pt>
                <c:pt idx="1947">
                  <c:v>3.0</c:v>
                </c:pt>
                <c:pt idx="1948">
                  <c:v>-7.0</c:v>
                </c:pt>
                <c:pt idx="1949">
                  <c:v>21.0</c:v>
                </c:pt>
                <c:pt idx="1950">
                  <c:v>21.0</c:v>
                </c:pt>
                <c:pt idx="1951">
                  <c:v>-44.0</c:v>
                </c:pt>
                <c:pt idx="1952">
                  <c:v>-44.0</c:v>
                </c:pt>
                <c:pt idx="1953">
                  <c:v>-32.0</c:v>
                </c:pt>
                <c:pt idx="1954">
                  <c:v>23.0</c:v>
                </c:pt>
                <c:pt idx="1955">
                  <c:v>-30.0</c:v>
                </c:pt>
                <c:pt idx="1956">
                  <c:v>11.0</c:v>
                </c:pt>
                <c:pt idx="1957">
                  <c:v>21.0</c:v>
                </c:pt>
                <c:pt idx="1958">
                  <c:v>-44.0</c:v>
                </c:pt>
                <c:pt idx="1959">
                  <c:v>-44.0</c:v>
                </c:pt>
                <c:pt idx="1960">
                  <c:v>39.0</c:v>
                </c:pt>
                <c:pt idx="1961">
                  <c:v>21.0</c:v>
                </c:pt>
                <c:pt idx="1962">
                  <c:v>21.0</c:v>
                </c:pt>
                <c:pt idx="1963">
                  <c:v>3.0</c:v>
                </c:pt>
                <c:pt idx="1964">
                  <c:v>41.0</c:v>
                </c:pt>
                <c:pt idx="1965">
                  <c:v>21.0</c:v>
                </c:pt>
                <c:pt idx="1966">
                  <c:v>21.0</c:v>
                </c:pt>
                <c:pt idx="1967">
                  <c:v>21.0</c:v>
                </c:pt>
                <c:pt idx="1968">
                  <c:v>-19.0</c:v>
                </c:pt>
                <c:pt idx="1969">
                  <c:v>39.0</c:v>
                </c:pt>
                <c:pt idx="1970">
                  <c:v>21.0</c:v>
                </c:pt>
                <c:pt idx="1971">
                  <c:v>-30.0</c:v>
                </c:pt>
                <c:pt idx="1972">
                  <c:v>-17.0</c:v>
                </c:pt>
                <c:pt idx="1973">
                  <c:v>21.0</c:v>
                </c:pt>
                <c:pt idx="1974">
                  <c:v>-51.0</c:v>
                </c:pt>
                <c:pt idx="1975">
                  <c:v>39.0</c:v>
                </c:pt>
                <c:pt idx="1976">
                  <c:v>-44.0</c:v>
                </c:pt>
                <c:pt idx="1977">
                  <c:v>11.0</c:v>
                </c:pt>
                <c:pt idx="1978">
                  <c:v>-19.0</c:v>
                </c:pt>
                <c:pt idx="1979">
                  <c:v>21.0</c:v>
                </c:pt>
                <c:pt idx="1980">
                  <c:v>-44.0</c:v>
                </c:pt>
                <c:pt idx="1981">
                  <c:v>21.0</c:v>
                </c:pt>
                <c:pt idx="1982">
                  <c:v>21.0</c:v>
                </c:pt>
                <c:pt idx="1983">
                  <c:v>-51.0</c:v>
                </c:pt>
                <c:pt idx="1984">
                  <c:v>-44.0</c:v>
                </c:pt>
                <c:pt idx="1985">
                  <c:v>-44.0</c:v>
                </c:pt>
                <c:pt idx="1986">
                  <c:v>-21.0</c:v>
                </c:pt>
                <c:pt idx="1987">
                  <c:v>21.0</c:v>
                </c:pt>
                <c:pt idx="1988">
                  <c:v>11.0</c:v>
                </c:pt>
                <c:pt idx="1989">
                  <c:v>21.0</c:v>
                </c:pt>
                <c:pt idx="1990">
                  <c:v>21.0</c:v>
                </c:pt>
                <c:pt idx="1991">
                  <c:v>11.0</c:v>
                </c:pt>
                <c:pt idx="1992">
                  <c:v>21.0</c:v>
                </c:pt>
                <c:pt idx="1993">
                  <c:v>-44.0</c:v>
                </c:pt>
                <c:pt idx="1994">
                  <c:v>-28.0</c:v>
                </c:pt>
                <c:pt idx="1995">
                  <c:v>21.0</c:v>
                </c:pt>
                <c:pt idx="1996">
                  <c:v>21.0</c:v>
                </c:pt>
                <c:pt idx="1997">
                  <c:v>21.0</c:v>
                </c:pt>
                <c:pt idx="1998">
                  <c:v>21.0</c:v>
                </c:pt>
                <c:pt idx="1999">
                  <c:v>-44.0</c:v>
                </c:pt>
                <c:pt idx="2000">
                  <c:v>21.0</c:v>
                </c:pt>
                <c:pt idx="2001">
                  <c:v>21.0</c:v>
                </c:pt>
                <c:pt idx="2002">
                  <c:v>21.0</c:v>
                </c:pt>
                <c:pt idx="2003">
                  <c:v>-44.0</c:v>
                </c:pt>
                <c:pt idx="2004">
                  <c:v>-55.0</c:v>
                </c:pt>
                <c:pt idx="2005">
                  <c:v>-55.0</c:v>
                </c:pt>
                <c:pt idx="2006">
                  <c:v>-44.0</c:v>
                </c:pt>
                <c:pt idx="2007">
                  <c:v>21.0</c:v>
                </c:pt>
                <c:pt idx="2008">
                  <c:v>21.0</c:v>
                </c:pt>
                <c:pt idx="2009">
                  <c:v>21.0</c:v>
                </c:pt>
                <c:pt idx="2010">
                  <c:v>21.0</c:v>
                </c:pt>
                <c:pt idx="2011">
                  <c:v>-44.0</c:v>
                </c:pt>
                <c:pt idx="2012">
                  <c:v>21.0</c:v>
                </c:pt>
                <c:pt idx="2013">
                  <c:v>21.0</c:v>
                </c:pt>
                <c:pt idx="2014">
                  <c:v>21.0</c:v>
                </c:pt>
                <c:pt idx="2015">
                  <c:v>11.0</c:v>
                </c:pt>
                <c:pt idx="2016">
                  <c:v>3.0</c:v>
                </c:pt>
                <c:pt idx="2017">
                  <c:v>-44.0</c:v>
                </c:pt>
                <c:pt idx="2018">
                  <c:v>3.0</c:v>
                </c:pt>
                <c:pt idx="2019">
                  <c:v>-21.0</c:v>
                </c:pt>
                <c:pt idx="2020">
                  <c:v>21.0</c:v>
                </c:pt>
                <c:pt idx="2021">
                  <c:v>21.0</c:v>
                </c:pt>
                <c:pt idx="2022">
                  <c:v>21.0</c:v>
                </c:pt>
                <c:pt idx="2023">
                  <c:v>11.0</c:v>
                </c:pt>
                <c:pt idx="2024">
                  <c:v>-44.0</c:v>
                </c:pt>
                <c:pt idx="2025">
                  <c:v>-44.0</c:v>
                </c:pt>
                <c:pt idx="2026">
                  <c:v>21.0</c:v>
                </c:pt>
                <c:pt idx="2027">
                  <c:v>21.0</c:v>
                </c:pt>
                <c:pt idx="2028">
                  <c:v>22.0</c:v>
                </c:pt>
                <c:pt idx="2029">
                  <c:v>-32.0</c:v>
                </c:pt>
                <c:pt idx="2030">
                  <c:v>41.0</c:v>
                </c:pt>
                <c:pt idx="2031">
                  <c:v>-11.0</c:v>
                </c:pt>
                <c:pt idx="2032">
                  <c:v>21.0</c:v>
                </c:pt>
                <c:pt idx="2033">
                  <c:v>-44.0</c:v>
                </c:pt>
                <c:pt idx="2034">
                  <c:v>3.0</c:v>
                </c:pt>
                <c:pt idx="2035">
                  <c:v>23.0</c:v>
                </c:pt>
                <c:pt idx="2036">
                  <c:v>-19.0</c:v>
                </c:pt>
                <c:pt idx="2037">
                  <c:v>-30.0</c:v>
                </c:pt>
                <c:pt idx="2038">
                  <c:v>21.0</c:v>
                </c:pt>
                <c:pt idx="2039">
                  <c:v>3.0</c:v>
                </c:pt>
                <c:pt idx="2040">
                  <c:v>21.0</c:v>
                </c:pt>
                <c:pt idx="2041">
                  <c:v>-39.0</c:v>
                </c:pt>
                <c:pt idx="2042">
                  <c:v>21.0</c:v>
                </c:pt>
                <c:pt idx="2043">
                  <c:v>-31.0</c:v>
                </c:pt>
                <c:pt idx="2044">
                  <c:v>-31.0</c:v>
                </c:pt>
                <c:pt idx="2045">
                  <c:v>-32.0</c:v>
                </c:pt>
                <c:pt idx="2046">
                  <c:v>-32.0</c:v>
                </c:pt>
                <c:pt idx="2047">
                  <c:v>-21.0</c:v>
                </c:pt>
                <c:pt idx="2048">
                  <c:v>-31.0</c:v>
                </c:pt>
                <c:pt idx="2049">
                  <c:v>21.0</c:v>
                </c:pt>
                <c:pt idx="2050">
                  <c:v>-31.0</c:v>
                </c:pt>
                <c:pt idx="2051">
                  <c:v>39.0</c:v>
                </c:pt>
                <c:pt idx="2052">
                  <c:v>21.0</c:v>
                </c:pt>
                <c:pt idx="2053">
                  <c:v>21.0</c:v>
                </c:pt>
                <c:pt idx="2054">
                  <c:v>21.0</c:v>
                </c:pt>
                <c:pt idx="2055">
                  <c:v>21.0</c:v>
                </c:pt>
                <c:pt idx="2056">
                  <c:v>-44.0</c:v>
                </c:pt>
                <c:pt idx="2057">
                  <c:v>-51.0</c:v>
                </c:pt>
                <c:pt idx="2058">
                  <c:v>3.0</c:v>
                </c:pt>
                <c:pt idx="2059">
                  <c:v>21.0</c:v>
                </c:pt>
                <c:pt idx="2060">
                  <c:v>-51.0</c:v>
                </c:pt>
                <c:pt idx="2061">
                  <c:v>-39.0</c:v>
                </c:pt>
                <c:pt idx="2062">
                  <c:v>-21.0</c:v>
                </c:pt>
                <c:pt idx="2063">
                  <c:v>32.0</c:v>
                </c:pt>
                <c:pt idx="2064">
                  <c:v>21.0</c:v>
                </c:pt>
                <c:pt idx="2065">
                  <c:v>-11.0</c:v>
                </c:pt>
                <c:pt idx="2066">
                  <c:v>21.0</c:v>
                </c:pt>
                <c:pt idx="2067">
                  <c:v>21.0</c:v>
                </c:pt>
                <c:pt idx="2068">
                  <c:v>-30.0</c:v>
                </c:pt>
                <c:pt idx="2069">
                  <c:v>21.0</c:v>
                </c:pt>
                <c:pt idx="2070">
                  <c:v>-44.0</c:v>
                </c:pt>
                <c:pt idx="2071">
                  <c:v>-21.0</c:v>
                </c:pt>
                <c:pt idx="2072">
                  <c:v>13.0</c:v>
                </c:pt>
                <c:pt idx="2073">
                  <c:v>21.0</c:v>
                </c:pt>
                <c:pt idx="2074">
                  <c:v>3.0</c:v>
                </c:pt>
                <c:pt idx="2075">
                  <c:v>-44.0</c:v>
                </c:pt>
                <c:pt idx="2076">
                  <c:v>21.0</c:v>
                </c:pt>
                <c:pt idx="2077">
                  <c:v>21.0</c:v>
                </c:pt>
                <c:pt idx="2078">
                  <c:v>21.0</c:v>
                </c:pt>
                <c:pt idx="2079">
                  <c:v>11.0</c:v>
                </c:pt>
                <c:pt idx="2080">
                  <c:v>-51.0</c:v>
                </c:pt>
                <c:pt idx="2081">
                  <c:v>-44.0</c:v>
                </c:pt>
                <c:pt idx="2082">
                  <c:v>21.0</c:v>
                </c:pt>
                <c:pt idx="2083">
                  <c:v>-32.0</c:v>
                </c:pt>
                <c:pt idx="2084">
                  <c:v>21.0</c:v>
                </c:pt>
                <c:pt idx="2085">
                  <c:v>32.0</c:v>
                </c:pt>
                <c:pt idx="2086">
                  <c:v>32.0</c:v>
                </c:pt>
                <c:pt idx="2087">
                  <c:v>-21.0</c:v>
                </c:pt>
                <c:pt idx="2088">
                  <c:v>-30.0</c:v>
                </c:pt>
                <c:pt idx="2089">
                  <c:v>-4.0</c:v>
                </c:pt>
                <c:pt idx="2090">
                  <c:v>21.0</c:v>
                </c:pt>
                <c:pt idx="2091">
                  <c:v>39.0</c:v>
                </c:pt>
                <c:pt idx="2092">
                  <c:v>-31.0</c:v>
                </c:pt>
                <c:pt idx="2093">
                  <c:v>32.0</c:v>
                </c:pt>
                <c:pt idx="2094">
                  <c:v>3.0</c:v>
                </c:pt>
                <c:pt idx="2095">
                  <c:v>-28.0</c:v>
                </c:pt>
                <c:pt idx="2096">
                  <c:v>21.0</c:v>
                </c:pt>
                <c:pt idx="2097">
                  <c:v>21.0</c:v>
                </c:pt>
                <c:pt idx="2098">
                  <c:v>-31.0</c:v>
                </c:pt>
                <c:pt idx="2099">
                  <c:v>21.0</c:v>
                </c:pt>
                <c:pt idx="2100">
                  <c:v>-31.0</c:v>
                </c:pt>
                <c:pt idx="2101">
                  <c:v>-55.0</c:v>
                </c:pt>
                <c:pt idx="2102">
                  <c:v>-31.0</c:v>
                </c:pt>
                <c:pt idx="2103">
                  <c:v>-31.0</c:v>
                </c:pt>
                <c:pt idx="2104">
                  <c:v>21.0</c:v>
                </c:pt>
                <c:pt idx="2105">
                  <c:v>32.0</c:v>
                </c:pt>
                <c:pt idx="2106">
                  <c:v>32.0</c:v>
                </c:pt>
                <c:pt idx="2107">
                  <c:v>32.0</c:v>
                </c:pt>
                <c:pt idx="2108">
                  <c:v>-35.0</c:v>
                </c:pt>
                <c:pt idx="2109">
                  <c:v>21.0</c:v>
                </c:pt>
                <c:pt idx="2110">
                  <c:v>-44.0</c:v>
                </c:pt>
                <c:pt idx="2111">
                  <c:v>-30.0</c:v>
                </c:pt>
                <c:pt idx="2112">
                  <c:v>13.0</c:v>
                </c:pt>
                <c:pt idx="2113">
                  <c:v>21.0</c:v>
                </c:pt>
                <c:pt idx="2114">
                  <c:v>21.0</c:v>
                </c:pt>
                <c:pt idx="2115">
                  <c:v>-31.0</c:v>
                </c:pt>
                <c:pt idx="2116">
                  <c:v>-30.0</c:v>
                </c:pt>
                <c:pt idx="2117">
                  <c:v>21.0</c:v>
                </c:pt>
                <c:pt idx="2118">
                  <c:v>21.0</c:v>
                </c:pt>
                <c:pt idx="2119">
                  <c:v>-32.0</c:v>
                </c:pt>
                <c:pt idx="2120">
                  <c:v>-44.0</c:v>
                </c:pt>
                <c:pt idx="2121">
                  <c:v>-44.0</c:v>
                </c:pt>
                <c:pt idx="2122">
                  <c:v>21.0</c:v>
                </c:pt>
                <c:pt idx="2123">
                  <c:v>-31.0</c:v>
                </c:pt>
                <c:pt idx="2124">
                  <c:v>13.0</c:v>
                </c:pt>
                <c:pt idx="2125">
                  <c:v>32.0</c:v>
                </c:pt>
                <c:pt idx="2126">
                  <c:v>21.0</c:v>
                </c:pt>
                <c:pt idx="2127">
                  <c:v>21.0</c:v>
                </c:pt>
                <c:pt idx="2128">
                  <c:v>-19.0</c:v>
                </c:pt>
                <c:pt idx="2129">
                  <c:v>21.0</c:v>
                </c:pt>
                <c:pt idx="2130">
                  <c:v>-32.0</c:v>
                </c:pt>
                <c:pt idx="2131">
                  <c:v>13.0</c:v>
                </c:pt>
                <c:pt idx="2132">
                  <c:v>-11.0</c:v>
                </c:pt>
                <c:pt idx="2133">
                  <c:v>21.0</c:v>
                </c:pt>
                <c:pt idx="2134">
                  <c:v>21.0</c:v>
                </c:pt>
                <c:pt idx="2135">
                  <c:v>-31.0</c:v>
                </c:pt>
                <c:pt idx="2136">
                  <c:v>21.0</c:v>
                </c:pt>
                <c:pt idx="2137">
                  <c:v>-30.0</c:v>
                </c:pt>
                <c:pt idx="2138">
                  <c:v>21.0</c:v>
                </c:pt>
                <c:pt idx="2139">
                  <c:v>-44.0</c:v>
                </c:pt>
                <c:pt idx="2140">
                  <c:v>-21.0</c:v>
                </c:pt>
                <c:pt idx="2141">
                  <c:v>21.0</c:v>
                </c:pt>
                <c:pt idx="2142">
                  <c:v>13.0</c:v>
                </c:pt>
                <c:pt idx="2143">
                  <c:v>13.0</c:v>
                </c:pt>
                <c:pt idx="2144">
                  <c:v>-44.0</c:v>
                </c:pt>
                <c:pt idx="2145">
                  <c:v>-21.0</c:v>
                </c:pt>
                <c:pt idx="2146">
                  <c:v>21.0</c:v>
                </c:pt>
                <c:pt idx="2147">
                  <c:v>21.0</c:v>
                </c:pt>
                <c:pt idx="2148">
                  <c:v>-19.0</c:v>
                </c:pt>
                <c:pt idx="2149">
                  <c:v>13.0</c:v>
                </c:pt>
                <c:pt idx="2150">
                  <c:v>32.0</c:v>
                </c:pt>
                <c:pt idx="2151">
                  <c:v>13.0</c:v>
                </c:pt>
                <c:pt idx="2152">
                  <c:v>21.0</c:v>
                </c:pt>
                <c:pt idx="2153">
                  <c:v>21.0</c:v>
                </c:pt>
                <c:pt idx="2154">
                  <c:v>21.0</c:v>
                </c:pt>
                <c:pt idx="2155">
                  <c:v>13.0</c:v>
                </c:pt>
                <c:pt idx="2156">
                  <c:v>13.0</c:v>
                </c:pt>
                <c:pt idx="2157">
                  <c:v>13.0</c:v>
                </c:pt>
                <c:pt idx="2158">
                  <c:v>13.0</c:v>
                </c:pt>
                <c:pt idx="2159">
                  <c:v>-32.0</c:v>
                </c:pt>
                <c:pt idx="2160">
                  <c:v>21.0</c:v>
                </c:pt>
                <c:pt idx="2161">
                  <c:v>-11.0</c:v>
                </c:pt>
                <c:pt idx="2162">
                  <c:v>-44.0</c:v>
                </c:pt>
                <c:pt idx="2163">
                  <c:v>21.0</c:v>
                </c:pt>
                <c:pt idx="2164">
                  <c:v>39.0</c:v>
                </c:pt>
                <c:pt idx="2165">
                  <c:v>-44.0</c:v>
                </c:pt>
                <c:pt idx="2166">
                  <c:v>21.0</c:v>
                </c:pt>
                <c:pt idx="2167">
                  <c:v>-21.0</c:v>
                </c:pt>
                <c:pt idx="2168">
                  <c:v>21.0</c:v>
                </c:pt>
                <c:pt idx="2169">
                  <c:v>21.0</c:v>
                </c:pt>
                <c:pt idx="2170">
                  <c:v>-44.0</c:v>
                </c:pt>
                <c:pt idx="2171">
                  <c:v>21.0</c:v>
                </c:pt>
                <c:pt idx="2172">
                  <c:v>-44.0</c:v>
                </c:pt>
                <c:pt idx="2173">
                  <c:v>-11.0</c:v>
                </c:pt>
                <c:pt idx="2174">
                  <c:v>21.0</c:v>
                </c:pt>
                <c:pt idx="2175">
                  <c:v>21.0</c:v>
                </c:pt>
                <c:pt idx="2176">
                  <c:v>-32.0</c:v>
                </c:pt>
                <c:pt idx="2177">
                  <c:v>3.0</c:v>
                </c:pt>
                <c:pt idx="2178">
                  <c:v>3.0</c:v>
                </c:pt>
                <c:pt idx="2179">
                  <c:v>-31.0</c:v>
                </c:pt>
                <c:pt idx="2180">
                  <c:v>-44.0</c:v>
                </c:pt>
                <c:pt idx="2181">
                  <c:v>21.0</c:v>
                </c:pt>
                <c:pt idx="2182">
                  <c:v>-19.0</c:v>
                </c:pt>
                <c:pt idx="2183">
                  <c:v>-44.0</c:v>
                </c:pt>
                <c:pt idx="2184">
                  <c:v>-44.0</c:v>
                </c:pt>
                <c:pt idx="2185">
                  <c:v>-31.0</c:v>
                </c:pt>
                <c:pt idx="2186">
                  <c:v>21.0</c:v>
                </c:pt>
                <c:pt idx="2187">
                  <c:v>-32.0</c:v>
                </c:pt>
                <c:pt idx="2188">
                  <c:v>21.0</c:v>
                </c:pt>
                <c:pt idx="2189">
                  <c:v>21.0</c:v>
                </c:pt>
                <c:pt idx="2190">
                  <c:v>21.0</c:v>
                </c:pt>
                <c:pt idx="2191">
                  <c:v>-21.0</c:v>
                </c:pt>
                <c:pt idx="2192">
                  <c:v>3.0</c:v>
                </c:pt>
                <c:pt idx="2193">
                  <c:v>21.0</c:v>
                </c:pt>
                <c:pt idx="2194">
                  <c:v>21.0</c:v>
                </c:pt>
                <c:pt idx="2195">
                  <c:v>21.0</c:v>
                </c:pt>
                <c:pt idx="2196">
                  <c:v>21.0</c:v>
                </c:pt>
                <c:pt idx="2197">
                  <c:v>21.0</c:v>
                </c:pt>
                <c:pt idx="2198">
                  <c:v>21.0</c:v>
                </c:pt>
                <c:pt idx="2199">
                  <c:v>21.0</c:v>
                </c:pt>
                <c:pt idx="2200">
                  <c:v>-44.0</c:v>
                </c:pt>
                <c:pt idx="2201">
                  <c:v>3.0</c:v>
                </c:pt>
                <c:pt idx="2202">
                  <c:v>-31.0</c:v>
                </c:pt>
                <c:pt idx="2203">
                  <c:v>21.0</c:v>
                </c:pt>
                <c:pt idx="2204">
                  <c:v>-44.0</c:v>
                </c:pt>
                <c:pt idx="2205">
                  <c:v>-31.0</c:v>
                </c:pt>
                <c:pt idx="2206">
                  <c:v>-44.0</c:v>
                </c:pt>
                <c:pt idx="2207">
                  <c:v>21.0</c:v>
                </c:pt>
                <c:pt idx="2208">
                  <c:v>21.0</c:v>
                </c:pt>
                <c:pt idx="2209">
                  <c:v>23.0</c:v>
                </c:pt>
                <c:pt idx="2210">
                  <c:v>-30.0</c:v>
                </c:pt>
                <c:pt idx="2211">
                  <c:v>21.0</c:v>
                </c:pt>
                <c:pt idx="2212">
                  <c:v>-44.0</c:v>
                </c:pt>
                <c:pt idx="2213">
                  <c:v>-55.0</c:v>
                </c:pt>
                <c:pt idx="2214">
                  <c:v>-44.0</c:v>
                </c:pt>
                <c:pt idx="2215">
                  <c:v>21.0</c:v>
                </c:pt>
                <c:pt idx="2216">
                  <c:v>21.0</c:v>
                </c:pt>
                <c:pt idx="2217">
                  <c:v>-39.0</c:v>
                </c:pt>
                <c:pt idx="2218">
                  <c:v>-36.0</c:v>
                </c:pt>
                <c:pt idx="2219">
                  <c:v>-31.0</c:v>
                </c:pt>
                <c:pt idx="2220">
                  <c:v>21.0</c:v>
                </c:pt>
                <c:pt idx="2221">
                  <c:v>39.0</c:v>
                </c:pt>
                <c:pt idx="2222">
                  <c:v>21.0</c:v>
                </c:pt>
                <c:pt idx="2223">
                  <c:v>-21.0</c:v>
                </c:pt>
                <c:pt idx="2224">
                  <c:v>21.0</c:v>
                </c:pt>
                <c:pt idx="2225">
                  <c:v>3.0</c:v>
                </c:pt>
                <c:pt idx="2226">
                  <c:v>-28.0</c:v>
                </c:pt>
                <c:pt idx="2227">
                  <c:v>-44.0</c:v>
                </c:pt>
                <c:pt idx="2228">
                  <c:v>21.0</c:v>
                </c:pt>
                <c:pt idx="2229">
                  <c:v>21.0</c:v>
                </c:pt>
                <c:pt idx="2230">
                  <c:v>21.0</c:v>
                </c:pt>
                <c:pt idx="2231">
                  <c:v>-19.0</c:v>
                </c:pt>
                <c:pt idx="2232">
                  <c:v>-19.0</c:v>
                </c:pt>
                <c:pt idx="2233">
                  <c:v>-44.0</c:v>
                </c:pt>
                <c:pt idx="2234">
                  <c:v>21.0</c:v>
                </c:pt>
                <c:pt idx="2235">
                  <c:v>21.0</c:v>
                </c:pt>
                <c:pt idx="2236">
                  <c:v>21.0</c:v>
                </c:pt>
                <c:pt idx="2237">
                  <c:v>21.0</c:v>
                </c:pt>
                <c:pt idx="2238">
                  <c:v>21.0</c:v>
                </c:pt>
                <c:pt idx="2239">
                  <c:v>21.0</c:v>
                </c:pt>
                <c:pt idx="2240">
                  <c:v>21.0</c:v>
                </c:pt>
                <c:pt idx="2241">
                  <c:v>21.0</c:v>
                </c:pt>
                <c:pt idx="2242">
                  <c:v>21.0</c:v>
                </c:pt>
                <c:pt idx="2243">
                  <c:v>-44.0</c:v>
                </c:pt>
                <c:pt idx="2244">
                  <c:v>21.0</c:v>
                </c:pt>
                <c:pt idx="2245">
                  <c:v>21.0</c:v>
                </c:pt>
                <c:pt idx="2246">
                  <c:v>21.0</c:v>
                </c:pt>
                <c:pt idx="2247">
                  <c:v>21.0</c:v>
                </c:pt>
                <c:pt idx="2248">
                  <c:v>-44.0</c:v>
                </c:pt>
                <c:pt idx="2249">
                  <c:v>3.0</c:v>
                </c:pt>
                <c:pt idx="2250">
                  <c:v>-28.0</c:v>
                </c:pt>
                <c:pt idx="2251">
                  <c:v>21.0</c:v>
                </c:pt>
                <c:pt idx="2252">
                  <c:v>13.0</c:v>
                </c:pt>
                <c:pt idx="2253">
                  <c:v>21.0</c:v>
                </c:pt>
                <c:pt idx="2254">
                  <c:v>21.0</c:v>
                </c:pt>
                <c:pt idx="2255">
                  <c:v>-44.0</c:v>
                </c:pt>
                <c:pt idx="2256">
                  <c:v>21.0</c:v>
                </c:pt>
                <c:pt idx="2257">
                  <c:v>-30.0</c:v>
                </c:pt>
                <c:pt idx="2258">
                  <c:v>-11.0</c:v>
                </c:pt>
                <c:pt idx="2259">
                  <c:v>-31.0</c:v>
                </c:pt>
                <c:pt idx="2260">
                  <c:v>21.0</c:v>
                </c:pt>
                <c:pt idx="2261">
                  <c:v>-44.0</c:v>
                </c:pt>
                <c:pt idx="2262">
                  <c:v>21.0</c:v>
                </c:pt>
                <c:pt idx="2263">
                  <c:v>21.0</c:v>
                </c:pt>
                <c:pt idx="2264">
                  <c:v>21.0</c:v>
                </c:pt>
                <c:pt idx="2265">
                  <c:v>-32.0</c:v>
                </c:pt>
                <c:pt idx="2266">
                  <c:v>-28.0</c:v>
                </c:pt>
                <c:pt idx="2267">
                  <c:v>21.0</c:v>
                </c:pt>
                <c:pt idx="2268">
                  <c:v>-21.0</c:v>
                </c:pt>
                <c:pt idx="2269">
                  <c:v>-39.0</c:v>
                </c:pt>
                <c:pt idx="2270">
                  <c:v>21.0</c:v>
                </c:pt>
                <c:pt idx="2271">
                  <c:v>-44.0</c:v>
                </c:pt>
                <c:pt idx="2272">
                  <c:v>21.0</c:v>
                </c:pt>
                <c:pt idx="2273">
                  <c:v>-39.0</c:v>
                </c:pt>
                <c:pt idx="2274">
                  <c:v>13.0</c:v>
                </c:pt>
                <c:pt idx="2275">
                  <c:v>-25.0</c:v>
                </c:pt>
                <c:pt idx="2276">
                  <c:v>21.0</c:v>
                </c:pt>
                <c:pt idx="2277">
                  <c:v>21.0</c:v>
                </c:pt>
                <c:pt idx="2278">
                  <c:v>-44.0</c:v>
                </c:pt>
                <c:pt idx="2279">
                  <c:v>21.0</c:v>
                </c:pt>
                <c:pt idx="2280">
                  <c:v>-44.0</c:v>
                </c:pt>
                <c:pt idx="2281">
                  <c:v>21.0</c:v>
                </c:pt>
                <c:pt idx="2282">
                  <c:v>-21.0</c:v>
                </c:pt>
                <c:pt idx="2283">
                  <c:v>21.0</c:v>
                </c:pt>
                <c:pt idx="2284">
                  <c:v>21.0</c:v>
                </c:pt>
                <c:pt idx="2285">
                  <c:v>-21.0</c:v>
                </c:pt>
                <c:pt idx="2286">
                  <c:v>21.0</c:v>
                </c:pt>
                <c:pt idx="2287">
                  <c:v>-11.0</c:v>
                </c:pt>
                <c:pt idx="2288">
                  <c:v>-44.0</c:v>
                </c:pt>
                <c:pt idx="2289">
                  <c:v>21.0</c:v>
                </c:pt>
                <c:pt idx="2290">
                  <c:v>39.0</c:v>
                </c:pt>
                <c:pt idx="2291">
                  <c:v>-44.0</c:v>
                </c:pt>
                <c:pt idx="2292">
                  <c:v>-39.0</c:v>
                </c:pt>
                <c:pt idx="2293">
                  <c:v>-32.0</c:v>
                </c:pt>
                <c:pt idx="2294">
                  <c:v>-32.0</c:v>
                </c:pt>
                <c:pt idx="2295">
                  <c:v>21.0</c:v>
                </c:pt>
                <c:pt idx="2296">
                  <c:v>21.0</c:v>
                </c:pt>
                <c:pt idx="2297">
                  <c:v>21.0</c:v>
                </c:pt>
                <c:pt idx="2298">
                  <c:v>-32.0</c:v>
                </c:pt>
                <c:pt idx="2299">
                  <c:v>21.0</c:v>
                </c:pt>
                <c:pt idx="2300">
                  <c:v>21.0</c:v>
                </c:pt>
                <c:pt idx="2301">
                  <c:v>21.0</c:v>
                </c:pt>
                <c:pt idx="2302">
                  <c:v>21.0</c:v>
                </c:pt>
                <c:pt idx="2303">
                  <c:v>21.0</c:v>
                </c:pt>
                <c:pt idx="2304">
                  <c:v>21.0</c:v>
                </c:pt>
                <c:pt idx="2305">
                  <c:v>21.0</c:v>
                </c:pt>
                <c:pt idx="2306">
                  <c:v>21.0</c:v>
                </c:pt>
                <c:pt idx="2307">
                  <c:v>-28.0</c:v>
                </c:pt>
                <c:pt idx="2308">
                  <c:v>-19.0</c:v>
                </c:pt>
                <c:pt idx="2309">
                  <c:v>21.0</c:v>
                </c:pt>
                <c:pt idx="2310">
                  <c:v>-31.0</c:v>
                </c:pt>
                <c:pt idx="2311">
                  <c:v>21.0</c:v>
                </c:pt>
                <c:pt idx="2312">
                  <c:v>-31.0</c:v>
                </c:pt>
                <c:pt idx="2313">
                  <c:v>21.0</c:v>
                </c:pt>
                <c:pt idx="2314">
                  <c:v>21.0</c:v>
                </c:pt>
                <c:pt idx="2315">
                  <c:v>21.0</c:v>
                </c:pt>
                <c:pt idx="2316">
                  <c:v>21.0</c:v>
                </c:pt>
                <c:pt idx="2317">
                  <c:v>21.0</c:v>
                </c:pt>
                <c:pt idx="2318">
                  <c:v>21.0</c:v>
                </c:pt>
                <c:pt idx="2319">
                  <c:v>-39.0</c:v>
                </c:pt>
                <c:pt idx="2320">
                  <c:v>32.0</c:v>
                </c:pt>
                <c:pt idx="2321">
                  <c:v>13.0</c:v>
                </c:pt>
                <c:pt idx="2322">
                  <c:v>21.0</c:v>
                </c:pt>
                <c:pt idx="2323">
                  <c:v>21.0</c:v>
                </c:pt>
                <c:pt idx="2324">
                  <c:v>-21.0</c:v>
                </c:pt>
                <c:pt idx="2325">
                  <c:v>-44.0</c:v>
                </c:pt>
                <c:pt idx="2326">
                  <c:v>21.0</c:v>
                </c:pt>
                <c:pt idx="2327">
                  <c:v>-39.0</c:v>
                </c:pt>
                <c:pt idx="2328">
                  <c:v>-39.0</c:v>
                </c:pt>
                <c:pt idx="2329">
                  <c:v>32.0</c:v>
                </c:pt>
                <c:pt idx="2330">
                  <c:v>3.0</c:v>
                </c:pt>
                <c:pt idx="2331">
                  <c:v>21.0</c:v>
                </c:pt>
                <c:pt idx="2332">
                  <c:v>21.0</c:v>
                </c:pt>
                <c:pt idx="2333">
                  <c:v>-21.0</c:v>
                </c:pt>
                <c:pt idx="2334">
                  <c:v>3.0</c:v>
                </c:pt>
                <c:pt idx="2335">
                  <c:v>21.0</c:v>
                </c:pt>
                <c:pt idx="2336">
                  <c:v>-44.0</c:v>
                </c:pt>
                <c:pt idx="2337">
                  <c:v>21.0</c:v>
                </c:pt>
                <c:pt idx="2338">
                  <c:v>39.0</c:v>
                </c:pt>
                <c:pt idx="2339">
                  <c:v>21.0</c:v>
                </c:pt>
                <c:pt idx="2340">
                  <c:v>21.0</c:v>
                </c:pt>
                <c:pt idx="2341">
                  <c:v>21.0</c:v>
                </c:pt>
                <c:pt idx="2342">
                  <c:v>-23.0</c:v>
                </c:pt>
                <c:pt idx="2343">
                  <c:v>21.0</c:v>
                </c:pt>
                <c:pt idx="2344">
                  <c:v>21.0</c:v>
                </c:pt>
                <c:pt idx="2345">
                  <c:v>21.0</c:v>
                </c:pt>
                <c:pt idx="2346">
                  <c:v>21.0</c:v>
                </c:pt>
                <c:pt idx="2347">
                  <c:v>-32.0</c:v>
                </c:pt>
                <c:pt idx="2348">
                  <c:v>3.0</c:v>
                </c:pt>
                <c:pt idx="2349">
                  <c:v>21.0</c:v>
                </c:pt>
                <c:pt idx="2350">
                  <c:v>-21.0</c:v>
                </c:pt>
                <c:pt idx="2351">
                  <c:v>21.0</c:v>
                </c:pt>
                <c:pt idx="2352">
                  <c:v>21.0</c:v>
                </c:pt>
                <c:pt idx="2353">
                  <c:v>21.0</c:v>
                </c:pt>
                <c:pt idx="2354">
                  <c:v>-44.0</c:v>
                </c:pt>
                <c:pt idx="2355">
                  <c:v>-21.0</c:v>
                </c:pt>
                <c:pt idx="2356">
                  <c:v>-21.0</c:v>
                </c:pt>
                <c:pt idx="2357">
                  <c:v>21.0</c:v>
                </c:pt>
                <c:pt idx="2358">
                  <c:v>-32.0</c:v>
                </c:pt>
                <c:pt idx="2359">
                  <c:v>13.0</c:v>
                </c:pt>
                <c:pt idx="2360">
                  <c:v>21.0</c:v>
                </c:pt>
                <c:pt idx="2361">
                  <c:v>-51.0</c:v>
                </c:pt>
                <c:pt idx="2362">
                  <c:v>21.0</c:v>
                </c:pt>
                <c:pt idx="2363">
                  <c:v>21.0</c:v>
                </c:pt>
                <c:pt idx="2364">
                  <c:v>-31.0</c:v>
                </c:pt>
                <c:pt idx="2365">
                  <c:v>21.0</c:v>
                </c:pt>
                <c:pt idx="2366">
                  <c:v>-31.0</c:v>
                </c:pt>
                <c:pt idx="2367">
                  <c:v>13.0</c:v>
                </c:pt>
                <c:pt idx="2368">
                  <c:v>13.0</c:v>
                </c:pt>
                <c:pt idx="2369">
                  <c:v>13.0</c:v>
                </c:pt>
                <c:pt idx="2370">
                  <c:v>13.0</c:v>
                </c:pt>
                <c:pt idx="2371">
                  <c:v>13.0</c:v>
                </c:pt>
                <c:pt idx="2372">
                  <c:v>32.0</c:v>
                </c:pt>
                <c:pt idx="2373">
                  <c:v>21.0</c:v>
                </c:pt>
                <c:pt idx="2374">
                  <c:v>21.0</c:v>
                </c:pt>
                <c:pt idx="2375">
                  <c:v>-31.0</c:v>
                </c:pt>
                <c:pt idx="2376">
                  <c:v>21.0</c:v>
                </c:pt>
                <c:pt idx="2377">
                  <c:v>21.0</c:v>
                </c:pt>
                <c:pt idx="2378">
                  <c:v>-30.0</c:v>
                </c:pt>
                <c:pt idx="2379">
                  <c:v>21.0</c:v>
                </c:pt>
                <c:pt idx="2380">
                  <c:v>21.0</c:v>
                </c:pt>
                <c:pt idx="2381">
                  <c:v>21.0</c:v>
                </c:pt>
                <c:pt idx="2382">
                  <c:v>21.0</c:v>
                </c:pt>
                <c:pt idx="2383">
                  <c:v>-31.0</c:v>
                </c:pt>
                <c:pt idx="2384">
                  <c:v>-28.0</c:v>
                </c:pt>
                <c:pt idx="2385">
                  <c:v>21.0</c:v>
                </c:pt>
                <c:pt idx="2386">
                  <c:v>21.0</c:v>
                </c:pt>
                <c:pt idx="2387">
                  <c:v>21.0</c:v>
                </c:pt>
                <c:pt idx="2388">
                  <c:v>-28.0</c:v>
                </c:pt>
                <c:pt idx="2389">
                  <c:v>13.0</c:v>
                </c:pt>
                <c:pt idx="2390">
                  <c:v>21.0</c:v>
                </c:pt>
                <c:pt idx="2391">
                  <c:v>-39.0</c:v>
                </c:pt>
                <c:pt idx="2392">
                  <c:v>21.0</c:v>
                </c:pt>
                <c:pt idx="2393">
                  <c:v>3.0</c:v>
                </c:pt>
                <c:pt idx="2394">
                  <c:v>-23.0</c:v>
                </c:pt>
                <c:pt idx="2395">
                  <c:v>3.0</c:v>
                </c:pt>
                <c:pt idx="2396">
                  <c:v>39.0</c:v>
                </c:pt>
                <c:pt idx="2397">
                  <c:v>13.0</c:v>
                </c:pt>
                <c:pt idx="2398">
                  <c:v>21.0</c:v>
                </c:pt>
                <c:pt idx="2399">
                  <c:v>13.0</c:v>
                </c:pt>
                <c:pt idx="2400">
                  <c:v>21.0</c:v>
                </c:pt>
                <c:pt idx="2401">
                  <c:v>21.0</c:v>
                </c:pt>
                <c:pt idx="2402">
                  <c:v>-31.0</c:v>
                </c:pt>
                <c:pt idx="2403">
                  <c:v>21.0</c:v>
                </c:pt>
                <c:pt idx="2404">
                  <c:v>-18.0</c:v>
                </c:pt>
                <c:pt idx="2405">
                  <c:v>21.0</c:v>
                </c:pt>
                <c:pt idx="2406">
                  <c:v>-30.0</c:v>
                </c:pt>
                <c:pt idx="2407">
                  <c:v>21.0</c:v>
                </c:pt>
                <c:pt idx="2408">
                  <c:v>21.0</c:v>
                </c:pt>
                <c:pt idx="2409">
                  <c:v>13.0</c:v>
                </c:pt>
                <c:pt idx="2410">
                  <c:v>-31.0</c:v>
                </c:pt>
                <c:pt idx="2411">
                  <c:v>21.0</c:v>
                </c:pt>
                <c:pt idx="2412">
                  <c:v>21.0</c:v>
                </c:pt>
                <c:pt idx="2413">
                  <c:v>-21.0</c:v>
                </c:pt>
                <c:pt idx="2414">
                  <c:v>21.0</c:v>
                </c:pt>
                <c:pt idx="2415">
                  <c:v>21.0</c:v>
                </c:pt>
                <c:pt idx="2416">
                  <c:v>21.0</c:v>
                </c:pt>
                <c:pt idx="2417">
                  <c:v>21.0</c:v>
                </c:pt>
                <c:pt idx="2418">
                  <c:v>13.0</c:v>
                </c:pt>
                <c:pt idx="2419">
                  <c:v>-28.0</c:v>
                </c:pt>
                <c:pt idx="2420">
                  <c:v>21.0</c:v>
                </c:pt>
                <c:pt idx="2421">
                  <c:v>21.0</c:v>
                </c:pt>
                <c:pt idx="2422">
                  <c:v>-39.0</c:v>
                </c:pt>
                <c:pt idx="2423">
                  <c:v>-20.0</c:v>
                </c:pt>
                <c:pt idx="2424">
                  <c:v>21.0</c:v>
                </c:pt>
                <c:pt idx="2425">
                  <c:v>21.0</c:v>
                </c:pt>
                <c:pt idx="2426">
                  <c:v>21.0</c:v>
                </c:pt>
                <c:pt idx="2427">
                  <c:v>21.0</c:v>
                </c:pt>
                <c:pt idx="2428">
                  <c:v>-11.0</c:v>
                </c:pt>
                <c:pt idx="2429">
                  <c:v>21.0</c:v>
                </c:pt>
                <c:pt idx="2430">
                  <c:v>-31.0</c:v>
                </c:pt>
                <c:pt idx="2431">
                  <c:v>21.0</c:v>
                </c:pt>
                <c:pt idx="2432">
                  <c:v>21.0</c:v>
                </c:pt>
                <c:pt idx="2433">
                  <c:v>21.0</c:v>
                </c:pt>
                <c:pt idx="2434">
                  <c:v>-21.0</c:v>
                </c:pt>
                <c:pt idx="2435">
                  <c:v>-11.0</c:v>
                </c:pt>
                <c:pt idx="2436">
                  <c:v>21.0</c:v>
                </c:pt>
                <c:pt idx="2437">
                  <c:v>21.0</c:v>
                </c:pt>
                <c:pt idx="2438">
                  <c:v>-32.0</c:v>
                </c:pt>
                <c:pt idx="2439">
                  <c:v>-32.0</c:v>
                </c:pt>
                <c:pt idx="2440">
                  <c:v>-44.0</c:v>
                </c:pt>
                <c:pt idx="2441">
                  <c:v>21.0</c:v>
                </c:pt>
                <c:pt idx="2442">
                  <c:v>21.0</c:v>
                </c:pt>
                <c:pt idx="2443">
                  <c:v>-30.0</c:v>
                </c:pt>
                <c:pt idx="2444">
                  <c:v>21.0</c:v>
                </c:pt>
                <c:pt idx="2445">
                  <c:v>21.0</c:v>
                </c:pt>
                <c:pt idx="2446">
                  <c:v>13.0</c:v>
                </c:pt>
                <c:pt idx="2447">
                  <c:v>21.0</c:v>
                </c:pt>
                <c:pt idx="2448">
                  <c:v>21.0</c:v>
                </c:pt>
                <c:pt idx="2449">
                  <c:v>21.0</c:v>
                </c:pt>
                <c:pt idx="2450">
                  <c:v>21.0</c:v>
                </c:pt>
                <c:pt idx="2451">
                  <c:v>-44.0</c:v>
                </c:pt>
                <c:pt idx="2452">
                  <c:v>3.0</c:v>
                </c:pt>
                <c:pt idx="2453">
                  <c:v>21.0</c:v>
                </c:pt>
                <c:pt idx="2454">
                  <c:v>21.0</c:v>
                </c:pt>
                <c:pt idx="2455">
                  <c:v>-21.0</c:v>
                </c:pt>
                <c:pt idx="2456">
                  <c:v>13.0</c:v>
                </c:pt>
                <c:pt idx="2457">
                  <c:v>13.0</c:v>
                </c:pt>
                <c:pt idx="2458">
                  <c:v>21.0</c:v>
                </c:pt>
                <c:pt idx="2459">
                  <c:v>21.0</c:v>
                </c:pt>
                <c:pt idx="2460">
                  <c:v>21.0</c:v>
                </c:pt>
                <c:pt idx="2461">
                  <c:v>-21.0</c:v>
                </c:pt>
                <c:pt idx="2462">
                  <c:v>-30.0</c:v>
                </c:pt>
                <c:pt idx="2463">
                  <c:v>21.0</c:v>
                </c:pt>
                <c:pt idx="2464">
                  <c:v>3.0</c:v>
                </c:pt>
                <c:pt idx="2465">
                  <c:v>21.0</c:v>
                </c:pt>
                <c:pt idx="2466">
                  <c:v>-44.0</c:v>
                </c:pt>
                <c:pt idx="2467">
                  <c:v>21.0</c:v>
                </c:pt>
                <c:pt idx="2468">
                  <c:v>13.0</c:v>
                </c:pt>
                <c:pt idx="2469">
                  <c:v>-32.0</c:v>
                </c:pt>
                <c:pt idx="2470">
                  <c:v>-32.0</c:v>
                </c:pt>
                <c:pt idx="2471">
                  <c:v>21.0</c:v>
                </c:pt>
                <c:pt idx="2472">
                  <c:v>-31.0</c:v>
                </c:pt>
                <c:pt idx="2473">
                  <c:v>39.0</c:v>
                </c:pt>
                <c:pt idx="2474">
                  <c:v>13.0</c:v>
                </c:pt>
                <c:pt idx="2475">
                  <c:v>-55.0</c:v>
                </c:pt>
                <c:pt idx="2476">
                  <c:v>21.0</c:v>
                </c:pt>
                <c:pt idx="2477">
                  <c:v>21.0</c:v>
                </c:pt>
                <c:pt idx="2478">
                  <c:v>-39.0</c:v>
                </c:pt>
                <c:pt idx="2479">
                  <c:v>-31.0</c:v>
                </c:pt>
                <c:pt idx="2480">
                  <c:v>-44.0</c:v>
                </c:pt>
                <c:pt idx="2481">
                  <c:v>21.0</c:v>
                </c:pt>
                <c:pt idx="2482">
                  <c:v>-39.0</c:v>
                </c:pt>
                <c:pt idx="2483">
                  <c:v>21.0</c:v>
                </c:pt>
                <c:pt idx="2484">
                  <c:v>21.0</c:v>
                </c:pt>
                <c:pt idx="2485">
                  <c:v>21.0</c:v>
                </c:pt>
                <c:pt idx="2486">
                  <c:v>-19.0</c:v>
                </c:pt>
                <c:pt idx="2487">
                  <c:v>21.0</c:v>
                </c:pt>
                <c:pt idx="2488">
                  <c:v>-28.0</c:v>
                </c:pt>
                <c:pt idx="2489">
                  <c:v>-21.0</c:v>
                </c:pt>
                <c:pt idx="2490">
                  <c:v>-31.0</c:v>
                </c:pt>
                <c:pt idx="2491">
                  <c:v>21.0</c:v>
                </c:pt>
                <c:pt idx="2492">
                  <c:v>13.0</c:v>
                </c:pt>
                <c:pt idx="2493">
                  <c:v>21.0</c:v>
                </c:pt>
                <c:pt idx="2494">
                  <c:v>21.0</c:v>
                </c:pt>
                <c:pt idx="2495">
                  <c:v>-30.0</c:v>
                </c:pt>
                <c:pt idx="2496">
                  <c:v>21.0</c:v>
                </c:pt>
                <c:pt idx="2497">
                  <c:v>-19.0</c:v>
                </c:pt>
                <c:pt idx="2498">
                  <c:v>-18.0</c:v>
                </c:pt>
                <c:pt idx="2499">
                  <c:v>21.0</c:v>
                </c:pt>
                <c:pt idx="2500">
                  <c:v>-32.0</c:v>
                </c:pt>
                <c:pt idx="2501">
                  <c:v>39.0</c:v>
                </c:pt>
                <c:pt idx="2502">
                  <c:v>13.0</c:v>
                </c:pt>
                <c:pt idx="2503">
                  <c:v>21.0</c:v>
                </c:pt>
                <c:pt idx="2504">
                  <c:v>21.0</c:v>
                </c:pt>
                <c:pt idx="2505">
                  <c:v>21.0</c:v>
                </c:pt>
                <c:pt idx="2506">
                  <c:v>-32.0</c:v>
                </c:pt>
                <c:pt idx="2507">
                  <c:v>-19.0</c:v>
                </c:pt>
                <c:pt idx="2508">
                  <c:v>21.0</c:v>
                </c:pt>
                <c:pt idx="2509">
                  <c:v>-32.0</c:v>
                </c:pt>
                <c:pt idx="2510">
                  <c:v>-32.0</c:v>
                </c:pt>
                <c:pt idx="2511">
                  <c:v>21.0</c:v>
                </c:pt>
                <c:pt idx="2512">
                  <c:v>21.0</c:v>
                </c:pt>
                <c:pt idx="2513">
                  <c:v>21.0</c:v>
                </c:pt>
                <c:pt idx="2514">
                  <c:v>21.0</c:v>
                </c:pt>
                <c:pt idx="2515">
                  <c:v>-44.0</c:v>
                </c:pt>
                <c:pt idx="2516">
                  <c:v>21.0</c:v>
                </c:pt>
                <c:pt idx="2517">
                  <c:v>21.0</c:v>
                </c:pt>
                <c:pt idx="2518">
                  <c:v>-31.0</c:v>
                </c:pt>
                <c:pt idx="2519">
                  <c:v>-32.0</c:v>
                </c:pt>
                <c:pt idx="2520">
                  <c:v>21.0</c:v>
                </c:pt>
                <c:pt idx="2521">
                  <c:v>21.0</c:v>
                </c:pt>
                <c:pt idx="2522">
                  <c:v>-44.0</c:v>
                </c:pt>
                <c:pt idx="2523">
                  <c:v>21.0</c:v>
                </c:pt>
                <c:pt idx="2524">
                  <c:v>21.0</c:v>
                </c:pt>
                <c:pt idx="2525">
                  <c:v>21.0</c:v>
                </c:pt>
                <c:pt idx="2526">
                  <c:v>-44.0</c:v>
                </c:pt>
                <c:pt idx="2527">
                  <c:v>-32.0</c:v>
                </c:pt>
                <c:pt idx="2528">
                  <c:v>21.0</c:v>
                </c:pt>
                <c:pt idx="2529">
                  <c:v>-39.0</c:v>
                </c:pt>
                <c:pt idx="2530">
                  <c:v>21.0</c:v>
                </c:pt>
                <c:pt idx="2531">
                  <c:v>21.0</c:v>
                </c:pt>
                <c:pt idx="2532">
                  <c:v>-31.0</c:v>
                </c:pt>
                <c:pt idx="2533">
                  <c:v>21.0</c:v>
                </c:pt>
                <c:pt idx="2534">
                  <c:v>21.0</c:v>
                </c:pt>
                <c:pt idx="2535">
                  <c:v>-44.0</c:v>
                </c:pt>
                <c:pt idx="2536">
                  <c:v>-32.0</c:v>
                </c:pt>
                <c:pt idx="2537">
                  <c:v>3.0</c:v>
                </c:pt>
                <c:pt idx="2538">
                  <c:v>21.0</c:v>
                </c:pt>
                <c:pt idx="2539">
                  <c:v>21.0</c:v>
                </c:pt>
                <c:pt idx="2540">
                  <c:v>-44.0</c:v>
                </c:pt>
                <c:pt idx="2541">
                  <c:v>21.0</c:v>
                </c:pt>
                <c:pt idx="2542">
                  <c:v>21.0</c:v>
                </c:pt>
                <c:pt idx="2543">
                  <c:v>21.0</c:v>
                </c:pt>
                <c:pt idx="2544">
                  <c:v>-11.0</c:v>
                </c:pt>
                <c:pt idx="2545">
                  <c:v>3.0</c:v>
                </c:pt>
                <c:pt idx="2546">
                  <c:v>-28.0</c:v>
                </c:pt>
                <c:pt idx="2547">
                  <c:v>-28.0</c:v>
                </c:pt>
                <c:pt idx="2548">
                  <c:v>39.0</c:v>
                </c:pt>
                <c:pt idx="2549">
                  <c:v>21.0</c:v>
                </c:pt>
                <c:pt idx="2550">
                  <c:v>21.0</c:v>
                </c:pt>
                <c:pt idx="2551">
                  <c:v>21.0</c:v>
                </c:pt>
                <c:pt idx="2552">
                  <c:v>-30.0</c:v>
                </c:pt>
                <c:pt idx="2553">
                  <c:v>-21.0</c:v>
                </c:pt>
                <c:pt idx="2554">
                  <c:v>21.0</c:v>
                </c:pt>
                <c:pt idx="2555">
                  <c:v>21.0</c:v>
                </c:pt>
                <c:pt idx="2556">
                  <c:v>-39.0</c:v>
                </c:pt>
                <c:pt idx="2557">
                  <c:v>13.0</c:v>
                </c:pt>
                <c:pt idx="2558">
                  <c:v>-44.0</c:v>
                </c:pt>
                <c:pt idx="2559">
                  <c:v>21.0</c:v>
                </c:pt>
                <c:pt idx="2560">
                  <c:v>39.0</c:v>
                </c:pt>
                <c:pt idx="2561">
                  <c:v>3.0</c:v>
                </c:pt>
                <c:pt idx="2562">
                  <c:v>21.0</c:v>
                </c:pt>
                <c:pt idx="2563">
                  <c:v>21.0</c:v>
                </c:pt>
                <c:pt idx="2564">
                  <c:v>39.0</c:v>
                </c:pt>
                <c:pt idx="2565">
                  <c:v>21.0</c:v>
                </c:pt>
                <c:pt idx="2566">
                  <c:v>-31.0</c:v>
                </c:pt>
                <c:pt idx="2567">
                  <c:v>-21.0</c:v>
                </c:pt>
                <c:pt idx="2568">
                  <c:v>3.0</c:v>
                </c:pt>
                <c:pt idx="2569">
                  <c:v>-39.0</c:v>
                </c:pt>
                <c:pt idx="2570">
                  <c:v>21.0</c:v>
                </c:pt>
                <c:pt idx="2571">
                  <c:v>21.0</c:v>
                </c:pt>
                <c:pt idx="2572">
                  <c:v>21.0</c:v>
                </c:pt>
                <c:pt idx="2573">
                  <c:v>21.0</c:v>
                </c:pt>
                <c:pt idx="2574">
                  <c:v>3.0</c:v>
                </c:pt>
                <c:pt idx="2575">
                  <c:v>21.0</c:v>
                </c:pt>
                <c:pt idx="2576">
                  <c:v>21.0</c:v>
                </c:pt>
                <c:pt idx="2577">
                  <c:v>-30.0</c:v>
                </c:pt>
                <c:pt idx="2578">
                  <c:v>21.0</c:v>
                </c:pt>
                <c:pt idx="2579">
                  <c:v>21.0</c:v>
                </c:pt>
                <c:pt idx="2580">
                  <c:v>3.0</c:v>
                </c:pt>
                <c:pt idx="2581">
                  <c:v>-32.0</c:v>
                </c:pt>
                <c:pt idx="2582">
                  <c:v>21.0</c:v>
                </c:pt>
                <c:pt idx="2583">
                  <c:v>21.0</c:v>
                </c:pt>
                <c:pt idx="2584">
                  <c:v>-39.0</c:v>
                </c:pt>
                <c:pt idx="2585">
                  <c:v>21.0</c:v>
                </c:pt>
                <c:pt idx="2586">
                  <c:v>21.0</c:v>
                </c:pt>
                <c:pt idx="2587">
                  <c:v>13.0</c:v>
                </c:pt>
                <c:pt idx="2588">
                  <c:v>21.0</c:v>
                </c:pt>
                <c:pt idx="2589">
                  <c:v>13.0</c:v>
                </c:pt>
                <c:pt idx="2590">
                  <c:v>21.0</c:v>
                </c:pt>
                <c:pt idx="2591">
                  <c:v>21.0</c:v>
                </c:pt>
                <c:pt idx="2592">
                  <c:v>11.0</c:v>
                </c:pt>
                <c:pt idx="2593">
                  <c:v>13.0</c:v>
                </c:pt>
                <c:pt idx="2594">
                  <c:v>21.0</c:v>
                </c:pt>
                <c:pt idx="2595">
                  <c:v>21.0</c:v>
                </c:pt>
                <c:pt idx="2596">
                  <c:v>-30.0</c:v>
                </c:pt>
                <c:pt idx="2597">
                  <c:v>21.0</c:v>
                </c:pt>
                <c:pt idx="2598">
                  <c:v>21.0</c:v>
                </c:pt>
                <c:pt idx="2599">
                  <c:v>21.0</c:v>
                </c:pt>
                <c:pt idx="2600">
                  <c:v>39.0</c:v>
                </c:pt>
                <c:pt idx="2601">
                  <c:v>-8.0</c:v>
                </c:pt>
                <c:pt idx="2602">
                  <c:v>-44.0</c:v>
                </c:pt>
                <c:pt idx="2603">
                  <c:v>21.0</c:v>
                </c:pt>
                <c:pt idx="2604">
                  <c:v>21.0</c:v>
                </c:pt>
                <c:pt idx="2605">
                  <c:v>13.0</c:v>
                </c:pt>
                <c:pt idx="2606">
                  <c:v>-21.0</c:v>
                </c:pt>
                <c:pt idx="2607">
                  <c:v>13.0</c:v>
                </c:pt>
                <c:pt idx="2608">
                  <c:v>21.0</c:v>
                </c:pt>
                <c:pt idx="2609">
                  <c:v>21.0</c:v>
                </c:pt>
                <c:pt idx="2610">
                  <c:v>-44.0</c:v>
                </c:pt>
                <c:pt idx="2611">
                  <c:v>3.0</c:v>
                </c:pt>
                <c:pt idx="2612">
                  <c:v>3.0</c:v>
                </c:pt>
                <c:pt idx="2613">
                  <c:v>21.0</c:v>
                </c:pt>
                <c:pt idx="2614">
                  <c:v>21.0</c:v>
                </c:pt>
                <c:pt idx="2615">
                  <c:v>21.0</c:v>
                </c:pt>
                <c:pt idx="2616">
                  <c:v>-32.0</c:v>
                </c:pt>
                <c:pt idx="2617">
                  <c:v>21.0</c:v>
                </c:pt>
                <c:pt idx="2618">
                  <c:v>-32.0</c:v>
                </c:pt>
                <c:pt idx="2619">
                  <c:v>21.0</c:v>
                </c:pt>
                <c:pt idx="2620">
                  <c:v>-44.0</c:v>
                </c:pt>
                <c:pt idx="2621">
                  <c:v>-44.0</c:v>
                </c:pt>
                <c:pt idx="2622">
                  <c:v>13.0</c:v>
                </c:pt>
                <c:pt idx="2623">
                  <c:v>-19.0</c:v>
                </c:pt>
                <c:pt idx="2624">
                  <c:v>21.0</c:v>
                </c:pt>
                <c:pt idx="2625">
                  <c:v>21.0</c:v>
                </c:pt>
                <c:pt idx="2626">
                  <c:v>21.0</c:v>
                </c:pt>
                <c:pt idx="2627">
                  <c:v>21.0</c:v>
                </c:pt>
                <c:pt idx="2628">
                  <c:v>21.0</c:v>
                </c:pt>
                <c:pt idx="2629">
                  <c:v>21.0</c:v>
                </c:pt>
                <c:pt idx="2630">
                  <c:v>-30.0</c:v>
                </c:pt>
                <c:pt idx="2631">
                  <c:v>21.0</c:v>
                </c:pt>
                <c:pt idx="2632">
                  <c:v>21.0</c:v>
                </c:pt>
                <c:pt idx="2633">
                  <c:v>21.0</c:v>
                </c:pt>
                <c:pt idx="2634">
                  <c:v>21.0</c:v>
                </c:pt>
                <c:pt idx="2635">
                  <c:v>21.0</c:v>
                </c:pt>
                <c:pt idx="2636">
                  <c:v>13.0</c:v>
                </c:pt>
                <c:pt idx="2637">
                  <c:v>21.0</c:v>
                </c:pt>
                <c:pt idx="2638">
                  <c:v>21.0</c:v>
                </c:pt>
                <c:pt idx="2639">
                  <c:v>13.0</c:v>
                </c:pt>
                <c:pt idx="2640">
                  <c:v>21.0</c:v>
                </c:pt>
                <c:pt idx="2641">
                  <c:v>21.0</c:v>
                </c:pt>
                <c:pt idx="2642">
                  <c:v>-30.0</c:v>
                </c:pt>
                <c:pt idx="2643">
                  <c:v>21.0</c:v>
                </c:pt>
                <c:pt idx="2644">
                  <c:v>41.0</c:v>
                </c:pt>
                <c:pt idx="2645">
                  <c:v>-44.0</c:v>
                </c:pt>
                <c:pt idx="2646">
                  <c:v>13.0</c:v>
                </c:pt>
                <c:pt idx="2647">
                  <c:v>13.0</c:v>
                </c:pt>
                <c:pt idx="2648">
                  <c:v>-31.0</c:v>
                </c:pt>
                <c:pt idx="2649">
                  <c:v>21.0</c:v>
                </c:pt>
                <c:pt idx="2650">
                  <c:v>13.0</c:v>
                </c:pt>
                <c:pt idx="2651">
                  <c:v>3.0</c:v>
                </c:pt>
                <c:pt idx="2652">
                  <c:v>3.0</c:v>
                </c:pt>
                <c:pt idx="2653">
                  <c:v>21.0</c:v>
                </c:pt>
                <c:pt idx="2654">
                  <c:v>21.0</c:v>
                </c:pt>
                <c:pt idx="2655">
                  <c:v>-39.0</c:v>
                </c:pt>
                <c:pt idx="2656">
                  <c:v>13.0</c:v>
                </c:pt>
                <c:pt idx="2657">
                  <c:v>21.0</c:v>
                </c:pt>
                <c:pt idx="2658">
                  <c:v>21.0</c:v>
                </c:pt>
                <c:pt idx="2659">
                  <c:v>3.0</c:v>
                </c:pt>
                <c:pt idx="2660">
                  <c:v>3.0</c:v>
                </c:pt>
                <c:pt idx="2661">
                  <c:v>21.0</c:v>
                </c:pt>
                <c:pt idx="2662">
                  <c:v>-44.0</c:v>
                </c:pt>
                <c:pt idx="2663">
                  <c:v>32.0</c:v>
                </c:pt>
                <c:pt idx="2664">
                  <c:v>21.0</c:v>
                </c:pt>
                <c:pt idx="2665">
                  <c:v>21.0</c:v>
                </c:pt>
                <c:pt idx="2666">
                  <c:v>21.0</c:v>
                </c:pt>
                <c:pt idx="2667">
                  <c:v>21.0</c:v>
                </c:pt>
                <c:pt idx="2668">
                  <c:v>13.0</c:v>
                </c:pt>
                <c:pt idx="2669">
                  <c:v>21.0</c:v>
                </c:pt>
                <c:pt idx="2670">
                  <c:v>21.0</c:v>
                </c:pt>
                <c:pt idx="2671">
                  <c:v>21.0</c:v>
                </c:pt>
                <c:pt idx="2672">
                  <c:v>21.0</c:v>
                </c:pt>
                <c:pt idx="2673">
                  <c:v>21.0</c:v>
                </c:pt>
                <c:pt idx="2674">
                  <c:v>21.0</c:v>
                </c:pt>
                <c:pt idx="2675">
                  <c:v>21.0</c:v>
                </c:pt>
                <c:pt idx="2676">
                  <c:v>21.0</c:v>
                </c:pt>
                <c:pt idx="2677">
                  <c:v>21.0</c:v>
                </c:pt>
                <c:pt idx="2678">
                  <c:v>21.0</c:v>
                </c:pt>
                <c:pt idx="2679">
                  <c:v>21.0</c:v>
                </c:pt>
                <c:pt idx="2680">
                  <c:v>21.0</c:v>
                </c:pt>
                <c:pt idx="2681">
                  <c:v>21.0</c:v>
                </c:pt>
                <c:pt idx="2682">
                  <c:v>-32.0</c:v>
                </c:pt>
                <c:pt idx="2683">
                  <c:v>-31.0</c:v>
                </c:pt>
                <c:pt idx="2684">
                  <c:v>3.0</c:v>
                </c:pt>
                <c:pt idx="2685">
                  <c:v>21.0</c:v>
                </c:pt>
                <c:pt idx="2686">
                  <c:v>-32.0</c:v>
                </c:pt>
                <c:pt idx="2687">
                  <c:v>3.0</c:v>
                </c:pt>
                <c:pt idx="2688">
                  <c:v>13.0</c:v>
                </c:pt>
                <c:pt idx="2689">
                  <c:v>13.0</c:v>
                </c:pt>
                <c:pt idx="2690">
                  <c:v>-11.0</c:v>
                </c:pt>
                <c:pt idx="2691">
                  <c:v>21.0</c:v>
                </c:pt>
                <c:pt idx="2692">
                  <c:v>21.0</c:v>
                </c:pt>
                <c:pt idx="2693">
                  <c:v>21.0</c:v>
                </c:pt>
                <c:pt idx="2694">
                  <c:v>-23.0</c:v>
                </c:pt>
                <c:pt idx="2695">
                  <c:v>21.0</c:v>
                </c:pt>
                <c:pt idx="2696">
                  <c:v>13.0</c:v>
                </c:pt>
                <c:pt idx="2697">
                  <c:v>21.0</c:v>
                </c:pt>
                <c:pt idx="2698">
                  <c:v>21.0</c:v>
                </c:pt>
                <c:pt idx="2699">
                  <c:v>-28.0</c:v>
                </c:pt>
                <c:pt idx="2700">
                  <c:v>13.0</c:v>
                </c:pt>
                <c:pt idx="2701">
                  <c:v>21.0</c:v>
                </c:pt>
                <c:pt idx="2702">
                  <c:v>13.0</c:v>
                </c:pt>
                <c:pt idx="2703">
                  <c:v>21.0</c:v>
                </c:pt>
                <c:pt idx="2704">
                  <c:v>13.0</c:v>
                </c:pt>
                <c:pt idx="2705">
                  <c:v>13.0</c:v>
                </c:pt>
                <c:pt idx="2706">
                  <c:v>13.0</c:v>
                </c:pt>
                <c:pt idx="2707">
                  <c:v>21.0</c:v>
                </c:pt>
                <c:pt idx="2708">
                  <c:v>21.0</c:v>
                </c:pt>
                <c:pt idx="2709">
                  <c:v>-44.0</c:v>
                </c:pt>
                <c:pt idx="2710">
                  <c:v>21.0</c:v>
                </c:pt>
                <c:pt idx="2711">
                  <c:v>21.0</c:v>
                </c:pt>
                <c:pt idx="2712">
                  <c:v>21.0</c:v>
                </c:pt>
                <c:pt idx="2713">
                  <c:v>21.0</c:v>
                </c:pt>
                <c:pt idx="2714">
                  <c:v>13.0</c:v>
                </c:pt>
                <c:pt idx="2715">
                  <c:v>21.0</c:v>
                </c:pt>
                <c:pt idx="2716">
                  <c:v>13.0</c:v>
                </c:pt>
                <c:pt idx="2717">
                  <c:v>13.0</c:v>
                </c:pt>
                <c:pt idx="2718">
                  <c:v>21.0</c:v>
                </c:pt>
                <c:pt idx="2719">
                  <c:v>13.0</c:v>
                </c:pt>
                <c:pt idx="2720">
                  <c:v>3.0</c:v>
                </c:pt>
                <c:pt idx="2721">
                  <c:v>13.0</c:v>
                </c:pt>
                <c:pt idx="2722">
                  <c:v>21.0</c:v>
                </c:pt>
                <c:pt idx="2723">
                  <c:v>21.0</c:v>
                </c:pt>
                <c:pt idx="2724">
                  <c:v>-32.0</c:v>
                </c:pt>
                <c:pt idx="2725">
                  <c:v>-32.0</c:v>
                </c:pt>
                <c:pt idx="2726">
                  <c:v>21.0</c:v>
                </c:pt>
                <c:pt idx="2727">
                  <c:v>-30.0</c:v>
                </c:pt>
                <c:pt idx="2728">
                  <c:v>3.0</c:v>
                </c:pt>
                <c:pt idx="2729">
                  <c:v>21.0</c:v>
                </c:pt>
                <c:pt idx="2730">
                  <c:v>21.0</c:v>
                </c:pt>
                <c:pt idx="2731">
                  <c:v>21.0</c:v>
                </c:pt>
                <c:pt idx="2732">
                  <c:v>13.0</c:v>
                </c:pt>
                <c:pt idx="2733">
                  <c:v>21.0</c:v>
                </c:pt>
                <c:pt idx="2734">
                  <c:v>21.0</c:v>
                </c:pt>
                <c:pt idx="2735">
                  <c:v>13.0</c:v>
                </c:pt>
                <c:pt idx="2736">
                  <c:v>21.0</c:v>
                </c:pt>
                <c:pt idx="2737">
                  <c:v>13.0</c:v>
                </c:pt>
                <c:pt idx="2738">
                  <c:v>21.0</c:v>
                </c:pt>
                <c:pt idx="2739">
                  <c:v>21.0</c:v>
                </c:pt>
                <c:pt idx="2740">
                  <c:v>13.0</c:v>
                </c:pt>
                <c:pt idx="2741">
                  <c:v>3.0</c:v>
                </c:pt>
                <c:pt idx="2742">
                  <c:v>21.0</c:v>
                </c:pt>
                <c:pt idx="2743">
                  <c:v>21.0</c:v>
                </c:pt>
                <c:pt idx="2744">
                  <c:v>13.0</c:v>
                </c:pt>
                <c:pt idx="2745">
                  <c:v>21.0</c:v>
                </c:pt>
                <c:pt idx="2746">
                  <c:v>13.0</c:v>
                </c:pt>
                <c:pt idx="2747">
                  <c:v>13.0</c:v>
                </c:pt>
                <c:pt idx="2748">
                  <c:v>21.0</c:v>
                </c:pt>
                <c:pt idx="2749">
                  <c:v>13.0</c:v>
                </c:pt>
                <c:pt idx="2750">
                  <c:v>-31.0</c:v>
                </c:pt>
                <c:pt idx="2751">
                  <c:v>21.0</c:v>
                </c:pt>
                <c:pt idx="2752">
                  <c:v>21.0</c:v>
                </c:pt>
                <c:pt idx="2753">
                  <c:v>23.0</c:v>
                </c:pt>
                <c:pt idx="2754">
                  <c:v>13.0</c:v>
                </c:pt>
                <c:pt idx="2755">
                  <c:v>21.0</c:v>
                </c:pt>
                <c:pt idx="2756">
                  <c:v>21.0</c:v>
                </c:pt>
                <c:pt idx="2757">
                  <c:v>13.0</c:v>
                </c:pt>
                <c:pt idx="2758">
                  <c:v>3.0</c:v>
                </c:pt>
                <c:pt idx="2759">
                  <c:v>13.0</c:v>
                </c:pt>
                <c:pt idx="2760">
                  <c:v>21.0</c:v>
                </c:pt>
                <c:pt idx="2761">
                  <c:v>-39.0</c:v>
                </c:pt>
                <c:pt idx="2762">
                  <c:v>-32.0</c:v>
                </c:pt>
                <c:pt idx="2763">
                  <c:v>13.0</c:v>
                </c:pt>
                <c:pt idx="2764">
                  <c:v>21.0</c:v>
                </c:pt>
                <c:pt idx="2765">
                  <c:v>3.0</c:v>
                </c:pt>
                <c:pt idx="2766">
                  <c:v>17.0</c:v>
                </c:pt>
                <c:pt idx="2767">
                  <c:v>21.0</c:v>
                </c:pt>
                <c:pt idx="2768">
                  <c:v>21.0</c:v>
                </c:pt>
                <c:pt idx="2769">
                  <c:v>21.0</c:v>
                </c:pt>
                <c:pt idx="2770">
                  <c:v>21.0</c:v>
                </c:pt>
                <c:pt idx="2771">
                  <c:v>-21.0</c:v>
                </c:pt>
                <c:pt idx="2772">
                  <c:v>-31.0</c:v>
                </c:pt>
                <c:pt idx="2773">
                  <c:v>21.0</c:v>
                </c:pt>
                <c:pt idx="2774">
                  <c:v>21.0</c:v>
                </c:pt>
                <c:pt idx="2775">
                  <c:v>21.0</c:v>
                </c:pt>
                <c:pt idx="2776">
                  <c:v>-1.0</c:v>
                </c:pt>
                <c:pt idx="2777">
                  <c:v>-1.0</c:v>
                </c:pt>
                <c:pt idx="2778">
                  <c:v>-1.0</c:v>
                </c:pt>
                <c:pt idx="2779">
                  <c:v>-1.0</c:v>
                </c:pt>
                <c:pt idx="2780">
                  <c:v>-1.0</c:v>
                </c:pt>
                <c:pt idx="2781">
                  <c:v>-1.0</c:v>
                </c:pt>
                <c:pt idx="2782">
                  <c:v>-1.0</c:v>
                </c:pt>
                <c:pt idx="2783">
                  <c:v>-1.0</c:v>
                </c:pt>
                <c:pt idx="2784">
                  <c:v>-1.0</c:v>
                </c:pt>
                <c:pt idx="2785">
                  <c:v>-1.0</c:v>
                </c:pt>
                <c:pt idx="2786">
                  <c:v>-1.0</c:v>
                </c:pt>
                <c:pt idx="2787">
                  <c:v>-1.0</c:v>
                </c:pt>
                <c:pt idx="2788">
                  <c:v>-1.0</c:v>
                </c:pt>
                <c:pt idx="2789">
                  <c:v>-1.0</c:v>
                </c:pt>
                <c:pt idx="2790">
                  <c:v>-1.0</c:v>
                </c:pt>
                <c:pt idx="2791">
                  <c:v>-1.0</c:v>
                </c:pt>
                <c:pt idx="2792">
                  <c:v>-1.0</c:v>
                </c:pt>
                <c:pt idx="2793">
                  <c:v>-1.0</c:v>
                </c:pt>
                <c:pt idx="2794">
                  <c:v>-1.0</c:v>
                </c:pt>
                <c:pt idx="2795">
                  <c:v>-1.0</c:v>
                </c:pt>
                <c:pt idx="2796">
                  <c:v>-1.0</c:v>
                </c:pt>
                <c:pt idx="2797">
                  <c:v>-1.0</c:v>
                </c:pt>
                <c:pt idx="2798">
                  <c:v>-1.0</c:v>
                </c:pt>
                <c:pt idx="2799">
                  <c:v>-1.0</c:v>
                </c:pt>
                <c:pt idx="2800">
                  <c:v>0.0</c:v>
                </c:pt>
                <c:pt idx="2801">
                  <c:v>0.0</c:v>
                </c:pt>
                <c:pt idx="2802">
                  <c:v>0.0</c:v>
                </c:pt>
                <c:pt idx="2803">
                  <c:v>0.0</c:v>
                </c:pt>
                <c:pt idx="2804">
                  <c:v>0.0</c:v>
                </c:pt>
                <c:pt idx="2805">
                  <c:v>0.0</c:v>
                </c:pt>
                <c:pt idx="2806">
                  <c:v>0.0</c:v>
                </c:pt>
                <c:pt idx="2807">
                  <c:v>0.0</c:v>
                </c:pt>
                <c:pt idx="2808">
                  <c:v>0.0</c:v>
                </c:pt>
                <c:pt idx="2809">
                  <c:v>0.0</c:v>
                </c:pt>
                <c:pt idx="2810">
                  <c:v>0.0</c:v>
                </c:pt>
                <c:pt idx="2811">
                  <c:v>0.0</c:v>
                </c:pt>
                <c:pt idx="2812">
                  <c:v>0.0</c:v>
                </c:pt>
                <c:pt idx="2813">
                  <c:v>0.0</c:v>
                </c:pt>
                <c:pt idx="2814">
                  <c:v>0.0</c:v>
                </c:pt>
                <c:pt idx="2815">
                  <c:v>0.0</c:v>
                </c:pt>
                <c:pt idx="2816">
                  <c:v>0.0</c:v>
                </c:pt>
                <c:pt idx="2817">
                  <c:v>0.0</c:v>
                </c:pt>
                <c:pt idx="2818">
                  <c:v>0.0</c:v>
                </c:pt>
                <c:pt idx="2819">
                  <c:v>0.0</c:v>
                </c:pt>
                <c:pt idx="2820">
                  <c:v>0.0</c:v>
                </c:pt>
                <c:pt idx="2821">
                  <c:v>0.0</c:v>
                </c:pt>
                <c:pt idx="2822">
                  <c:v>0.0</c:v>
                </c:pt>
                <c:pt idx="2823">
                  <c:v>0.0</c:v>
                </c:pt>
                <c:pt idx="2824">
                  <c:v>0.0</c:v>
                </c:pt>
                <c:pt idx="2825">
                  <c:v>0.0</c:v>
                </c:pt>
                <c:pt idx="2826">
                  <c:v>0.0</c:v>
                </c:pt>
                <c:pt idx="2827">
                  <c:v>0.0</c:v>
                </c:pt>
                <c:pt idx="2828">
                  <c:v>0.0</c:v>
                </c:pt>
                <c:pt idx="2829">
                  <c:v>0.0</c:v>
                </c:pt>
                <c:pt idx="2830">
                  <c:v>0.0</c:v>
                </c:pt>
                <c:pt idx="2831">
                  <c:v>0.0</c:v>
                </c:pt>
                <c:pt idx="2832">
                  <c:v>0.0</c:v>
                </c:pt>
                <c:pt idx="2833">
                  <c:v>0.0</c:v>
                </c:pt>
                <c:pt idx="2834">
                  <c:v>0.0</c:v>
                </c:pt>
                <c:pt idx="2835">
                  <c:v>0.0</c:v>
                </c:pt>
                <c:pt idx="2836">
                  <c:v>0.0</c:v>
                </c:pt>
                <c:pt idx="2837">
                  <c:v>0.0</c:v>
                </c:pt>
                <c:pt idx="2838">
                  <c:v>0.0</c:v>
                </c:pt>
                <c:pt idx="2839">
                  <c:v>0.0</c:v>
                </c:pt>
                <c:pt idx="2840">
                  <c:v>0.0</c:v>
                </c:pt>
                <c:pt idx="2841">
                  <c:v>0.0</c:v>
                </c:pt>
                <c:pt idx="2842">
                  <c:v>0.0</c:v>
                </c:pt>
                <c:pt idx="2843">
                  <c:v>0.0</c:v>
                </c:pt>
                <c:pt idx="2844">
                  <c:v>0.0</c:v>
                </c:pt>
                <c:pt idx="2845">
                  <c:v>0.0</c:v>
                </c:pt>
                <c:pt idx="2846">
                  <c:v>0.0</c:v>
                </c:pt>
                <c:pt idx="2847">
                  <c:v>0.0</c:v>
                </c:pt>
                <c:pt idx="2848">
                  <c:v>0.0</c:v>
                </c:pt>
                <c:pt idx="2849">
                  <c:v>0.0</c:v>
                </c:pt>
                <c:pt idx="2850">
                  <c:v>0.0</c:v>
                </c:pt>
                <c:pt idx="2851">
                  <c:v>0.0</c:v>
                </c:pt>
                <c:pt idx="2852">
                  <c:v>0.0</c:v>
                </c:pt>
                <c:pt idx="2853">
                  <c:v>0.0</c:v>
                </c:pt>
                <c:pt idx="2854">
                  <c:v>0.0</c:v>
                </c:pt>
                <c:pt idx="2855">
                  <c:v>0.0</c:v>
                </c:pt>
                <c:pt idx="2856">
                  <c:v>0.0</c:v>
                </c:pt>
                <c:pt idx="2857">
                  <c:v>0.0</c:v>
                </c:pt>
                <c:pt idx="2858">
                  <c:v>0.0</c:v>
                </c:pt>
                <c:pt idx="2859">
                  <c:v>0.0</c:v>
                </c:pt>
                <c:pt idx="2860">
                  <c:v>-1.0</c:v>
                </c:pt>
                <c:pt idx="2861">
                  <c:v>-1.0</c:v>
                </c:pt>
                <c:pt idx="2862">
                  <c:v>-1.0</c:v>
                </c:pt>
                <c:pt idx="2863">
                  <c:v>-1.0</c:v>
                </c:pt>
                <c:pt idx="2864">
                  <c:v>-1.0</c:v>
                </c:pt>
                <c:pt idx="2865">
                  <c:v>-1.0</c:v>
                </c:pt>
                <c:pt idx="2866">
                  <c:v>-1.0</c:v>
                </c:pt>
                <c:pt idx="2867">
                  <c:v>-1.0</c:v>
                </c:pt>
                <c:pt idx="2868">
                  <c:v>0.0</c:v>
                </c:pt>
                <c:pt idx="2869">
                  <c:v>0.0</c:v>
                </c:pt>
                <c:pt idx="2870">
                  <c:v>0.0</c:v>
                </c:pt>
                <c:pt idx="2871">
                  <c:v>0.0</c:v>
                </c:pt>
                <c:pt idx="2872">
                  <c:v>0.0</c:v>
                </c:pt>
                <c:pt idx="2873">
                  <c:v>0.0</c:v>
                </c:pt>
                <c:pt idx="2874">
                  <c:v>-1.0</c:v>
                </c:pt>
                <c:pt idx="2875">
                  <c:v>-1.0</c:v>
                </c:pt>
                <c:pt idx="2876">
                  <c:v>-1.0</c:v>
                </c:pt>
                <c:pt idx="2877">
                  <c:v>-1.0</c:v>
                </c:pt>
                <c:pt idx="2878">
                  <c:v>0.0</c:v>
                </c:pt>
                <c:pt idx="2879">
                  <c:v>0.0</c:v>
                </c:pt>
                <c:pt idx="2880">
                  <c:v>0.0</c:v>
                </c:pt>
                <c:pt idx="2881">
                  <c:v>0.0</c:v>
                </c:pt>
                <c:pt idx="2882">
                  <c:v>0.0</c:v>
                </c:pt>
                <c:pt idx="2883">
                  <c:v>0.0</c:v>
                </c:pt>
                <c:pt idx="2884">
                  <c:v>0.0</c:v>
                </c:pt>
                <c:pt idx="2885">
                  <c:v>0.0</c:v>
                </c:pt>
                <c:pt idx="2886">
                  <c:v>0.0</c:v>
                </c:pt>
                <c:pt idx="2887">
                  <c:v>0.0</c:v>
                </c:pt>
                <c:pt idx="2888">
                  <c:v>0.0</c:v>
                </c:pt>
                <c:pt idx="2889">
                  <c:v>-2.0</c:v>
                </c:pt>
                <c:pt idx="2890">
                  <c:v>-2.0</c:v>
                </c:pt>
                <c:pt idx="2891">
                  <c:v>-2.0</c:v>
                </c:pt>
                <c:pt idx="2892">
                  <c:v>-2.0</c:v>
                </c:pt>
                <c:pt idx="2893">
                  <c:v>-1.0</c:v>
                </c:pt>
                <c:pt idx="2894">
                  <c:v>-1.0</c:v>
                </c:pt>
                <c:pt idx="2895">
                  <c:v>-1.0</c:v>
                </c:pt>
                <c:pt idx="2896">
                  <c:v>-1.0</c:v>
                </c:pt>
                <c:pt idx="2897">
                  <c:v>-1.0</c:v>
                </c:pt>
                <c:pt idx="2898">
                  <c:v>-1.0</c:v>
                </c:pt>
                <c:pt idx="2899">
                  <c:v>-1.0</c:v>
                </c:pt>
                <c:pt idx="2900">
                  <c:v>-1.0</c:v>
                </c:pt>
                <c:pt idx="2901">
                  <c:v>-1.0</c:v>
                </c:pt>
                <c:pt idx="2902">
                  <c:v>-1.0</c:v>
                </c:pt>
                <c:pt idx="2903">
                  <c:v>-1.0</c:v>
                </c:pt>
                <c:pt idx="2904">
                  <c:v>-1.0</c:v>
                </c:pt>
                <c:pt idx="2905">
                  <c:v>-1.0</c:v>
                </c:pt>
                <c:pt idx="2906">
                  <c:v>-2.0</c:v>
                </c:pt>
                <c:pt idx="2907">
                  <c:v>-2.0</c:v>
                </c:pt>
                <c:pt idx="2908">
                  <c:v>-2.0</c:v>
                </c:pt>
                <c:pt idx="2909">
                  <c:v>-2.0</c:v>
                </c:pt>
                <c:pt idx="2910">
                  <c:v>-2.0</c:v>
                </c:pt>
                <c:pt idx="2911">
                  <c:v>-2.0</c:v>
                </c:pt>
                <c:pt idx="2912">
                  <c:v>-2.0</c:v>
                </c:pt>
                <c:pt idx="2913">
                  <c:v>-2.0</c:v>
                </c:pt>
                <c:pt idx="2914">
                  <c:v>-2.0</c:v>
                </c:pt>
                <c:pt idx="2915">
                  <c:v>-2.0</c:v>
                </c:pt>
                <c:pt idx="2916">
                  <c:v>-2.0</c:v>
                </c:pt>
                <c:pt idx="2917">
                  <c:v>-2.0</c:v>
                </c:pt>
                <c:pt idx="2918">
                  <c:v>-2.0</c:v>
                </c:pt>
                <c:pt idx="2919">
                  <c:v>-2.0</c:v>
                </c:pt>
                <c:pt idx="2920">
                  <c:v>-2.0</c:v>
                </c:pt>
                <c:pt idx="2921">
                  <c:v>-2.0</c:v>
                </c:pt>
                <c:pt idx="2922">
                  <c:v>-2.0</c:v>
                </c:pt>
                <c:pt idx="2923">
                  <c:v>-2.0</c:v>
                </c:pt>
                <c:pt idx="2924">
                  <c:v>-2.0</c:v>
                </c:pt>
                <c:pt idx="2925">
                  <c:v>-2.0</c:v>
                </c:pt>
                <c:pt idx="2926">
                  <c:v>-2.0</c:v>
                </c:pt>
                <c:pt idx="2927">
                  <c:v>-2.0</c:v>
                </c:pt>
                <c:pt idx="2928">
                  <c:v>-2.0</c:v>
                </c:pt>
                <c:pt idx="2929">
                  <c:v>-2.0</c:v>
                </c:pt>
                <c:pt idx="2930">
                  <c:v>-2.0</c:v>
                </c:pt>
                <c:pt idx="2931">
                  <c:v>-2.0</c:v>
                </c:pt>
                <c:pt idx="2932">
                  <c:v>-2.0</c:v>
                </c:pt>
                <c:pt idx="2933">
                  <c:v>-2.0</c:v>
                </c:pt>
                <c:pt idx="2934">
                  <c:v>-2.0</c:v>
                </c:pt>
                <c:pt idx="2935">
                  <c:v>-2.0</c:v>
                </c:pt>
                <c:pt idx="2936">
                  <c:v>4.0</c:v>
                </c:pt>
                <c:pt idx="2937">
                  <c:v>4.0</c:v>
                </c:pt>
                <c:pt idx="2938">
                  <c:v>4.0</c:v>
                </c:pt>
                <c:pt idx="2939">
                  <c:v>4.0</c:v>
                </c:pt>
                <c:pt idx="2940">
                  <c:v>4.0</c:v>
                </c:pt>
                <c:pt idx="2941">
                  <c:v>4.0</c:v>
                </c:pt>
                <c:pt idx="2942">
                  <c:v>4.0</c:v>
                </c:pt>
                <c:pt idx="2943">
                  <c:v>5.0</c:v>
                </c:pt>
                <c:pt idx="2944">
                  <c:v>5.0</c:v>
                </c:pt>
                <c:pt idx="2945">
                  <c:v>5.0</c:v>
                </c:pt>
                <c:pt idx="2946">
                  <c:v>5.0</c:v>
                </c:pt>
                <c:pt idx="2947">
                  <c:v>5.0</c:v>
                </c:pt>
                <c:pt idx="2948">
                  <c:v>5.0</c:v>
                </c:pt>
                <c:pt idx="2949">
                  <c:v>5.0</c:v>
                </c:pt>
                <c:pt idx="2950">
                  <c:v>5.0</c:v>
                </c:pt>
                <c:pt idx="2951">
                  <c:v>5.0</c:v>
                </c:pt>
                <c:pt idx="2952">
                  <c:v>5.0</c:v>
                </c:pt>
                <c:pt idx="2953">
                  <c:v>5.0</c:v>
                </c:pt>
                <c:pt idx="2954">
                  <c:v>5.0</c:v>
                </c:pt>
                <c:pt idx="2955">
                  <c:v>5.0</c:v>
                </c:pt>
                <c:pt idx="2956">
                  <c:v>5.0</c:v>
                </c:pt>
                <c:pt idx="2957">
                  <c:v>5.0</c:v>
                </c:pt>
                <c:pt idx="2958">
                  <c:v>5.0</c:v>
                </c:pt>
                <c:pt idx="2959">
                  <c:v>5.0</c:v>
                </c:pt>
                <c:pt idx="2960">
                  <c:v>5.0</c:v>
                </c:pt>
                <c:pt idx="2961">
                  <c:v>5.0</c:v>
                </c:pt>
                <c:pt idx="2962">
                  <c:v>5.0</c:v>
                </c:pt>
                <c:pt idx="2963">
                  <c:v>5.0</c:v>
                </c:pt>
                <c:pt idx="2964">
                  <c:v>5.0</c:v>
                </c:pt>
                <c:pt idx="2965">
                  <c:v>5.0</c:v>
                </c:pt>
                <c:pt idx="2966">
                  <c:v>5.0</c:v>
                </c:pt>
                <c:pt idx="2967">
                  <c:v>5.0</c:v>
                </c:pt>
                <c:pt idx="2968">
                  <c:v>5.0</c:v>
                </c:pt>
                <c:pt idx="2969">
                  <c:v>5.0</c:v>
                </c:pt>
                <c:pt idx="2970">
                  <c:v>5.0</c:v>
                </c:pt>
                <c:pt idx="2971">
                  <c:v>5.0</c:v>
                </c:pt>
                <c:pt idx="2972">
                  <c:v>5.0</c:v>
                </c:pt>
                <c:pt idx="2973">
                  <c:v>5.0</c:v>
                </c:pt>
                <c:pt idx="2974">
                  <c:v>5.0</c:v>
                </c:pt>
                <c:pt idx="2975">
                  <c:v>5.0</c:v>
                </c:pt>
                <c:pt idx="2976">
                  <c:v>5.0</c:v>
                </c:pt>
                <c:pt idx="2977">
                  <c:v>5.0</c:v>
                </c:pt>
                <c:pt idx="2978">
                  <c:v>5.0</c:v>
                </c:pt>
                <c:pt idx="2979">
                  <c:v>5.0</c:v>
                </c:pt>
                <c:pt idx="2980">
                  <c:v>5.0</c:v>
                </c:pt>
                <c:pt idx="2981">
                  <c:v>5.0</c:v>
                </c:pt>
                <c:pt idx="2982">
                  <c:v>5.0</c:v>
                </c:pt>
                <c:pt idx="2983">
                  <c:v>5.0</c:v>
                </c:pt>
                <c:pt idx="2984">
                  <c:v>5.0</c:v>
                </c:pt>
                <c:pt idx="2985">
                  <c:v>5.0</c:v>
                </c:pt>
                <c:pt idx="2986">
                  <c:v>5.0</c:v>
                </c:pt>
                <c:pt idx="2987">
                  <c:v>5.0</c:v>
                </c:pt>
                <c:pt idx="2988">
                  <c:v>5.0</c:v>
                </c:pt>
                <c:pt idx="2989">
                  <c:v>5.0</c:v>
                </c:pt>
                <c:pt idx="2990">
                  <c:v>5.0</c:v>
                </c:pt>
                <c:pt idx="2991">
                  <c:v>5.0</c:v>
                </c:pt>
                <c:pt idx="2992">
                  <c:v>5.0</c:v>
                </c:pt>
                <c:pt idx="2993">
                  <c:v>5.0</c:v>
                </c:pt>
                <c:pt idx="2994">
                  <c:v>5.0</c:v>
                </c:pt>
                <c:pt idx="2995">
                  <c:v>5.0</c:v>
                </c:pt>
                <c:pt idx="2996">
                  <c:v>5.0</c:v>
                </c:pt>
                <c:pt idx="2997">
                  <c:v>5.0</c:v>
                </c:pt>
                <c:pt idx="2998">
                  <c:v>5.0</c:v>
                </c:pt>
                <c:pt idx="2999">
                  <c:v>5.0</c:v>
                </c:pt>
                <c:pt idx="3000">
                  <c:v>5.0</c:v>
                </c:pt>
                <c:pt idx="3001">
                  <c:v>5.0</c:v>
                </c:pt>
                <c:pt idx="3002">
                  <c:v>5.0</c:v>
                </c:pt>
                <c:pt idx="3003">
                  <c:v>5.0</c:v>
                </c:pt>
                <c:pt idx="3004">
                  <c:v>5.0</c:v>
                </c:pt>
                <c:pt idx="3005">
                  <c:v>5.0</c:v>
                </c:pt>
                <c:pt idx="3006">
                  <c:v>5.0</c:v>
                </c:pt>
                <c:pt idx="3007">
                  <c:v>5.0</c:v>
                </c:pt>
                <c:pt idx="3008">
                  <c:v>5.0</c:v>
                </c:pt>
                <c:pt idx="3009">
                  <c:v>5.0</c:v>
                </c:pt>
                <c:pt idx="3010">
                  <c:v>5.0</c:v>
                </c:pt>
                <c:pt idx="3011">
                  <c:v>5.0</c:v>
                </c:pt>
                <c:pt idx="3012">
                  <c:v>5.0</c:v>
                </c:pt>
                <c:pt idx="3013">
                  <c:v>5.0</c:v>
                </c:pt>
                <c:pt idx="3014">
                  <c:v>5.0</c:v>
                </c:pt>
                <c:pt idx="3015">
                  <c:v>5.0</c:v>
                </c:pt>
                <c:pt idx="3016">
                  <c:v>5.0</c:v>
                </c:pt>
                <c:pt idx="3017">
                  <c:v>5.0</c:v>
                </c:pt>
                <c:pt idx="3018">
                  <c:v>5.0</c:v>
                </c:pt>
                <c:pt idx="3019">
                  <c:v>5.0</c:v>
                </c:pt>
                <c:pt idx="3020">
                  <c:v>5.0</c:v>
                </c:pt>
                <c:pt idx="3021">
                  <c:v>5.0</c:v>
                </c:pt>
                <c:pt idx="3022">
                  <c:v>5.0</c:v>
                </c:pt>
                <c:pt idx="3023">
                  <c:v>5.0</c:v>
                </c:pt>
                <c:pt idx="3024">
                  <c:v>5.0</c:v>
                </c:pt>
                <c:pt idx="3025">
                  <c:v>5.0</c:v>
                </c:pt>
                <c:pt idx="3026">
                  <c:v>5.0</c:v>
                </c:pt>
                <c:pt idx="3027">
                  <c:v>5.0</c:v>
                </c:pt>
                <c:pt idx="3028">
                  <c:v>5.0</c:v>
                </c:pt>
                <c:pt idx="3029">
                  <c:v>5.0</c:v>
                </c:pt>
                <c:pt idx="3030">
                  <c:v>5.0</c:v>
                </c:pt>
                <c:pt idx="3031">
                  <c:v>5.0</c:v>
                </c:pt>
                <c:pt idx="3032">
                  <c:v>5.0</c:v>
                </c:pt>
                <c:pt idx="3033">
                  <c:v>5.0</c:v>
                </c:pt>
                <c:pt idx="3034">
                  <c:v>5.0</c:v>
                </c:pt>
                <c:pt idx="3035">
                  <c:v>5.0</c:v>
                </c:pt>
                <c:pt idx="3036">
                  <c:v>5.0</c:v>
                </c:pt>
                <c:pt idx="3037">
                  <c:v>5.0</c:v>
                </c:pt>
                <c:pt idx="3038">
                  <c:v>5.0</c:v>
                </c:pt>
                <c:pt idx="3039">
                  <c:v>5.0</c:v>
                </c:pt>
                <c:pt idx="3040">
                  <c:v>5.0</c:v>
                </c:pt>
                <c:pt idx="3041">
                  <c:v>5.0</c:v>
                </c:pt>
                <c:pt idx="3042">
                  <c:v>5.0</c:v>
                </c:pt>
                <c:pt idx="3043">
                  <c:v>5.0</c:v>
                </c:pt>
                <c:pt idx="3044">
                  <c:v>5.0</c:v>
                </c:pt>
                <c:pt idx="3045">
                  <c:v>5.0</c:v>
                </c:pt>
                <c:pt idx="3046">
                  <c:v>5.0</c:v>
                </c:pt>
                <c:pt idx="3047">
                  <c:v>5.0</c:v>
                </c:pt>
                <c:pt idx="3048">
                  <c:v>5.0</c:v>
                </c:pt>
                <c:pt idx="3049">
                  <c:v>5.0</c:v>
                </c:pt>
                <c:pt idx="3050">
                  <c:v>5.0</c:v>
                </c:pt>
                <c:pt idx="3051">
                  <c:v>5.0</c:v>
                </c:pt>
                <c:pt idx="3052">
                  <c:v>5.0</c:v>
                </c:pt>
                <c:pt idx="3053">
                  <c:v>5.0</c:v>
                </c:pt>
                <c:pt idx="3054">
                  <c:v>5.0</c:v>
                </c:pt>
                <c:pt idx="3055">
                  <c:v>5.0</c:v>
                </c:pt>
                <c:pt idx="3056">
                  <c:v>5.0</c:v>
                </c:pt>
                <c:pt idx="3057">
                  <c:v>5.0</c:v>
                </c:pt>
                <c:pt idx="3058">
                  <c:v>5.0</c:v>
                </c:pt>
                <c:pt idx="3059">
                  <c:v>5.0</c:v>
                </c:pt>
                <c:pt idx="3060">
                  <c:v>5.0</c:v>
                </c:pt>
                <c:pt idx="3061">
                  <c:v>5.0</c:v>
                </c:pt>
                <c:pt idx="3062">
                  <c:v>5.0</c:v>
                </c:pt>
                <c:pt idx="3063">
                  <c:v>5.0</c:v>
                </c:pt>
                <c:pt idx="3064">
                  <c:v>5.0</c:v>
                </c:pt>
                <c:pt idx="3065">
                  <c:v>5.0</c:v>
                </c:pt>
                <c:pt idx="3066">
                  <c:v>5.0</c:v>
                </c:pt>
                <c:pt idx="3067">
                  <c:v>5.0</c:v>
                </c:pt>
                <c:pt idx="3068">
                  <c:v>5.0</c:v>
                </c:pt>
                <c:pt idx="3069">
                  <c:v>5.0</c:v>
                </c:pt>
                <c:pt idx="3070">
                  <c:v>5.0</c:v>
                </c:pt>
                <c:pt idx="3071">
                  <c:v>5.0</c:v>
                </c:pt>
                <c:pt idx="3072">
                  <c:v>5.0</c:v>
                </c:pt>
                <c:pt idx="3073">
                  <c:v>5.0</c:v>
                </c:pt>
                <c:pt idx="3074">
                  <c:v>5.0</c:v>
                </c:pt>
                <c:pt idx="3075">
                  <c:v>5.0</c:v>
                </c:pt>
                <c:pt idx="3076">
                  <c:v>5.0</c:v>
                </c:pt>
                <c:pt idx="3077">
                  <c:v>5.0</c:v>
                </c:pt>
                <c:pt idx="3078">
                  <c:v>5.0</c:v>
                </c:pt>
                <c:pt idx="3079">
                  <c:v>5.0</c:v>
                </c:pt>
                <c:pt idx="3080">
                  <c:v>5.0</c:v>
                </c:pt>
                <c:pt idx="3081">
                  <c:v>5.0</c:v>
                </c:pt>
                <c:pt idx="3082">
                  <c:v>5.0</c:v>
                </c:pt>
                <c:pt idx="3083">
                  <c:v>5.0</c:v>
                </c:pt>
                <c:pt idx="3084">
                  <c:v>5.0</c:v>
                </c:pt>
                <c:pt idx="3085">
                  <c:v>5.0</c:v>
                </c:pt>
                <c:pt idx="3086">
                  <c:v>5.0</c:v>
                </c:pt>
                <c:pt idx="3087">
                  <c:v>5.0</c:v>
                </c:pt>
                <c:pt idx="3088">
                  <c:v>5.0</c:v>
                </c:pt>
                <c:pt idx="3089">
                  <c:v>5.0</c:v>
                </c:pt>
                <c:pt idx="3090">
                  <c:v>5.0</c:v>
                </c:pt>
                <c:pt idx="3091">
                  <c:v>5.0</c:v>
                </c:pt>
                <c:pt idx="3092">
                  <c:v>5.0</c:v>
                </c:pt>
                <c:pt idx="3093">
                  <c:v>5.0</c:v>
                </c:pt>
                <c:pt idx="3094">
                  <c:v>5.0</c:v>
                </c:pt>
                <c:pt idx="3095">
                  <c:v>5.0</c:v>
                </c:pt>
                <c:pt idx="3096">
                  <c:v>5.0</c:v>
                </c:pt>
                <c:pt idx="3097">
                  <c:v>5.0</c:v>
                </c:pt>
                <c:pt idx="3098">
                  <c:v>5.0</c:v>
                </c:pt>
                <c:pt idx="3099">
                  <c:v>5.0</c:v>
                </c:pt>
                <c:pt idx="3100">
                  <c:v>5.0</c:v>
                </c:pt>
                <c:pt idx="3101">
                  <c:v>5.0</c:v>
                </c:pt>
                <c:pt idx="3102">
                  <c:v>5.0</c:v>
                </c:pt>
                <c:pt idx="3103">
                  <c:v>5.0</c:v>
                </c:pt>
                <c:pt idx="3104">
                  <c:v>5.0</c:v>
                </c:pt>
                <c:pt idx="3105">
                  <c:v>5.0</c:v>
                </c:pt>
                <c:pt idx="3106">
                  <c:v>5.0</c:v>
                </c:pt>
                <c:pt idx="3107">
                  <c:v>5.0</c:v>
                </c:pt>
                <c:pt idx="3108">
                  <c:v>5.0</c:v>
                </c:pt>
                <c:pt idx="3109">
                  <c:v>5.0</c:v>
                </c:pt>
                <c:pt idx="3110">
                  <c:v>5.0</c:v>
                </c:pt>
                <c:pt idx="3111">
                  <c:v>5.0</c:v>
                </c:pt>
                <c:pt idx="3112">
                  <c:v>5.0</c:v>
                </c:pt>
                <c:pt idx="3113">
                  <c:v>5.0</c:v>
                </c:pt>
                <c:pt idx="3114">
                  <c:v>5.0</c:v>
                </c:pt>
                <c:pt idx="3115">
                  <c:v>5.0</c:v>
                </c:pt>
                <c:pt idx="3116">
                  <c:v>5.0</c:v>
                </c:pt>
                <c:pt idx="3117">
                  <c:v>5.0</c:v>
                </c:pt>
                <c:pt idx="3118">
                  <c:v>5.0</c:v>
                </c:pt>
                <c:pt idx="3119">
                  <c:v>5.0</c:v>
                </c:pt>
                <c:pt idx="3120">
                  <c:v>5.0</c:v>
                </c:pt>
                <c:pt idx="3121">
                  <c:v>5.0</c:v>
                </c:pt>
                <c:pt idx="3122">
                  <c:v>5.0</c:v>
                </c:pt>
                <c:pt idx="3123">
                  <c:v>5.0</c:v>
                </c:pt>
                <c:pt idx="3124">
                  <c:v>5.0</c:v>
                </c:pt>
                <c:pt idx="3125">
                  <c:v>5.0</c:v>
                </c:pt>
                <c:pt idx="3126">
                  <c:v>5.0</c:v>
                </c:pt>
                <c:pt idx="3127">
                  <c:v>5.0</c:v>
                </c:pt>
                <c:pt idx="3128">
                  <c:v>5.0</c:v>
                </c:pt>
                <c:pt idx="3129">
                  <c:v>5.0</c:v>
                </c:pt>
                <c:pt idx="3130">
                  <c:v>5.0</c:v>
                </c:pt>
                <c:pt idx="3131">
                  <c:v>5.0</c:v>
                </c:pt>
                <c:pt idx="3132">
                  <c:v>5.0</c:v>
                </c:pt>
                <c:pt idx="3133">
                  <c:v>5.0</c:v>
                </c:pt>
                <c:pt idx="3134">
                  <c:v>5.0</c:v>
                </c:pt>
                <c:pt idx="3135">
                  <c:v>5.0</c:v>
                </c:pt>
                <c:pt idx="3136">
                  <c:v>5.0</c:v>
                </c:pt>
                <c:pt idx="3137">
                  <c:v>5.0</c:v>
                </c:pt>
                <c:pt idx="3138">
                  <c:v>5.0</c:v>
                </c:pt>
                <c:pt idx="3139">
                  <c:v>5.0</c:v>
                </c:pt>
                <c:pt idx="3140">
                  <c:v>5.0</c:v>
                </c:pt>
                <c:pt idx="3141">
                  <c:v>5.0</c:v>
                </c:pt>
                <c:pt idx="3142">
                  <c:v>5.0</c:v>
                </c:pt>
                <c:pt idx="3143">
                  <c:v>5.0</c:v>
                </c:pt>
                <c:pt idx="3144">
                  <c:v>5.0</c:v>
                </c:pt>
                <c:pt idx="3145">
                  <c:v>5.0</c:v>
                </c:pt>
                <c:pt idx="3146">
                  <c:v>5.0</c:v>
                </c:pt>
                <c:pt idx="3147">
                  <c:v>5.0</c:v>
                </c:pt>
                <c:pt idx="3148">
                  <c:v>5.0</c:v>
                </c:pt>
                <c:pt idx="3149">
                  <c:v>5.0</c:v>
                </c:pt>
                <c:pt idx="3150">
                  <c:v>5.0</c:v>
                </c:pt>
                <c:pt idx="3151">
                  <c:v>5.0</c:v>
                </c:pt>
                <c:pt idx="3152">
                  <c:v>5.0</c:v>
                </c:pt>
                <c:pt idx="3153">
                  <c:v>5.0</c:v>
                </c:pt>
                <c:pt idx="3154">
                  <c:v>5.0</c:v>
                </c:pt>
                <c:pt idx="3155">
                  <c:v>5.0</c:v>
                </c:pt>
                <c:pt idx="3156">
                  <c:v>5.0</c:v>
                </c:pt>
                <c:pt idx="3157">
                  <c:v>5.0</c:v>
                </c:pt>
                <c:pt idx="3158">
                  <c:v>5.0</c:v>
                </c:pt>
                <c:pt idx="3159">
                  <c:v>5.0</c:v>
                </c:pt>
                <c:pt idx="3160">
                  <c:v>5.0</c:v>
                </c:pt>
                <c:pt idx="3161">
                  <c:v>5.0</c:v>
                </c:pt>
                <c:pt idx="3162">
                  <c:v>5.0</c:v>
                </c:pt>
                <c:pt idx="3163">
                  <c:v>5.0</c:v>
                </c:pt>
                <c:pt idx="3164">
                  <c:v>5.0</c:v>
                </c:pt>
                <c:pt idx="3165">
                  <c:v>5.0</c:v>
                </c:pt>
                <c:pt idx="3166">
                  <c:v>5.0</c:v>
                </c:pt>
                <c:pt idx="3167">
                  <c:v>5.0</c:v>
                </c:pt>
                <c:pt idx="3168">
                  <c:v>5.0</c:v>
                </c:pt>
                <c:pt idx="3169">
                  <c:v>5.0</c:v>
                </c:pt>
                <c:pt idx="3170">
                  <c:v>5.0</c:v>
                </c:pt>
                <c:pt idx="3171">
                  <c:v>5.0</c:v>
                </c:pt>
                <c:pt idx="3172">
                  <c:v>5.0</c:v>
                </c:pt>
                <c:pt idx="3173">
                  <c:v>5.0</c:v>
                </c:pt>
                <c:pt idx="3174">
                  <c:v>5.0</c:v>
                </c:pt>
                <c:pt idx="3175">
                  <c:v>5.0</c:v>
                </c:pt>
                <c:pt idx="3176">
                  <c:v>5.0</c:v>
                </c:pt>
                <c:pt idx="3177">
                  <c:v>5.0</c:v>
                </c:pt>
                <c:pt idx="3178">
                  <c:v>5.0</c:v>
                </c:pt>
                <c:pt idx="3179">
                  <c:v>5.0</c:v>
                </c:pt>
                <c:pt idx="3180">
                  <c:v>5.0</c:v>
                </c:pt>
                <c:pt idx="3181">
                  <c:v>5.0</c:v>
                </c:pt>
                <c:pt idx="3182">
                  <c:v>5.0</c:v>
                </c:pt>
                <c:pt idx="3183">
                  <c:v>5.0</c:v>
                </c:pt>
                <c:pt idx="3184">
                  <c:v>5.0</c:v>
                </c:pt>
                <c:pt idx="3185">
                  <c:v>5.0</c:v>
                </c:pt>
                <c:pt idx="3186">
                  <c:v>5.0</c:v>
                </c:pt>
                <c:pt idx="3187">
                  <c:v>5.0</c:v>
                </c:pt>
                <c:pt idx="3188">
                  <c:v>5.0</c:v>
                </c:pt>
                <c:pt idx="3189">
                  <c:v>5.0</c:v>
                </c:pt>
                <c:pt idx="3190">
                  <c:v>5.0</c:v>
                </c:pt>
                <c:pt idx="3191">
                  <c:v>5.0</c:v>
                </c:pt>
                <c:pt idx="3192">
                  <c:v>5.0</c:v>
                </c:pt>
                <c:pt idx="3193">
                  <c:v>5.0</c:v>
                </c:pt>
                <c:pt idx="3194">
                  <c:v>5.0</c:v>
                </c:pt>
                <c:pt idx="3195">
                  <c:v>5.0</c:v>
                </c:pt>
                <c:pt idx="3196">
                  <c:v>5.0</c:v>
                </c:pt>
                <c:pt idx="3197">
                  <c:v>5.0</c:v>
                </c:pt>
                <c:pt idx="3198">
                  <c:v>5.0</c:v>
                </c:pt>
                <c:pt idx="3199">
                  <c:v>5.0</c:v>
                </c:pt>
                <c:pt idx="3200">
                  <c:v>5.0</c:v>
                </c:pt>
                <c:pt idx="3201">
                  <c:v>5.0</c:v>
                </c:pt>
                <c:pt idx="3202">
                  <c:v>5.0</c:v>
                </c:pt>
                <c:pt idx="3203">
                  <c:v>5.0</c:v>
                </c:pt>
                <c:pt idx="3204">
                  <c:v>5.0</c:v>
                </c:pt>
                <c:pt idx="3205">
                  <c:v>5.0</c:v>
                </c:pt>
                <c:pt idx="3206">
                  <c:v>5.0</c:v>
                </c:pt>
                <c:pt idx="3207">
                  <c:v>5.0</c:v>
                </c:pt>
                <c:pt idx="3208">
                  <c:v>5.0</c:v>
                </c:pt>
                <c:pt idx="3209">
                  <c:v>5.0</c:v>
                </c:pt>
                <c:pt idx="3210">
                  <c:v>5.0</c:v>
                </c:pt>
                <c:pt idx="3211">
                  <c:v>5.0</c:v>
                </c:pt>
                <c:pt idx="3212">
                  <c:v>5.0</c:v>
                </c:pt>
                <c:pt idx="3213">
                  <c:v>5.0</c:v>
                </c:pt>
                <c:pt idx="3214">
                  <c:v>5.0</c:v>
                </c:pt>
                <c:pt idx="3215">
                  <c:v>5.0</c:v>
                </c:pt>
                <c:pt idx="3216">
                  <c:v>5.0</c:v>
                </c:pt>
                <c:pt idx="3217">
                  <c:v>5.0</c:v>
                </c:pt>
                <c:pt idx="3218">
                  <c:v>5.0</c:v>
                </c:pt>
                <c:pt idx="3219">
                  <c:v>5.0</c:v>
                </c:pt>
                <c:pt idx="3220">
                  <c:v>5.0</c:v>
                </c:pt>
                <c:pt idx="3221">
                  <c:v>5.0</c:v>
                </c:pt>
                <c:pt idx="3222">
                  <c:v>5.0</c:v>
                </c:pt>
                <c:pt idx="3223">
                  <c:v>5.0</c:v>
                </c:pt>
                <c:pt idx="3224">
                  <c:v>5.0</c:v>
                </c:pt>
                <c:pt idx="3225">
                  <c:v>5.0</c:v>
                </c:pt>
                <c:pt idx="3226">
                  <c:v>5.0</c:v>
                </c:pt>
                <c:pt idx="3227">
                  <c:v>5.0</c:v>
                </c:pt>
                <c:pt idx="3228">
                  <c:v>5.0</c:v>
                </c:pt>
                <c:pt idx="3229">
                  <c:v>5.0</c:v>
                </c:pt>
                <c:pt idx="3230">
                  <c:v>5.0</c:v>
                </c:pt>
                <c:pt idx="3231">
                  <c:v>5.0</c:v>
                </c:pt>
                <c:pt idx="3232">
                  <c:v>5.0</c:v>
                </c:pt>
                <c:pt idx="3233">
                  <c:v>5.0</c:v>
                </c:pt>
                <c:pt idx="3234">
                  <c:v>5.0</c:v>
                </c:pt>
                <c:pt idx="3235">
                  <c:v>5.0</c:v>
                </c:pt>
                <c:pt idx="3236">
                  <c:v>5.0</c:v>
                </c:pt>
                <c:pt idx="3237">
                  <c:v>5.0</c:v>
                </c:pt>
                <c:pt idx="3238">
                  <c:v>5.0</c:v>
                </c:pt>
                <c:pt idx="3239">
                  <c:v>5.0</c:v>
                </c:pt>
                <c:pt idx="3240">
                  <c:v>5.0</c:v>
                </c:pt>
                <c:pt idx="3241">
                  <c:v>5.0</c:v>
                </c:pt>
                <c:pt idx="3242">
                  <c:v>5.0</c:v>
                </c:pt>
                <c:pt idx="3243">
                  <c:v>5.0</c:v>
                </c:pt>
                <c:pt idx="3244">
                  <c:v>5.0</c:v>
                </c:pt>
                <c:pt idx="3245">
                  <c:v>5.0</c:v>
                </c:pt>
                <c:pt idx="3246">
                  <c:v>5.0</c:v>
                </c:pt>
                <c:pt idx="3247">
                  <c:v>5.0</c:v>
                </c:pt>
                <c:pt idx="3248">
                  <c:v>5.0</c:v>
                </c:pt>
                <c:pt idx="3249">
                  <c:v>5.0</c:v>
                </c:pt>
                <c:pt idx="3250">
                  <c:v>5.0</c:v>
                </c:pt>
                <c:pt idx="3251">
                  <c:v>5.0</c:v>
                </c:pt>
                <c:pt idx="3252">
                  <c:v>5.0</c:v>
                </c:pt>
                <c:pt idx="3253">
                  <c:v>5.0</c:v>
                </c:pt>
                <c:pt idx="3254">
                  <c:v>5.0</c:v>
                </c:pt>
                <c:pt idx="3255">
                  <c:v>5.0</c:v>
                </c:pt>
                <c:pt idx="3256">
                  <c:v>5.0</c:v>
                </c:pt>
                <c:pt idx="3257">
                  <c:v>5.0</c:v>
                </c:pt>
                <c:pt idx="3258">
                  <c:v>5.0</c:v>
                </c:pt>
                <c:pt idx="3259">
                  <c:v>5.0</c:v>
                </c:pt>
                <c:pt idx="3260">
                  <c:v>5.0</c:v>
                </c:pt>
                <c:pt idx="3261">
                  <c:v>5.0</c:v>
                </c:pt>
                <c:pt idx="3262">
                  <c:v>5.0</c:v>
                </c:pt>
                <c:pt idx="3263">
                  <c:v>5.0</c:v>
                </c:pt>
                <c:pt idx="3264">
                  <c:v>5.0</c:v>
                </c:pt>
                <c:pt idx="3265">
                  <c:v>5.0</c:v>
                </c:pt>
                <c:pt idx="3266">
                  <c:v>5.0</c:v>
                </c:pt>
                <c:pt idx="3267">
                  <c:v>5.0</c:v>
                </c:pt>
                <c:pt idx="3268">
                  <c:v>5.0</c:v>
                </c:pt>
                <c:pt idx="3269">
                  <c:v>5.0</c:v>
                </c:pt>
                <c:pt idx="3270">
                  <c:v>5.0</c:v>
                </c:pt>
                <c:pt idx="3271">
                  <c:v>5.0</c:v>
                </c:pt>
                <c:pt idx="3272">
                  <c:v>5.0</c:v>
                </c:pt>
                <c:pt idx="3273">
                  <c:v>5.0</c:v>
                </c:pt>
                <c:pt idx="3274">
                  <c:v>5.0</c:v>
                </c:pt>
                <c:pt idx="3275">
                  <c:v>5.0</c:v>
                </c:pt>
                <c:pt idx="3276">
                  <c:v>5.0</c:v>
                </c:pt>
                <c:pt idx="3277">
                  <c:v>5.0</c:v>
                </c:pt>
                <c:pt idx="3278">
                  <c:v>5.0</c:v>
                </c:pt>
                <c:pt idx="3279">
                  <c:v>5.0</c:v>
                </c:pt>
                <c:pt idx="3280">
                  <c:v>5.0</c:v>
                </c:pt>
                <c:pt idx="3281">
                  <c:v>5.0</c:v>
                </c:pt>
                <c:pt idx="3282">
                  <c:v>5.0</c:v>
                </c:pt>
                <c:pt idx="3283">
                  <c:v>5.0</c:v>
                </c:pt>
                <c:pt idx="3284">
                  <c:v>5.0</c:v>
                </c:pt>
                <c:pt idx="3285">
                  <c:v>5.0</c:v>
                </c:pt>
                <c:pt idx="3286">
                  <c:v>5.0</c:v>
                </c:pt>
                <c:pt idx="3287">
                  <c:v>5.0</c:v>
                </c:pt>
                <c:pt idx="3288">
                  <c:v>5.0</c:v>
                </c:pt>
                <c:pt idx="3289">
                  <c:v>5.0</c:v>
                </c:pt>
                <c:pt idx="3290">
                  <c:v>5.0</c:v>
                </c:pt>
                <c:pt idx="3291">
                  <c:v>5.0</c:v>
                </c:pt>
                <c:pt idx="3292">
                  <c:v>5.0</c:v>
                </c:pt>
                <c:pt idx="3293">
                  <c:v>5.0</c:v>
                </c:pt>
                <c:pt idx="3294">
                  <c:v>5.0</c:v>
                </c:pt>
                <c:pt idx="3295">
                  <c:v>5.0</c:v>
                </c:pt>
                <c:pt idx="3296">
                  <c:v>5.0</c:v>
                </c:pt>
                <c:pt idx="3297">
                  <c:v>5.0</c:v>
                </c:pt>
                <c:pt idx="3298">
                  <c:v>5.0</c:v>
                </c:pt>
                <c:pt idx="3299">
                  <c:v>5.0</c:v>
                </c:pt>
                <c:pt idx="3300">
                  <c:v>5.0</c:v>
                </c:pt>
                <c:pt idx="3301">
                  <c:v>5.0</c:v>
                </c:pt>
                <c:pt idx="3302">
                  <c:v>5.0</c:v>
                </c:pt>
                <c:pt idx="3303">
                  <c:v>5.0</c:v>
                </c:pt>
                <c:pt idx="3304">
                  <c:v>5.0</c:v>
                </c:pt>
                <c:pt idx="3305">
                  <c:v>5.0</c:v>
                </c:pt>
                <c:pt idx="3306">
                  <c:v>5.0</c:v>
                </c:pt>
                <c:pt idx="3307">
                  <c:v>5.0</c:v>
                </c:pt>
                <c:pt idx="3308">
                  <c:v>5.0</c:v>
                </c:pt>
                <c:pt idx="3309">
                  <c:v>5.0</c:v>
                </c:pt>
                <c:pt idx="3310">
                  <c:v>5.0</c:v>
                </c:pt>
                <c:pt idx="3311">
                  <c:v>5.0</c:v>
                </c:pt>
                <c:pt idx="3312">
                  <c:v>5.0</c:v>
                </c:pt>
                <c:pt idx="3313">
                  <c:v>5.0</c:v>
                </c:pt>
                <c:pt idx="3314">
                  <c:v>5.0</c:v>
                </c:pt>
                <c:pt idx="3315">
                  <c:v>5.0</c:v>
                </c:pt>
                <c:pt idx="3316">
                  <c:v>5.0</c:v>
                </c:pt>
                <c:pt idx="3317">
                  <c:v>5.0</c:v>
                </c:pt>
                <c:pt idx="3318">
                  <c:v>5.0</c:v>
                </c:pt>
                <c:pt idx="3319">
                  <c:v>5.0</c:v>
                </c:pt>
                <c:pt idx="3320">
                  <c:v>5.0</c:v>
                </c:pt>
                <c:pt idx="3321">
                  <c:v>5.0</c:v>
                </c:pt>
                <c:pt idx="3322">
                  <c:v>5.0</c:v>
                </c:pt>
                <c:pt idx="3323">
                  <c:v>5.0</c:v>
                </c:pt>
                <c:pt idx="3324">
                  <c:v>5.0</c:v>
                </c:pt>
                <c:pt idx="3325">
                  <c:v>5.0</c:v>
                </c:pt>
                <c:pt idx="3326">
                  <c:v>5.0</c:v>
                </c:pt>
                <c:pt idx="3327">
                  <c:v>5.0</c:v>
                </c:pt>
                <c:pt idx="3328">
                  <c:v>5.0</c:v>
                </c:pt>
                <c:pt idx="3329">
                  <c:v>5.0</c:v>
                </c:pt>
                <c:pt idx="3330">
                  <c:v>5.0</c:v>
                </c:pt>
                <c:pt idx="3331">
                  <c:v>5.0</c:v>
                </c:pt>
                <c:pt idx="3332">
                  <c:v>5.0</c:v>
                </c:pt>
                <c:pt idx="3333">
                  <c:v>5.0</c:v>
                </c:pt>
                <c:pt idx="3334">
                  <c:v>5.0</c:v>
                </c:pt>
                <c:pt idx="3335">
                  <c:v>5.0</c:v>
                </c:pt>
                <c:pt idx="3336">
                  <c:v>5.0</c:v>
                </c:pt>
                <c:pt idx="3337">
                  <c:v>5.0</c:v>
                </c:pt>
                <c:pt idx="3338">
                  <c:v>5.0</c:v>
                </c:pt>
                <c:pt idx="3339">
                  <c:v>5.0</c:v>
                </c:pt>
                <c:pt idx="3340">
                  <c:v>5.0</c:v>
                </c:pt>
                <c:pt idx="3341">
                  <c:v>5.0</c:v>
                </c:pt>
                <c:pt idx="3342">
                  <c:v>5.0</c:v>
                </c:pt>
                <c:pt idx="3343">
                  <c:v>5.0</c:v>
                </c:pt>
                <c:pt idx="3344">
                  <c:v>5.0</c:v>
                </c:pt>
                <c:pt idx="3345">
                  <c:v>5.0</c:v>
                </c:pt>
                <c:pt idx="3346">
                  <c:v>5.0</c:v>
                </c:pt>
                <c:pt idx="3347">
                  <c:v>5.0</c:v>
                </c:pt>
                <c:pt idx="3348">
                  <c:v>5.0</c:v>
                </c:pt>
                <c:pt idx="3349">
                  <c:v>5.0</c:v>
                </c:pt>
                <c:pt idx="3350">
                  <c:v>5.0</c:v>
                </c:pt>
                <c:pt idx="3351">
                  <c:v>5.0</c:v>
                </c:pt>
                <c:pt idx="3352">
                  <c:v>5.0</c:v>
                </c:pt>
                <c:pt idx="3353">
                  <c:v>5.0</c:v>
                </c:pt>
                <c:pt idx="3354">
                  <c:v>5.0</c:v>
                </c:pt>
                <c:pt idx="3355">
                  <c:v>5.0</c:v>
                </c:pt>
                <c:pt idx="3356">
                  <c:v>5.0</c:v>
                </c:pt>
                <c:pt idx="3357">
                  <c:v>5.0</c:v>
                </c:pt>
                <c:pt idx="3358">
                  <c:v>5.0</c:v>
                </c:pt>
                <c:pt idx="3359">
                  <c:v>5.0</c:v>
                </c:pt>
                <c:pt idx="3360">
                  <c:v>5.0</c:v>
                </c:pt>
                <c:pt idx="3361">
                  <c:v>5.0</c:v>
                </c:pt>
                <c:pt idx="3362">
                  <c:v>5.0</c:v>
                </c:pt>
                <c:pt idx="3363">
                  <c:v>5.0</c:v>
                </c:pt>
                <c:pt idx="3364">
                  <c:v>5.0</c:v>
                </c:pt>
                <c:pt idx="3365">
                  <c:v>5.0</c:v>
                </c:pt>
                <c:pt idx="3366">
                  <c:v>5.0</c:v>
                </c:pt>
                <c:pt idx="3367">
                  <c:v>5.0</c:v>
                </c:pt>
                <c:pt idx="3368">
                  <c:v>5.0</c:v>
                </c:pt>
                <c:pt idx="3369">
                  <c:v>5.0</c:v>
                </c:pt>
                <c:pt idx="3370">
                  <c:v>5.0</c:v>
                </c:pt>
                <c:pt idx="3371">
                  <c:v>5.0</c:v>
                </c:pt>
                <c:pt idx="3372">
                  <c:v>5.0</c:v>
                </c:pt>
                <c:pt idx="3373">
                  <c:v>5.0</c:v>
                </c:pt>
                <c:pt idx="3374">
                  <c:v>5.0</c:v>
                </c:pt>
                <c:pt idx="3375">
                  <c:v>5.0</c:v>
                </c:pt>
                <c:pt idx="3376">
                  <c:v>5.0</c:v>
                </c:pt>
                <c:pt idx="3377">
                  <c:v>5.0</c:v>
                </c:pt>
                <c:pt idx="3378">
                  <c:v>5.0</c:v>
                </c:pt>
                <c:pt idx="3379">
                  <c:v>5.0</c:v>
                </c:pt>
                <c:pt idx="3380">
                  <c:v>5.0</c:v>
                </c:pt>
                <c:pt idx="3381">
                  <c:v>5.0</c:v>
                </c:pt>
                <c:pt idx="3382">
                  <c:v>5.0</c:v>
                </c:pt>
                <c:pt idx="3383">
                  <c:v>5.0</c:v>
                </c:pt>
                <c:pt idx="3384">
                  <c:v>5.0</c:v>
                </c:pt>
                <c:pt idx="3385">
                  <c:v>5.0</c:v>
                </c:pt>
                <c:pt idx="3386">
                  <c:v>5.0</c:v>
                </c:pt>
                <c:pt idx="3387">
                  <c:v>5.0</c:v>
                </c:pt>
                <c:pt idx="3388">
                  <c:v>5.0</c:v>
                </c:pt>
                <c:pt idx="3389">
                  <c:v>5.0</c:v>
                </c:pt>
                <c:pt idx="3390">
                  <c:v>5.0</c:v>
                </c:pt>
                <c:pt idx="3391">
                  <c:v>5.0</c:v>
                </c:pt>
                <c:pt idx="3392">
                  <c:v>5.0</c:v>
                </c:pt>
                <c:pt idx="3393">
                  <c:v>5.0</c:v>
                </c:pt>
                <c:pt idx="3394">
                  <c:v>5.0</c:v>
                </c:pt>
                <c:pt idx="3395">
                  <c:v>5.0</c:v>
                </c:pt>
                <c:pt idx="3396">
                  <c:v>5.0</c:v>
                </c:pt>
                <c:pt idx="3397">
                  <c:v>5.0</c:v>
                </c:pt>
                <c:pt idx="3398">
                  <c:v>5.0</c:v>
                </c:pt>
                <c:pt idx="3399">
                  <c:v>5.0</c:v>
                </c:pt>
                <c:pt idx="3400">
                  <c:v>5.0</c:v>
                </c:pt>
                <c:pt idx="3401">
                  <c:v>5.0</c:v>
                </c:pt>
                <c:pt idx="3402">
                  <c:v>5.0</c:v>
                </c:pt>
                <c:pt idx="3403">
                  <c:v>5.0</c:v>
                </c:pt>
                <c:pt idx="3404">
                  <c:v>5.0</c:v>
                </c:pt>
                <c:pt idx="3405">
                  <c:v>5.0</c:v>
                </c:pt>
                <c:pt idx="3406">
                  <c:v>5.0</c:v>
                </c:pt>
                <c:pt idx="3407">
                  <c:v>5.0</c:v>
                </c:pt>
                <c:pt idx="3408">
                  <c:v>5.0</c:v>
                </c:pt>
                <c:pt idx="3409">
                  <c:v>5.0</c:v>
                </c:pt>
                <c:pt idx="3410">
                  <c:v>5.0</c:v>
                </c:pt>
                <c:pt idx="3411">
                  <c:v>5.0</c:v>
                </c:pt>
                <c:pt idx="3412">
                  <c:v>5.0</c:v>
                </c:pt>
                <c:pt idx="3413">
                  <c:v>5.0</c:v>
                </c:pt>
                <c:pt idx="3414">
                  <c:v>5.0</c:v>
                </c:pt>
                <c:pt idx="3415">
                  <c:v>5.0</c:v>
                </c:pt>
                <c:pt idx="3416">
                  <c:v>5.0</c:v>
                </c:pt>
                <c:pt idx="3417">
                  <c:v>5.0</c:v>
                </c:pt>
                <c:pt idx="3418">
                  <c:v>5.0</c:v>
                </c:pt>
                <c:pt idx="3419">
                  <c:v>5.0</c:v>
                </c:pt>
                <c:pt idx="3420">
                  <c:v>5.0</c:v>
                </c:pt>
                <c:pt idx="3421">
                  <c:v>5.0</c:v>
                </c:pt>
                <c:pt idx="3422">
                  <c:v>5.0</c:v>
                </c:pt>
                <c:pt idx="3423">
                  <c:v>5.0</c:v>
                </c:pt>
                <c:pt idx="3424">
                  <c:v>5.0</c:v>
                </c:pt>
                <c:pt idx="3425">
                  <c:v>5.0</c:v>
                </c:pt>
                <c:pt idx="3426">
                  <c:v>5.0</c:v>
                </c:pt>
                <c:pt idx="3427">
                  <c:v>5.0</c:v>
                </c:pt>
                <c:pt idx="3428">
                  <c:v>5.0</c:v>
                </c:pt>
                <c:pt idx="3429">
                  <c:v>5.0</c:v>
                </c:pt>
                <c:pt idx="3430">
                  <c:v>5.0</c:v>
                </c:pt>
                <c:pt idx="3431">
                  <c:v>5.0</c:v>
                </c:pt>
                <c:pt idx="3432">
                  <c:v>5.0</c:v>
                </c:pt>
                <c:pt idx="3433">
                  <c:v>5.0</c:v>
                </c:pt>
                <c:pt idx="3434">
                  <c:v>5.0</c:v>
                </c:pt>
                <c:pt idx="3435">
                  <c:v>5.0</c:v>
                </c:pt>
                <c:pt idx="3436">
                  <c:v>5.0</c:v>
                </c:pt>
                <c:pt idx="3437">
                  <c:v>5.0</c:v>
                </c:pt>
                <c:pt idx="3438">
                  <c:v>5.0</c:v>
                </c:pt>
                <c:pt idx="3439">
                  <c:v>5.0</c:v>
                </c:pt>
                <c:pt idx="3440">
                  <c:v>5.0</c:v>
                </c:pt>
                <c:pt idx="3441">
                  <c:v>5.0</c:v>
                </c:pt>
                <c:pt idx="3442">
                  <c:v>5.0</c:v>
                </c:pt>
                <c:pt idx="3443">
                  <c:v>5.0</c:v>
                </c:pt>
                <c:pt idx="3444">
                  <c:v>5.0</c:v>
                </c:pt>
                <c:pt idx="3445">
                  <c:v>5.0</c:v>
                </c:pt>
                <c:pt idx="3446">
                  <c:v>5.0</c:v>
                </c:pt>
                <c:pt idx="3447">
                  <c:v>5.0</c:v>
                </c:pt>
                <c:pt idx="3448">
                  <c:v>5.0</c:v>
                </c:pt>
                <c:pt idx="3449">
                  <c:v>5.0</c:v>
                </c:pt>
                <c:pt idx="3450">
                  <c:v>5.0</c:v>
                </c:pt>
                <c:pt idx="3451">
                  <c:v>5.0</c:v>
                </c:pt>
                <c:pt idx="3452">
                  <c:v>5.0</c:v>
                </c:pt>
                <c:pt idx="3453">
                  <c:v>5.0</c:v>
                </c:pt>
                <c:pt idx="3454">
                  <c:v>5.0</c:v>
                </c:pt>
                <c:pt idx="3455">
                  <c:v>5.0</c:v>
                </c:pt>
                <c:pt idx="3456">
                  <c:v>5.0</c:v>
                </c:pt>
                <c:pt idx="3457">
                  <c:v>5.0</c:v>
                </c:pt>
                <c:pt idx="3458">
                  <c:v>5.0</c:v>
                </c:pt>
                <c:pt idx="3459">
                  <c:v>5.0</c:v>
                </c:pt>
                <c:pt idx="3460">
                  <c:v>5.0</c:v>
                </c:pt>
                <c:pt idx="3461">
                  <c:v>5.0</c:v>
                </c:pt>
                <c:pt idx="3462">
                  <c:v>5.0</c:v>
                </c:pt>
                <c:pt idx="3463">
                  <c:v>5.0</c:v>
                </c:pt>
                <c:pt idx="3464">
                  <c:v>5.0</c:v>
                </c:pt>
                <c:pt idx="3465">
                  <c:v>5.0</c:v>
                </c:pt>
                <c:pt idx="3466">
                  <c:v>5.0</c:v>
                </c:pt>
                <c:pt idx="3467">
                  <c:v>5.0</c:v>
                </c:pt>
                <c:pt idx="3468">
                  <c:v>5.0</c:v>
                </c:pt>
                <c:pt idx="3469">
                  <c:v>5.0</c:v>
                </c:pt>
                <c:pt idx="3470">
                  <c:v>5.0</c:v>
                </c:pt>
                <c:pt idx="3471">
                  <c:v>5.0</c:v>
                </c:pt>
                <c:pt idx="3472">
                  <c:v>5.0</c:v>
                </c:pt>
                <c:pt idx="3473">
                  <c:v>5.0</c:v>
                </c:pt>
                <c:pt idx="3474">
                  <c:v>5.0</c:v>
                </c:pt>
                <c:pt idx="3475">
                  <c:v>5.0</c:v>
                </c:pt>
                <c:pt idx="3476">
                  <c:v>5.0</c:v>
                </c:pt>
                <c:pt idx="3477">
                  <c:v>5.0</c:v>
                </c:pt>
                <c:pt idx="3478">
                  <c:v>5.0</c:v>
                </c:pt>
                <c:pt idx="3479">
                  <c:v>5.0</c:v>
                </c:pt>
                <c:pt idx="3480">
                  <c:v>5.0</c:v>
                </c:pt>
                <c:pt idx="3481">
                  <c:v>5.0</c:v>
                </c:pt>
                <c:pt idx="3482">
                  <c:v>5.0</c:v>
                </c:pt>
                <c:pt idx="3483">
                  <c:v>5.0</c:v>
                </c:pt>
                <c:pt idx="3484">
                  <c:v>5.0</c:v>
                </c:pt>
                <c:pt idx="3485">
                  <c:v>5.0</c:v>
                </c:pt>
                <c:pt idx="3486">
                  <c:v>5.0</c:v>
                </c:pt>
                <c:pt idx="3487">
                  <c:v>5.0</c:v>
                </c:pt>
                <c:pt idx="3488">
                  <c:v>5.0</c:v>
                </c:pt>
                <c:pt idx="3489">
                  <c:v>5.0</c:v>
                </c:pt>
                <c:pt idx="3490">
                  <c:v>5.0</c:v>
                </c:pt>
                <c:pt idx="3491">
                  <c:v>5.0</c:v>
                </c:pt>
                <c:pt idx="3492">
                  <c:v>5.0</c:v>
                </c:pt>
                <c:pt idx="3493">
                  <c:v>5.0</c:v>
                </c:pt>
                <c:pt idx="3494">
                  <c:v>5.0</c:v>
                </c:pt>
                <c:pt idx="3495">
                  <c:v>5.0</c:v>
                </c:pt>
                <c:pt idx="3496">
                  <c:v>5.0</c:v>
                </c:pt>
                <c:pt idx="3497">
                  <c:v>5.0</c:v>
                </c:pt>
                <c:pt idx="3498">
                  <c:v>5.0</c:v>
                </c:pt>
                <c:pt idx="3499">
                  <c:v>5.0</c:v>
                </c:pt>
                <c:pt idx="3500">
                  <c:v>5.0</c:v>
                </c:pt>
                <c:pt idx="3501">
                  <c:v>5.0</c:v>
                </c:pt>
                <c:pt idx="3502">
                  <c:v>5.0</c:v>
                </c:pt>
                <c:pt idx="3503">
                  <c:v>5.0</c:v>
                </c:pt>
                <c:pt idx="3504">
                  <c:v>5.0</c:v>
                </c:pt>
                <c:pt idx="3505">
                  <c:v>5.0</c:v>
                </c:pt>
                <c:pt idx="3506">
                  <c:v>5.0</c:v>
                </c:pt>
                <c:pt idx="3507">
                  <c:v>5.0</c:v>
                </c:pt>
                <c:pt idx="3508">
                  <c:v>5.0</c:v>
                </c:pt>
                <c:pt idx="3509">
                  <c:v>5.0</c:v>
                </c:pt>
                <c:pt idx="3510">
                  <c:v>5.0</c:v>
                </c:pt>
                <c:pt idx="3511">
                  <c:v>5.0</c:v>
                </c:pt>
                <c:pt idx="3512">
                  <c:v>5.0</c:v>
                </c:pt>
                <c:pt idx="3513">
                  <c:v>5.0</c:v>
                </c:pt>
                <c:pt idx="3514">
                  <c:v>5.0</c:v>
                </c:pt>
                <c:pt idx="3515">
                  <c:v>5.0</c:v>
                </c:pt>
                <c:pt idx="3516">
                  <c:v>5.0</c:v>
                </c:pt>
                <c:pt idx="3517">
                  <c:v>5.0</c:v>
                </c:pt>
                <c:pt idx="3518">
                  <c:v>5.0</c:v>
                </c:pt>
                <c:pt idx="3519">
                  <c:v>5.0</c:v>
                </c:pt>
                <c:pt idx="3520">
                  <c:v>5.0</c:v>
                </c:pt>
                <c:pt idx="3521">
                  <c:v>5.0</c:v>
                </c:pt>
                <c:pt idx="3522">
                  <c:v>5.0</c:v>
                </c:pt>
                <c:pt idx="3523">
                  <c:v>5.0</c:v>
                </c:pt>
                <c:pt idx="3524">
                  <c:v>5.0</c:v>
                </c:pt>
                <c:pt idx="3525">
                  <c:v>5.0</c:v>
                </c:pt>
                <c:pt idx="3526">
                  <c:v>5.0</c:v>
                </c:pt>
                <c:pt idx="3527">
                  <c:v>5.0</c:v>
                </c:pt>
                <c:pt idx="3528">
                  <c:v>5.0</c:v>
                </c:pt>
                <c:pt idx="3529">
                  <c:v>5.0</c:v>
                </c:pt>
                <c:pt idx="3530">
                  <c:v>5.0</c:v>
                </c:pt>
                <c:pt idx="3531">
                  <c:v>5.0</c:v>
                </c:pt>
                <c:pt idx="3532">
                  <c:v>5.0</c:v>
                </c:pt>
                <c:pt idx="3533">
                  <c:v>5.0</c:v>
                </c:pt>
                <c:pt idx="3534">
                  <c:v>5.0</c:v>
                </c:pt>
                <c:pt idx="3535">
                  <c:v>5.0</c:v>
                </c:pt>
                <c:pt idx="3536">
                  <c:v>5.0</c:v>
                </c:pt>
                <c:pt idx="3537">
                  <c:v>5.0</c:v>
                </c:pt>
                <c:pt idx="3538">
                  <c:v>5.0</c:v>
                </c:pt>
                <c:pt idx="3539">
                  <c:v>5.0</c:v>
                </c:pt>
                <c:pt idx="3540">
                  <c:v>5.0</c:v>
                </c:pt>
                <c:pt idx="3541">
                  <c:v>5.0</c:v>
                </c:pt>
                <c:pt idx="3542">
                  <c:v>5.0</c:v>
                </c:pt>
                <c:pt idx="3543">
                  <c:v>5.0</c:v>
                </c:pt>
                <c:pt idx="3544">
                  <c:v>5.0</c:v>
                </c:pt>
                <c:pt idx="3545">
                  <c:v>5.0</c:v>
                </c:pt>
                <c:pt idx="3546">
                  <c:v>5.0</c:v>
                </c:pt>
                <c:pt idx="3547">
                  <c:v>5.0</c:v>
                </c:pt>
                <c:pt idx="3548">
                  <c:v>5.0</c:v>
                </c:pt>
                <c:pt idx="3549">
                  <c:v>5.0</c:v>
                </c:pt>
                <c:pt idx="3550">
                  <c:v>5.0</c:v>
                </c:pt>
                <c:pt idx="3551">
                  <c:v>5.0</c:v>
                </c:pt>
                <c:pt idx="3552">
                  <c:v>5.0</c:v>
                </c:pt>
                <c:pt idx="3553">
                  <c:v>5.0</c:v>
                </c:pt>
                <c:pt idx="3554">
                  <c:v>5.0</c:v>
                </c:pt>
                <c:pt idx="3555">
                  <c:v>5.0</c:v>
                </c:pt>
                <c:pt idx="3556">
                  <c:v>5.0</c:v>
                </c:pt>
                <c:pt idx="3557">
                  <c:v>5.0</c:v>
                </c:pt>
                <c:pt idx="3558">
                  <c:v>5.0</c:v>
                </c:pt>
                <c:pt idx="3559">
                  <c:v>5.0</c:v>
                </c:pt>
                <c:pt idx="3560">
                  <c:v>5.0</c:v>
                </c:pt>
                <c:pt idx="3561">
                  <c:v>5.0</c:v>
                </c:pt>
                <c:pt idx="3562">
                  <c:v>5.0</c:v>
                </c:pt>
                <c:pt idx="3563">
                  <c:v>5.0</c:v>
                </c:pt>
                <c:pt idx="3564">
                  <c:v>5.0</c:v>
                </c:pt>
                <c:pt idx="3565">
                  <c:v>5.0</c:v>
                </c:pt>
                <c:pt idx="3566">
                  <c:v>5.0</c:v>
                </c:pt>
                <c:pt idx="3567">
                  <c:v>5.0</c:v>
                </c:pt>
                <c:pt idx="3568">
                  <c:v>5.0</c:v>
                </c:pt>
                <c:pt idx="3569">
                  <c:v>5.0</c:v>
                </c:pt>
                <c:pt idx="3570">
                  <c:v>5.0</c:v>
                </c:pt>
                <c:pt idx="3571">
                  <c:v>5.0</c:v>
                </c:pt>
                <c:pt idx="3572">
                  <c:v>5.0</c:v>
                </c:pt>
                <c:pt idx="3573">
                  <c:v>5.0</c:v>
                </c:pt>
                <c:pt idx="3574">
                  <c:v>5.0</c:v>
                </c:pt>
                <c:pt idx="3575">
                  <c:v>5.0</c:v>
                </c:pt>
                <c:pt idx="3576">
                  <c:v>5.0</c:v>
                </c:pt>
                <c:pt idx="3577">
                  <c:v>5.0</c:v>
                </c:pt>
                <c:pt idx="3578">
                  <c:v>5.0</c:v>
                </c:pt>
                <c:pt idx="3579">
                  <c:v>5.0</c:v>
                </c:pt>
                <c:pt idx="3580">
                  <c:v>5.0</c:v>
                </c:pt>
                <c:pt idx="3581">
                  <c:v>5.0</c:v>
                </c:pt>
                <c:pt idx="3582">
                  <c:v>5.0</c:v>
                </c:pt>
                <c:pt idx="3583">
                  <c:v>5.0</c:v>
                </c:pt>
                <c:pt idx="3584">
                  <c:v>5.0</c:v>
                </c:pt>
                <c:pt idx="3585">
                  <c:v>5.0</c:v>
                </c:pt>
                <c:pt idx="3586">
                  <c:v>5.0</c:v>
                </c:pt>
                <c:pt idx="3587">
                  <c:v>5.0</c:v>
                </c:pt>
                <c:pt idx="3588">
                  <c:v>5.0</c:v>
                </c:pt>
                <c:pt idx="3589">
                  <c:v>5.0</c:v>
                </c:pt>
                <c:pt idx="3590">
                  <c:v>5.0</c:v>
                </c:pt>
                <c:pt idx="3591">
                  <c:v>5.0</c:v>
                </c:pt>
                <c:pt idx="3592">
                  <c:v>5.0</c:v>
                </c:pt>
                <c:pt idx="3593">
                  <c:v>5.0</c:v>
                </c:pt>
                <c:pt idx="3594">
                  <c:v>5.0</c:v>
                </c:pt>
                <c:pt idx="3595">
                  <c:v>5.0</c:v>
                </c:pt>
                <c:pt idx="3596">
                  <c:v>5.0</c:v>
                </c:pt>
                <c:pt idx="3597">
                  <c:v>5.0</c:v>
                </c:pt>
                <c:pt idx="3598">
                  <c:v>5.0</c:v>
                </c:pt>
                <c:pt idx="3599">
                  <c:v>5.0</c:v>
                </c:pt>
                <c:pt idx="3600">
                  <c:v>5.0</c:v>
                </c:pt>
                <c:pt idx="3601">
                  <c:v>5.0</c:v>
                </c:pt>
                <c:pt idx="3602">
                  <c:v>5.0</c:v>
                </c:pt>
                <c:pt idx="3603">
                  <c:v>5.0</c:v>
                </c:pt>
                <c:pt idx="3604">
                  <c:v>5.0</c:v>
                </c:pt>
                <c:pt idx="3605">
                  <c:v>5.0</c:v>
                </c:pt>
                <c:pt idx="3606">
                  <c:v>5.0</c:v>
                </c:pt>
                <c:pt idx="3607">
                  <c:v>5.0</c:v>
                </c:pt>
                <c:pt idx="3608">
                  <c:v>5.0</c:v>
                </c:pt>
                <c:pt idx="3609">
                  <c:v>5.0</c:v>
                </c:pt>
                <c:pt idx="3610">
                  <c:v>5.0</c:v>
                </c:pt>
                <c:pt idx="3611">
                  <c:v>5.0</c:v>
                </c:pt>
                <c:pt idx="3612">
                  <c:v>5.0</c:v>
                </c:pt>
                <c:pt idx="3613">
                  <c:v>5.0</c:v>
                </c:pt>
                <c:pt idx="3614">
                  <c:v>5.0</c:v>
                </c:pt>
                <c:pt idx="3615">
                  <c:v>5.0</c:v>
                </c:pt>
                <c:pt idx="3616">
                  <c:v>5.0</c:v>
                </c:pt>
                <c:pt idx="3617">
                  <c:v>5.0</c:v>
                </c:pt>
                <c:pt idx="3618">
                  <c:v>5.0</c:v>
                </c:pt>
                <c:pt idx="3619">
                  <c:v>5.0</c:v>
                </c:pt>
                <c:pt idx="3620">
                  <c:v>5.0</c:v>
                </c:pt>
                <c:pt idx="3621">
                  <c:v>5.0</c:v>
                </c:pt>
                <c:pt idx="3622">
                  <c:v>5.0</c:v>
                </c:pt>
                <c:pt idx="3623">
                  <c:v>5.0</c:v>
                </c:pt>
                <c:pt idx="3624">
                  <c:v>5.0</c:v>
                </c:pt>
                <c:pt idx="3625">
                  <c:v>5.0</c:v>
                </c:pt>
                <c:pt idx="3626">
                  <c:v>5.0</c:v>
                </c:pt>
                <c:pt idx="3627">
                  <c:v>5.0</c:v>
                </c:pt>
                <c:pt idx="3628">
                  <c:v>5.0</c:v>
                </c:pt>
                <c:pt idx="3629">
                  <c:v>5.0</c:v>
                </c:pt>
                <c:pt idx="3630">
                  <c:v>5.0</c:v>
                </c:pt>
                <c:pt idx="3631">
                  <c:v>5.0</c:v>
                </c:pt>
                <c:pt idx="3632">
                  <c:v>5.0</c:v>
                </c:pt>
                <c:pt idx="3633">
                  <c:v>5.0</c:v>
                </c:pt>
                <c:pt idx="3634">
                  <c:v>5.0</c:v>
                </c:pt>
                <c:pt idx="3635">
                  <c:v>5.0</c:v>
                </c:pt>
                <c:pt idx="3636">
                  <c:v>5.0</c:v>
                </c:pt>
                <c:pt idx="3637">
                  <c:v>5.0</c:v>
                </c:pt>
                <c:pt idx="3638">
                  <c:v>5.0</c:v>
                </c:pt>
                <c:pt idx="3639">
                  <c:v>5.0</c:v>
                </c:pt>
                <c:pt idx="3640">
                  <c:v>5.0</c:v>
                </c:pt>
                <c:pt idx="3641">
                  <c:v>5.0</c:v>
                </c:pt>
                <c:pt idx="3642">
                  <c:v>5.0</c:v>
                </c:pt>
                <c:pt idx="3643">
                  <c:v>5.0</c:v>
                </c:pt>
                <c:pt idx="3644">
                  <c:v>5.0</c:v>
                </c:pt>
                <c:pt idx="3645">
                  <c:v>5.0</c:v>
                </c:pt>
                <c:pt idx="3646">
                  <c:v>5.0</c:v>
                </c:pt>
                <c:pt idx="3647">
                  <c:v>5.0</c:v>
                </c:pt>
                <c:pt idx="3648">
                  <c:v>5.0</c:v>
                </c:pt>
                <c:pt idx="3649">
                  <c:v>5.0</c:v>
                </c:pt>
                <c:pt idx="3650">
                  <c:v>5.0</c:v>
                </c:pt>
                <c:pt idx="3651">
                  <c:v>5.0</c:v>
                </c:pt>
                <c:pt idx="3652">
                  <c:v>5.0</c:v>
                </c:pt>
                <c:pt idx="3653">
                  <c:v>5.0</c:v>
                </c:pt>
                <c:pt idx="3654">
                  <c:v>5.0</c:v>
                </c:pt>
                <c:pt idx="3655">
                  <c:v>5.0</c:v>
                </c:pt>
                <c:pt idx="3656">
                  <c:v>5.0</c:v>
                </c:pt>
                <c:pt idx="3657">
                  <c:v>5.0</c:v>
                </c:pt>
                <c:pt idx="3658">
                  <c:v>5.0</c:v>
                </c:pt>
                <c:pt idx="3659">
                  <c:v>5.0</c:v>
                </c:pt>
                <c:pt idx="3660">
                  <c:v>5.0</c:v>
                </c:pt>
                <c:pt idx="3661">
                  <c:v>5.0</c:v>
                </c:pt>
                <c:pt idx="3662">
                  <c:v>5.0</c:v>
                </c:pt>
                <c:pt idx="3663">
                  <c:v>5.0</c:v>
                </c:pt>
                <c:pt idx="3664">
                  <c:v>5.0</c:v>
                </c:pt>
                <c:pt idx="3665">
                  <c:v>5.0</c:v>
                </c:pt>
                <c:pt idx="3666">
                  <c:v>5.0</c:v>
                </c:pt>
                <c:pt idx="3667">
                  <c:v>5.0</c:v>
                </c:pt>
                <c:pt idx="3668">
                  <c:v>5.0</c:v>
                </c:pt>
                <c:pt idx="3669">
                  <c:v>5.0</c:v>
                </c:pt>
                <c:pt idx="3670">
                  <c:v>5.0</c:v>
                </c:pt>
                <c:pt idx="3671">
                  <c:v>5.0</c:v>
                </c:pt>
                <c:pt idx="3672">
                  <c:v>5.0</c:v>
                </c:pt>
                <c:pt idx="3673">
                  <c:v>5.0</c:v>
                </c:pt>
                <c:pt idx="3674">
                  <c:v>5.0</c:v>
                </c:pt>
                <c:pt idx="3675">
                  <c:v>5.0</c:v>
                </c:pt>
                <c:pt idx="3676">
                  <c:v>5.0</c:v>
                </c:pt>
                <c:pt idx="3677">
                  <c:v>5.0</c:v>
                </c:pt>
                <c:pt idx="3678">
                  <c:v>5.0</c:v>
                </c:pt>
                <c:pt idx="3679">
                  <c:v>5.0</c:v>
                </c:pt>
                <c:pt idx="3680">
                  <c:v>5.0</c:v>
                </c:pt>
                <c:pt idx="3681">
                  <c:v>5.0</c:v>
                </c:pt>
                <c:pt idx="3682">
                  <c:v>5.0</c:v>
                </c:pt>
                <c:pt idx="3683">
                  <c:v>5.0</c:v>
                </c:pt>
                <c:pt idx="3684">
                  <c:v>5.0</c:v>
                </c:pt>
                <c:pt idx="3685">
                  <c:v>5.0</c:v>
                </c:pt>
                <c:pt idx="3686">
                  <c:v>5.0</c:v>
                </c:pt>
                <c:pt idx="3687">
                  <c:v>5.0</c:v>
                </c:pt>
                <c:pt idx="3688">
                  <c:v>5.0</c:v>
                </c:pt>
                <c:pt idx="3689">
                  <c:v>5.0</c:v>
                </c:pt>
                <c:pt idx="3690">
                  <c:v>5.0</c:v>
                </c:pt>
                <c:pt idx="3691">
                  <c:v>5.0</c:v>
                </c:pt>
                <c:pt idx="3692">
                  <c:v>5.0</c:v>
                </c:pt>
                <c:pt idx="3693">
                  <c:v>5.0</c:v>
                </c:pt>
                <c:pt idx="3694">
                  <c:v>5.0</c:v>
                </c:pt>
                <c:pt idx="3695">
                  <c:v>5.0</c:v>
                </c:pt>
                <c:pt idx="3696">
                  <c:v>5.0</c:v>
                </c:pt>
                <c:pt idx="3697">
                  <c:v>5.0</c:v>
                </c:pt>
                <c:pt idx="3698">
                  <c:v>5.0</c:v>
                </c:pt>
                <c:pt idx="3699">
                  <c:v>5.0</c:v>
                </c:pt>
                <c:pt idx="3700">
                  <c:v>5.0</c:v>
                </c:pt>
                <c:pt idx="3701">
                  <c:v>5.0</c:v>
                </c:pt>
                <c:pt idx="3702">
                  <c:v>5.0</c:v>
                </c:pt>
                <c:pt idx="3703">
                  <c:v>5.0</c:v>
                </c:pt>
                <c:pt idx="3704">
                  <c:v>5.0</c:v>
                </c:pt>
                <c:pt idx="3705">
                  <c:v>5.0</c:v>
                </c:pt>
                <c:pt idx="3706">
                  <c:v>5.0</c:v>
                </c:pt>
                <c:pt idx="3707">
                  <c:v>5.0</c:v>
                </c:pt>
                <c:pt idx="3708">
                  <c:v>5.0</c:v>
                </c:pt>
                <c:pt idx="3709">
                  <c:v>5.0</c:v>
                </c:pt>
                <c:pt idx="3710">
                  <c:v>5.0</c:v>
                </c:pt>
                <c:pt idx="3711">
                  <c:v>5.0</c:v>
                </c:pt>
                <c:pt idx="3712">
                  <c:v>5.0</c:v>
                </c:pt>
                <c:pt idx="3713">
                  <c:v>5.0</c:v>
                </c:pt>
                <c:pt idx="3714">
                  <c:v>5.0</c:v>
                </c:pt>
                <c:pt idx="3715">
                  <c:v>5.0</c:v>
                </c:pt>
                <c:pt idx="3716">
                  <c:v>5.0</c:v>
                </c:pt>
                <c:pt idx="3717">
                  <c:v>5.0</c:v>
                </c:pt>
                <c:pt idx="3718">
                  <c:v>5.0</c:v>
                </c:pt>
                <c:pt idx="3719">
                  <c:v>5.0</c:v>
                </c:pt>
                <c:pt idx="3720">
                  <c:v>5.0</c:v>
                </c:pt>
                <c:pt idx="3721">
                  <c:v>5.0</c:v>
                </c:pt>
                <c:pt idx="3722">
                  <c:v>5.0</c:v>
                </c:pt>
                <c:pt idx="3723">
                  <c:v>5.0</c:v>
                </c:pt>
                <c:pt idx="3724">
                  <c:v>5.0</c:v>
                </c:pt>
                <c:pt idx="3725">
                  <c:v>5.0</c:v>
                </c:pt>
                <c:pt idx="3726">
                  <c:v>5.0</c:v>
                </c:pt>
                <c:pt idx="3727">
                  <c:v>5.0</c:v>
                </c:pt>
                <c:pt idx="3728">
                  <c:v>5.0</c:v>
                </c:pt>
                <c:pt idx="3729">
                  <c:v>5.0</c:v>
                </c:pt>
                <c:pt idx="3730">
                  <c:v>5.0</c:v>
                </c:pt>
                <c:pt idx="3731">
                  <c:v>5.0</c:v>
                </c:pt>
                <c:pt idx="3732">
                  <c:v>5.0</c:v>
                </c:pt>
                <c:pt idx="3733">
                  <c:v>5.0</c:v>
                </c:pt>
                <c:pt idx="3734">
                  <c:v>5.0</c:v>
                </c:pt>
                <c:pt idx="3735">
                  <c:v>5.0</c:v>
                </c:pt>
                <c:pt idx="3736">
                  <c:v>5.0</c:v>
                </c:pt>
                <c:pt idx="3737">
                  <c:v>5.0</c:v>
                </c:pt>
                <c:pt idx="3738">
                  <c:v>5.0</c:v>
                </c:pt>
                <c:pt idx="3739">
                  <c:v>5.0</c:v>
                </c:pt>
                <c:pt idx="3740">
                  <c:v>5.0</c:v>
                </c:pt>
                <c:pt idx="3741">
                  <c:v>5.0</c:v>
                </c:pt>
                <c:pt idx="3742">
                  <c:v>5.0</c:v>
                </c:pt>
                <c:pt idx="3743">
                  <c:v>5.0</c:v>
                </c:pt>
                <c:pt idx="3744">
                  <c:v>5.0</c:v>
                </c:pt>
                <c:pt idx="3745">
                  <c:v>5.0</c:v>
                </c:pt>
                <c:pt idx="3746">
                  <c:v>5.0</c:v>
                </c:pt>
                <c:pt idx="3747">
                  <c:v>5.0</c:v>
                </c:pt>
                <c:pt idx="3748">
                  <c:v>5.0</c:v>
                </c:pt>
                <c:pt idx="3749">
                  <c:v>5.0</c:v>
                </c:pt>
                <c:pt idx="3750">
                  <c:v>5.0</c:v>
                </c:pt>
                <c:pt idx="3751">
                  <c:v>5.0</c:v>
                </c:pt>
                <c:pt idx="3752">
                  <c:v>5.0</c:v>
                </c:pt>
                <c:pt idx="3753">
                  <c:v>5.0</c:v>
                </c:pt>
                <c:pt idx="3754">
                  <c:v>5.0</c:v>
                </c:pt>
                <c:pt idx="3755">
                  <c:v>5.0</c:v>
                </c:pt>
                <c:pt idx="3756">
                  <c:v>5.0</c:v>
                </c:pt>
                <c:pt idx="3757">
                  <c:v>5.0</c:v>
                </c:pt>
                <c:pt idx="3758">
                  <c:v>5.0</c:v>
                </c:pt>
                <c:pt idx="3759">
                  <c:v>5.0</c:v>
                </c:pt>
                <c:pt idx="3760">
                  <c:v>5.0</c:v>
                </c:pt>
                <c:pt idx="3761">
                  <c:v>5.0</c:v>
                </c:pt>
                <c:pt idx="3762">
                  <c:v>5.0</c:v>
                </c:pt>
                <c:pt idx="3763">
                  <c:v>5.0</c:v>
                </c:pt>
                <c:pt idx="3764">
                  <c:v>5.0</c:v>
                </c:pt>
                <c:pt idx="3765">
                  <c:v>5.0</c:v>
                </c:pt>
                <c:pt idx="3766">
                  <c:v>5.0</c:v>
                </c:pt>
                <c:pt idx="3767">
                  <c:v>5.0</c:v>
                </c:pt>
                <c:pt idx="3768">
                  <c:v>5.0</c:v>
                </c:pt>
                <c:pt idx="3769">
                  <c:v>5.0</c:v>
                </c:pt>
                <c:pt idx="3770">
                  <c:v>5.0</c:v>
                </c:pt>
                <c:pt idx="3771">
                  <c:v>5.0</c:v>
                </c:pt>
                <c:pt idx="3772">
                  <c:v>5.0</c:v>
                </c:pt>
                <c:pt idx="3773">
                  <c:v>5.0</c:v>
                </c:pt>
                <c:pt idx="3774">
                  <c:v>5.0</c:v>
                </c:pt>
                <c:pt idx="3775">
                  <c:v>5.0</c:v>
                </c:pt>
                <c:pt idx="3776">
                  <c:v>5.0</c:v>
                </c:pt>
                <c:pt idx="3777">
                  <c:v>5.0</c:v>
                </c:pt>
                <c:pt idx="3778">
                  <c:v>5.0</c:v>
                </c:pt>
                <c:pt idx="3779">
                  <c:v>5.0</c:v>
                </c:pt>
                <c:pt idx="3780">
                  <c:v>5.0</c:v>
                </c:pt>
                <c:pt idx="3781">
                  <c:v>5.0</c:v>
                </c:pt>
                <c:pt idx="3782">
                  <c:v>5.0</c:v>
                </c:pt>
                <c:pt idx="3783">
                  <c:v>5.0</c:v>
                </c:pt>
                <c:pt idx="3784">
                  <c:v>5.0</c:v>
                </c:pt>
                <c:pt idx="3785">
                  <c:v>5.0</c:v>
                </c:pt>
                <c:pt idx="3786">
                  <c:v>5.0</c:v>
                </c:pt>
                <c:pt idx="3787">
                  <c:v>5.0</c:v>
                </c:pt>
                <c:pt idx="3788">
                  <c:v>5.0</c:v>
                </c:pt>
                <c:pt idx="3789">
                  <c:v>5.0</c:v>
                </c:pt>
                <c:pt idx="3790">
                  <c:v>5.0</c:v>
                </c:pt>
                <c:pt idx="3791">
                  <c:v>5.0</c:v>
                </c:pt>
                <c:pt idx="3792">
                  <c:v>5.0</c:v>
                </c:pt>
                <c:pt idx="3793">
                  <c:v>5.0</c:v>
                </c:pt>
                <c:pt idx="3794">
                  <c:v>5.0</c:v>
                </c:pt>
                <c:pt idx="3795">
                  <c:v>5.0</c:v>
                </c:pt>
                <c:pt idx="3796">
                  <c:v>5.0</c:v>
                </c:pt>
                <c:pt idx="3797">
                  <c:v>5.0</c:v>
                </c:pt>
                <c:pt idx="3798">
                  <c:v>5.0</c:v>
                </c:pt>
                <c:pt idx="3799">
                  <c:v>5.0</c:v>
                </c:pt>
                <c:pt idx="3800">
                  <c:v>5.0</c:v>
                </c:pt>
                <c:pt idx="3801">
                  <c:v>5.0</c:v>
                </c:pt>
                <c:pt idx="3802">
                  <c:v>5.0</c:v>
                </c:pt>
                <c:pt idx="3803">
                  <c:v>5.0</c:v>
                </c:pt>
                <c:pt idx="3804">
                  <c:v>5.0</c:v>
                </c:pt>
                <c:pt idx="3805">
                  <c:v>5.0</c:v>
                </c:pt>
                <c:pt idx="3806">
                  <c:v>5.0</c:v>
                </c:pt>
                <c:pt idx="3807">
                  <c:v>5.0</c:v>
                </c:pt>
                <c:pt idx="3808">
                  <c:v>5.0</c:v>
                </c:pt>
                <c:pt idx="3809">
                  <c:v>5.0</c:v>
                </c:pt>
                <c:pt idx="3810">
                  <c:v>5.0</c:v>
                </c:pt>
                <c:pt idx="3811">
                  <c:v>5.0</c:v>
                </c:pt>
                <c:pt idx="3812">
                  <c:v>5.0</c:v>
                </c:pt>
                <c:pt idx="3813">
                  <c:v>5.0</c:v>
                </c:pt>
                <c:pt idx="3814">
                  <c:v>5.0</c:v>
                </c:pt>
                <c:pt idx="3815">
                  <c:v>5.0</c:v>
                </c:pt>
                <c:pt idx="3816">
                  <c:v>5.0</c:v>
                </c:pt>
                <c:pt idx="3817">
                  <c:v>5.0</c:v>
                </c:pt>
                <c:pt idx="3818">
                  <c:v>5.0</c:v>
                </c:pt>
                <c:pt idx="3819">
                  <c:v>5.0</c:v>
                </c:pt>
                <c:pt idx="3820">
                  <c:v>5.0</c:v>
                </c:pt>
                <c:pt idx="3821">
                  <c:v>5.0</c:v>
                </c:pt>
                <c:pt idx="3822">
                  <c:v>5.0</c:v>
                </c:pt>
                <c:pt idx="3823">
                  <c:v>5.0</c:v>
                </c:pt>
                <c:pt idx="3824">
                  <c:v>5.0</c:v>
                </c:pt>
                <c:pt idx="3825">
                  <c:v>5.0</c:v>
                </c:pt>
                <c:pt idx="3826">
                  <c:v>5.0</c:v>
                </c:pt>
                <c:pt idx="3827">
                  <c:v>5.0</c:v>
                </c:pt>
                <c:pt idx="3828">
                  <c:v>5.0</c:v>
                </c:pt>
                <c:pt idx="3829">
                  <c:v>5.0</c:v>
                </c:pt>
                <c:pt idx="3830">
                  <c:v>5.0</c:v>
                </c:pt>
                <c:pt idx="3831">
                  <c:v>5.0</c:v>
                </c:pt>
                <c:pt idx="3832">
                  <c:v>5.0</c:v>
                </c:pt>
                <c:pt idx="3833">
                  <c:v>5.0</c:v>
                </c:pt>
                <c:pt idx="3834">
                  <c:v>5.0</c:v>
                </c:pt>
                <c:pt idx="3835">
                  <c:v>5.0</c:v>
                </c:pt>
                <c:pt idx="3836">
                  <c:v>5.0</c:v>
                </c:pt>
                <c:pt idx="3837">
                  <c:v>5.0</c:v>
                </c:pt>
                <c:pt idx="3838">
                  <c:v>5.0</c:v>
                </c:pt>
                <c:pt idx="3839">
                  <c:v>5.0</c:v>
                </c:pt>
                <c:pt idx="3840">
                  <c:v>5.0</c:v>
                </c:pt>
                <c:pt idx="3841">
                  <c:v>5.0</c:v>
                </c:pt>
                <c:pt idx="3842">
                  <c:v>5.0</c:v>
                </c:pt>
                <c:pt idx="3843">
                  <c:v>5.0</c:v>
                </c:pt>
                <c:pt idx="3844">
                  <c:v>5.0</c:v>
                </c:pt>
                <c:pt idx="3845">
                  <c:v>5.0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33677496"/>
        <c:axId val="-2133668936"/>
      </c:scatterChart>
      <c:valAx>
        <c:axId val="-2133677496"/>
        <c:scaling>
          <c:orientation val="minMax"/>
          <c:max val="5.0"/>
          <c:min val="0.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dirty="0" smtClean="0"/>
                  <a:t>Time [s]</a:t>
                </a:r>
                <a:endParaRPr lang="en-US" sz="1400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133668936"/>
        <c:crosses val="autoZero"/>
        <c:crossBetween val="midCat"/>
      </c:valAx>
      <c:valAx>
        <c:axId val="-21336689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 b="0" i="0" kern="1200" baseline="0" dirty="0" smtClean="0">
                    <a:solidFill>
                      <a:srgbClr val="595959"/>
                    </a:solidFill>
                    <a:effectLst/>
                  </a:rPr>
                  <a:t>hottest spot position (from heater center) [cm]</a:t>
                </a:r>
                <a:endParaRPr lang="en-US" sz="1400" dirty="0">
                  <a:effectLst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213367749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Sheet2!$E$28</c:f>
              <c:strCache>
                <c:ptCount val="1"/>
                <c:pt idx="0">
                  <c:v>voltage, edge</c:v>
                </c:pt>
              </c:strCache>
            </c:strRef>
          </c:tx>
          <c:spPr>
            <a:ln w="31750">
              <a:solidFill>
                <a:schemeClr val="tx1"/>
              </a:solidFill>
            </a:ln>
          </c:spPr>
          <c:marker>
            <c:symbol val="square"/>
            <c:size val="10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xVal>
            <c:numRef>
              <c:f>Sheet2!$D$29:$D$38</c:f>
              <c:numCache>
                <c:formatCode>General</c:formatCode>
                <c:ptCount val="10"/>
                <c:pt idx="0">
                  <c:v>90.0</c:v>
                </c:pt>
                <c:pt idx="1">
                  <c:v>95.0</c:v>
                </c:pt>
                <c:pt idx="2">
                  <c:v>97.0</c:v>
                </c:pt>
                <c:pt idx="3">
                  <c:v>78.6</c:v>
                </c:pt>
                <c:pt idx="4">
                  <c:v>89.3</c:v>
                </c:pt>
                <c:pt idx="5">
                  <c:v>92.8</c:v>
                </c:pt>
                <c:pt idx="6">
                  <c:v>92.8</c:v>
                </c:pt>
                <c:pt idx="7">
                  <c:v>96.4</c:v>
                </c:pt>
                <c:pt idx="8">
                  <c:v>100.0</c:v>
                </c:pt>
                <c:pt idx="9">
                  <c:v>107.1</c:v>
                </c:pt>
              </c:numCache>
            </c:numRef>
          </c:xVal>
          <c:yVal>
            <c:numRef>
              <c:f>Sheet2!$E$29:$E$38</c:f>
              <c:numCache>
                <c:formatCode>General</c:formatCode>
                <c:ptCount val="10"/>
                <c:pt idx="0">
                  <c:v>639.0</c:v>
                </c:pt>
                <c:pt idx="1">
                  <c:v>369.0</c:v>
                </c:pt>
                <c:pt idx="2">
                  <c:v>232.0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Sheet2!$F$28</c:f>
              <c:strCache>
                <c:ptCount val="1"/>
                <c:pt idx="0">
                  <c:v>spectral, edge</c:v>
                </c:pt>
              </c:strCache>
            </c:strRef>
          </c:tx>
          <c:spPr>
            <a:ln w="31750">
              <a:solidFill>
                <a:srgbClr val="FF0000"/>
              </a:solidFill>
            </a:ln>
          </c:spPr>
          <c:marker>
            <c:symbol val="star"/>
            <c:size val="10"/>
            <c:spPr>
              <a:solidFill>
                <a:srgbClr val="FF0000"/>
              </a:solidFill>
            </c:spPr>
          </c:marker>
          <c:xVal>
            <c:numRef>
              <c:f>Sheet2!$D$29:$D$38</c:f>
              <c:numCache>
                <c:formatCode>General</c:formatCode>
                <c:ptCount val="10"/>
                <c:pt idx="0">
                  <c:v>90.0</c:v>
                </c:pt>
                <c:pt idx="1">
                  <c:v>95.0</c:v>
                </c:pt>
                <c:pt idx="2">
                  <c:v>97.0</c:v>
                </c:pt>
                <c:pt idx="3">
                  <c:v>78.6</c:v>
                </c:pt>
                <c:pt idx="4">
                  <c:v>89.3</c:v>
                </c:pt>
                <c:pt idx="5">
                  <c:v>92.8</c:v>
                </c:pt>
                <c:pt idx="6">
                  <c:v>92.8</c:v>
                </c:pt>
                <c:pt idx="7">
                  <c:v>96.4</c:v>
                </c:pt>
                <c:pt idx="8">
                  <c:v>100.0</c:v>
                </c:pt>
                <c:pt idx="9">
                  <c:v>107.1</c:v>
                </c:pt>
              </c:numCache>
            </c:numRef>
          </c:xVal>
          <c:yVal>
            <c:numRef>
              <c:f>Sheet2!$F$29:$F$38</c:f>
              <c:numCache>
                <c:formatCode>General</c:formatCode>
                <c:ptCount val="10"/>
                <c:pt idx="0">
                  <c:v>180.0</c:v>
                </c:pt>
                <c:pt idx="1">
                  <c:v>240.0</c:v>
                </c:pt>
                <c:pt idx="2">
                  <c:v>120.0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Sheet2!$G$28</c:f>
              <c:strCache>
                <c:ptCount val="1"/>
                <c:pt idx="0">
                  <c:v>voltage, atop</c:v>
                </c:pt>
              </c:strCache>
            </c:strRef>
          </c:tx>
          <c:spPr>
            <a:ln w="31750">
              <a:solidFill>
                <a:schemeClr val="tx1"/>
              </a:solidFill>
            </a:ln>
          </c:spPr>
          <c:marker>
            <c:symbol val="triangle"/>
            <c:size val="10"/>
            <c:spPr>
              <a:solidFill>
                <a:schemeClr val="tx1"/>
              </a:solidFill>
            </c:spPr>
          </c:marker>
          <c:xVal>
            <c:numRef>
              <c:f>Sheet2!$D$29:$D$38</c:f>
              <c:numCache>
                <c:formatCode>General</c:formatCode>
                <c:ptCount val="10"/>
                <c:pt idx="0">
                  <c:v>90.0</c:v>
                </c:pt>
                <c:pt idx="1">
                  <c:v>95.0</c:v>
                </c:pt>
                <c:pt idx="2">
                  <c:v>97.0</c:v>
                </c:pt>
                <c:pt idx="3">
                  <c:v>78.6</c:v>
                </c:pt>
                <c:pt idx="4">
                  <c:v>89.3</c:v>
                </c:pt>
                <c:pt idx="5">
                  <c:v>92.8</c:v>
                </c:pt>
                <c:pt idx="6">
                  <c:v>92.8</c:v>
                </c:pt>
                <c:pt idx="7">
                  <c:v>96.4</c:v>
                </c:pt>
                <c:pt idx="8">
                  <c:v>100.0</c:v>
                </c:pt>
                <c:pt idx="9">
                  <c:v>107.1</c:v>
                </c:pt>
              </c:numCache>
            </c:numRef>
          </c:xVal>
          <c:yVal>
            <c:numRef>
              <c:f>Sheet2!$G$29:$G$38</c:f>
              <c:numCache>
                <c:formatCode>General</c:formatCode>
                <c:ptCount val="10"/>
                <c:pt idx="3">
                  <c:v>384.0</c:v>
                </c:pt>
                <c:pt idx="4">
                  <c:v>333.0</c:v>
                </c:pt>
                <c:pt idx="5">
                  <c:v>290.0</c:v>
                </c:pt>
                <c:pt idx="6">
                  <c:v>301.0</c:v>
                </c:pt>
                <c:pt idx="7">
                  <c:v>255.0</c:v>
                </c:pt>
                <c:pt idx="8">
                  <c:v>272.0</c:v>
                </c:pt>
                <c:pt idx="9">
                  <c:v>249.0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Sheet2!$H$28</c:f>
              <c:strCache>
                <c:ptCount val="1"/>
                <c:pt idx="0">
                  <c:v>spectral, atop</c:v>
                </c:pt>
              </c:strCache>
            </c:strRef>
          </c:tx>
          <c:spPr>
            <a:ln w="31750">
              <a:solidFill>
                <a:srgbClr val="FF0000"/>
              </a:solidFill>
            </a:ln>
          </c:spPr>
          <c:marker>
            <c:symbol val="triangle"/>
            <c:size val="10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</c:spPr>
          </c:marker>
          <c:xVal>
            <c:numRef>
              <c:f>Sheet2!$D$29:$D$38</c:f>
              <c:numCache>
                <c:formatCode>General</c:formatCode>
                <c:ptCount val="10"/>
                <c:pt idx="0">
                  <c:v>90.0</c:v>
                </c:pt>
                <c:pt idx="1">
                  <c:v>95.0</c:v>
                </c:pt>
                <c:pt idx="2">
                  <c:v>97.0</c:v>
                </c:pt>
                <c:pt idx="3">
                  <c:v>78.6</c:v>
                </c:pt>
                <c:pt idx="4">
                  <c:v>89.3</c:v>
                </c:pt>
                <c:pt idx="5">
                  <c:v>92.8</c:v>
                </c:pt>
                <c:pt idx="6">
                  <c:v>92.8</c:v>
                </c:pt>
                <c:pt idx="7">
                  <c:v>96.4</c:v>
                </c:pt>
                <c:pt idx="8">
                  <c:v>100.0</c:v>
                </c:pt>
                <c:pt idx="9">
                  <c:v>107.1</c:v>
                </c:pt>
              </c:numCache>
            </c:numRef>
          </c:xVal>
          <c:yVal>
            <c:numRef>
              <c:f>Sheet2!$H$29:$H$38</c:f>
              <c:numCache>
                <c:formatCode>General</c:formatCode>
                <c:ptCount val="10"/>
                <c:pt idx="3">
                  <c:v>90.0</c:v>
                </c:pt>
                <c:pt idx="4">
                  <c:v>120.0</c:v>
                </c:pt>
                <c:pt idx="5">
                  <c:v>120.0</c:v>
                </c:pt>
                <c:pt idx="6">
                  <c:v>120.0</c:v>
                </c:pt>
                <c:pt idx="7">
                  <c:v>150.0</c:v>
                </c:pt>
                <c:pt idx="8">
                  <c:v>120.0</c:v>
                </c:pt>
                <c:pt idx="9">
                  <c:v>120.0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35674216"/>
        <c:axId val="-2135669192"/>
      </c:scatterChart>
      <c:valAx>
        <c:axId val="-2135674216"/>
        <c:scaling>
          <c:orientation val="minMax"/>
          <c:max val="110.0"/>
          <c:min val="75.0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en-US"/>
          </a:p>
        </c:txPr>
        <c:crossAx val="-2135669192"/>
        <c:crosses val="autoZero"/>
        <c:crossBetween val="midCat"/>
      </c:valAx>
      <c:valAx>
        <c:axId val="-213566919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en-US"/>
          </a:p>
        </c:txPr>
        <c:crossAx val="-2135674216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398922272308099"/>
          <c:y val="0.0541917301320941"/>
          <c:w val="0.375033501647675"/>
          <c:h val="0.25227227744073"/>
        </c:manualLayout>
      </c:layout>
      <c:overlay val="0"/>
      <c:txPr>
        <a:bodyPr/>
        <a:lstStyle/>
        <a:p>
          <a:pPr>
            <a:defRPr sz="1800"/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0.39833</cdr:x>
      <cdr:y>0.11925</cdr:y>
    </cdr:from>
    <cdr:to>
      <cdr:x>0.45867</cdr:x>
      <cdr:y>0.17062</cdr:y>
    </cdr:to>
    <cdr:sp macro="" textlink="">
      <cdr:nvSpPr>
        <cdr:cNvPr id="2" name="TextBox 1"/>
        <cdr:cNvSpPr txBox="1"/>
      </cdr:nvSpPr>
      <cdr:spPr>
        <a:xfrm xmlns:a="http://schemas.openxmlformats.org/drawingml/2006/main" rot="19410837">
          <a:off x="3520892" y="530629"/>
          <a:ext cx="533400" cy="2286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100" dirty="0" smtClean="0"/>
            <a:t>Sec 9</a:t>
          </a:r>
          <a:endParaRPr lang="en-US" sz="1100" dirty="0"/>
        </a:p>
      </cdr:txBody>
    </cdr:sp>
  </cdr:relSizeAnchor>
  <cdr:relSizeAnchor xmlns:cdr="http://schemas.openxmlformats.org/drawingml/2006/chartDrawing">
    <cdr:from>
      <cdr:x>0.2069</cdr:x>
      <cdr:y>0.12289</cdr:y>
    </cdr:from>
    <cdr:to>
      <cdr:x>0.30172</cdr:x>
      <cdr:y>0.22564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828800" y="546845"/>
          <a:ext cx="838200" cy="4572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900" dirty="0" smtClean="0"/>
            <a:t>Heater voltage</a:t>
          </a:r>
          <a:endParaRPr lang="en-US" sz="9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0.78807</cdr:x>
      <cdr:y>0.86937</cdr:y>
    </cdr:from>
    <cdr:to>
      <cdr:x>0.906</cdr:x>
      <cdr:y>1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6110157" y="4091795"/>
          <a:ext cx="914400" cy="60720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2000" b="1" dirty="0" smtClean="0"/>
            <a:t>I/</a:t>
          </a:r>
          <a:r>
            <a:rPr lang="en-US" sz="2000" b="1" dirty="0" err="1" smtClean="0"/>
            <a:t>I</a:t>
          </a:r>
          <a:r>
            <a:rPr lang="en-US" sz="2000" b="1" baseline="-25000" dirty="0" err="1" smtClean="0"/>
            <a:t>c</a:t>
          </a:r>
          <a:r>
            <a:rPr lang="en-US" sz="2000" b="1" dirty="0" smtClean="0"/>
            <a:t>(%)</a:t>
          </a:r>
          <a:endParaRPr lang="en-US" sz="2000" b="1" dirty="0"/>
        </a:p>
      </cdr:txBody>
    </cdr:sp>
  </cdr:relSizeAnchor>
  <cdr:relSizeAnchor xmlns:cdr="http://schemas.openxmlformats.org/drawingml/2006/chartDrawing">
    <cdr:from>
      <cdr:x>0.78807</cdr:x>
      <cdr:y>0.86937</cdr:y>
    </cdr:from>
    <cdr:to>
      <cdr:x>0.906</cdr:x>
      <cdr:y>1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6110157" y="4091795"/>
          <a:ext cx="914400" cy="60720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2000" b="1" dirty="0" smtClean="0"/>
            <a:t>I/</a:t>
          </a:r>
          <a:r>
            <a:rPr lang="en-US" sz="2000" b="1" dirty="0" err="1" smtClean="0"/>
            <a:t>I</a:t>
          </a:r>
          <a:r>
            <a:rPr lang="en-US" sz="2000" b="1" baseline="-25000" dirty="0" err="1" smtClean="0"/>
            <a:t>c</a:t>
          </a:r>
          <a:r>
            <a:rPr lang="en-US" sz="2000" b="1" dirty="0" smtClean="0"/>
            <a:t>(%)</a:t>
          </a:r>
          <a:endParaRPr lang="en-US" sz="2000" b="1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1AFEA7-0C4A-4F37-9BD1-54215C0C8301}" type="datetimeFigureOut">
              <a:rPr lang="en-US" smtClean="0"/>
              <a:pPr/>
              <a:t>9/11/15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57E98B-4FBE-405C-AFC0-F918073F385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3324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57E98B-4FBE-405C-AFC0-F918073F3851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4851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57E98B-4FBE-405C-AFC0-F918073F3851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4613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D4213CB-B629-4009-B89A-E11098D50D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C5CBEAC-AC0A-4945-9032-DF775B7FFD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-82550"/>
            <a:ext cx="2057400" cy="62849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-82550"/>
            <a:ext cx="6019800" cy="62849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F63EAFC-AF4E-4E45-9FF2-A3A9D82970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831850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066800"/>
            <a:ext cx="4038600" cy="51355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51355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F9D3E79-D8C7-4F9D-A81F-267AD2C3E0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11150"/>
            <a:ext cx="8229600" cy="908050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831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1CD44E8-0913-4ED6-8636-E10686D70A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4121993-7806-430E-A006-D1E652C3CA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831850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66800"/>
            <a:ext cx="4038600" cy="5135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66800"/>
            <a:ext cx="4038600" cy="5135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F9CE350-D52F-463A-B285-3B2E19D623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FC7526C-13B8-4B7B-921F-F1D3BED182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D8A40E3-2931-46D9-82F0-80195AE128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E3B9DE9-BE93-4D2D-AF10-F7FA709C3D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562251C-6677-4439-B8BA-04CF689EE3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9DE913D-E342-4B58-8121-F8E2D69C4A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5" Type="http://schemas.openxmlformats.org/officeDocument/2006/relationships/image" Target="../media/image2.png"/><Relationship Id="rId16" Type="http://schemas.openxmlformats.org/officeDocument/2006/relationships/image" Target="../media/image3.tif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-825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66800"/>
            <a:ext cx="8229600" cy="513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pitchFamily="34" charset="0"/>
                <a:cs typeface="+mn-cs"/>
              </a:defRPr>
            </a:lvl1pPr>
          </a:lstStyle>
          <a:p>
            <a:pPr>
              <a:defRPr/>
            </a:pPr>
            <a:fld id="{496BE3B9-039F-4886-AE94-ACD4F5FB49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4104" name="Picture 8" descr="Department of Materials Science and Engineeri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4658784" y="6553200"/>
            <a:ext cx="4485216" cy="304800"/>
          </a:xfrm>
          <a:prstGeom prst="rect">
            <a:avLst/>
          </a:prstGeom>
          <a:noFill/>
        </p:spPr>
      </p:pic>
      <p:pic>
        <p:nvPicPr>
          <p:cNvPr id="9" name="Picture 8" descr="grouplogo.png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0" y="6306206"/>
            <a:ext cx="2057400" cy="551793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9588" y="1"/>
            <a:ext cx="784412" cy="1143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lbertus Medium" pitchFamily="34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lbertus Medium" pitchFamily="34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lbertus Medium" pitchFamily="34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lbertus Medium" pitchFamily="34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lbertus Medium" pitchFamily="34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lbertus Medium" pitchFamily="34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lbertus Medium" pitchFamily="34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Albertus Medium" pitchFamily="34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6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Relationship Id="rId3" Type="http://schemas.openxmlformats.org/officeDocument/2006/relationships/chart" Target="../charts/char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4" Type="http://schemas.openxmlformats.org/officeDocument/2006/relationships/image" Target="../media/image16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4.xml"/><Relationship Id="rId3" Type="http://schemas.openxmlformats.org/officeDocument/2006/relationships/chart" Target="../charts/char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Relationship Id="rId3" Type="http://schemas.openxmlformats.org/officeDocument/2006/relationships/image" Target="../media/image20.tif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tif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609600"/>
            <a:ext cx="7772400" cy="3657600"/>
          </a:xfrm>
        </p:spPr>
        <p:txBody>
          <a:bodyPr>
            <a:noAutofit/>
          </a:bodyPr>
          <a:lstStyle/>
          <a:p>
            <a:pPr algn="ctr"/>
            <a:r>
              <a:rPr lang="en-US" sz="3200" dirty="0" smtClean="0"/>
              <a:t>Optical Fibers for Quench Detection</a:t>
            </a:r>
            <a:br>
              <a:rPr lang="en-US" sz="3200" dirty="0" smtClean="0"/>
            </a:b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000" dirty="0" smtClean="0"/>
              <a:t>Justin Schwartz, North Carolina State University</a:t>
            </a:r>
            <a:br>
              <a:rPr lang="en-US" sz="2000" dirty="0" smtClean="0"/>
            </a:br>
            <a:r>
              <a:rPr lang="en-US" sz="2000" dirty="0" smtClean="0"/>
              <a:t>with collaborators</a:t>
            </a:r>
            <a:br>
              <a:rPr lang="en-US" sz="2000" dirty="0" smtClean="0"/>
            </a:br>
            <a:r>
              <a:rPr lang="en-US" sz="2000" dirty="0" smtClean="0"/>
              <a:t>Wan </a:t>
            </a:r>
            <a:r>
              <a:rPr lang="en-US" sz="2000" dirty="0" err="1" smtClean="0"/>
              <a:t>Kan</a:t>
            </a:r>
            <a:r>
              <a:rPr lang="en-US" sz="2000" dirty="0" smtClean="0"/>
              <a:t> Chan, Federico </a:t>
            </a:r>
            <a:r>
              <a:rPr lang="en-US" sz="2000" dirty="0" err="1" smtClean="0"/>
              <a:t>Scurti</a:t>
            </a:r>
            <a:r>
              <a:rPr lang="en-US" sz="2000" dirty="0" smtClean="0"/>
              <a:t>, Sasha Ishmael</a:t>
            </a:r>
            <a:br>
              <a:rPr lang="en-US" sz="2000" dirty="0" smtClean="0"/>
            </a:br>
            <a:r>
              <a:rPr lang="en-US" sz="2000" dirty="0" smtClean="0"/>
              <a:t>and</a:t>
            </a:r>
            <a:br>
              <a:rPr lang="en-US" sz="2000" dirty="0" smtClean="0"/>
            </a:br>
            <a:r>
              <a:rPr lang="en-US" sz="2000" dirty="0" smtClean="0"/>
              <a:t>Gene </a:t>
            </a:r>
            <a:r>
              <a:rPr lang="en-US" sz="2000" dirty="0"/>
              <a:t>Flanagan</a:t>
            </a:r>
            <a:r>
              <a:rPr lang="en-US" sz="2000" dirty="0" smtClean="0"/>
              <a:t>, </a:t>
            </a:r>
            <a:r>
              <a:rPr lang="en-US" sz="2000" dirty="0" err="1" smtClean="0"/>
              <a:t>Muons</a:t>
            </a:r>
            <a:r>
              <a:rPr lang="en-US" sz="2000" dirty="0" smtClean="0"/>
              <a:t> Inc.</a:t>
            </a:r>
            <a:endParaRPr lang="en-US" sz="2000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0" y="4412202"/>
            <a:ext cx="9144000" cy="990600"/>
          </a:xfrm>
        </p:spPr>
        <p:txBody>
          <a:bodyPr/>
          <a:lstStyle/>
          <a:p>
            <a:r>
              <a:rPr lang="en-US" dirty="0" smtClean="0"/>
              <a:t>WAMHTS3</a:t>
            </a:r>
          </a:p>
          <a:p>
            <a:r>
              <a:rPr lang="en-US" dirty="0" smtClean="0"/>
              <a:t>11 September 2015</a:t>
            </a:r>
          </a:p>
          <a:p>
            <a:r>
              <a:rPr lang="en-US" dirty="0" smtClean="0"/>
              <a:t>Lyon, France</a:t>
            </a:r>
          </a:p>
          <a:p>
            <a:r>
              <a:rPr lang="en-US" dirty="0" smtClean="0"/>
              <a:t>Partially supported by DoE, Office of Science </a:t>
            </a:r>
            <a:r>
              <a:rPr lang="en-US" dirty="0"/>
              <a:t>STTR Grant No. DE-SC0006251</a:t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272"/>
            <a:ext cx="8229600" cy="908050"/>
          </a:xfrm>
        </p:spPr>
        <p:txBody>
          <a:bodyPr/>
          <a:lstStyle/>
          <a:p>
            <a:r>
              <a:rPr lang="en-US" dirty="0" smtClean="0"/>
              <a:t>What happens to the signals?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341628"/>
            <a:ext cx="8229600" cy="1986728"/>
          </a:xfrm>
        </p:spPr>
        <p:txBody>
          <a:bodyPr/>
          <a:lstStyle/>
          <a:p>
            <a:r>
              <a:rPr lang="en-US" sz="1800" dirty="0" smtClean="0"/>
              <a:t>Algorithm checks fiber scan for segment with maximum change, also the 5 neighboring around it to calculate normal zone evolution. “Focuses” on a normal zone</a:t>
            </a:r>
          </a:p>
          <a:p>
            <a:r>
              <a:rPr lang="en-US" sz="1800" dirty="0" smtClean="0"/>
              <a:t>Additional normal zones on unused segments (i.e. not included in previous normal zone) are also identified</a:t>
            </a:r>
          </a:p>
          <a:p>
            <a:r>
              <a:rPr lang="en-US" sz="1800" dirty="0" smtClean="0"/>
              <a:t>This data is combined with analog voltage data (using FPGA) </a:t>
            </a:r>
            <a:r>
              <a:rPr lang="en-US" sz="1800" dirty="0" smtClean="0">
                <a:sym typeface="Wingdings" panose="05000000000000000000" pitchFamily="2" charset="2"/>
              </a:rPr>
              <a:t> calculated evolution of the normal zone is correlated spatially with voltage data</a:t>
            </a: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CD44E8-0913-4ED6-8636-E10686D70A01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685800" y="990240"/>
            <a:ext cx="6725740" cy="3323553"/>
            <a:chOff x="32994699" y="13412658"/>
            <a:chExt cx="16022413" cy="12062308"/>
          </a:xfrm>
        </p:grpSpPr>
        <p:pic>
          <p:nvPicPr>
            <p:cNvPr id="6" name="Picture 3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5400000">
              <a:off x="40534920" y="13661265"/>
              <a:ext cx="4048738" cy="4063511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pic>
          <p:nvPicPr>
            <p:cNvPr id="7" name="Picture 89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5631804" y="19583402"/>
              <a:ext cx="1325196" cy="25908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90" descr="Screen Shot 2014-07-23 at 10.24.53 AM.png"/>
            <p:cNvPicPr>
              <a:picLocks noChangeAspect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9967877" y="19766881"/>
              <a:ext cx="5091235" cy="34290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9" name="Straight Arrow Connector 8"/>
            <p:cNvCxnSpPr/>
            <p:nvPr/>
          </p:nvCxnSpPr>
          <p:spPr>
            <a:xfrm rot="10800000" flipV="1">
              <a:off x="37185600" y="17467646"/>
              <a:ext cx="3550627" cy="3792153"/>
            </a:xfrm>
            <a:prstGeom prst="straightConnector1">
              <a:avLst/>
            </a:prstGeom>
            <a:ln w="53975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103"/>
            <p:cNvSpPr txBox="1">
              <a:spLocks noChangeArrowheads="1"/>
            </p:cNvSpPr>
            <p:nvPr/>
          </p:nvSpPr>
          <p:spPr bwMode="auto">
            <a:xfrm>
              <a:off x="43806206" y="23111047"/>
              <a:ext cx="4038602" cy="16144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000" dirty="0">
                  <a:latin typeface="Arial" pitchFamily="-106" charset="0"/>
                  <a:ea typeface="Arial" pitchFamily="-106" charset="0"/>
                  <a:cs typeface="Arial" pitchFamily="-106" charset="0"/>
                </a:rPr>
                <a:t>Data paths, analog and fiber, combined and algorithms run on FPGA</a:t>
              </a:r>
            </a:p>
          </p:txBody>
        </p:sp>
        <p:sp>
          <p:nvSpPr>
            <p:cNvPr id="11" name="TextBox 106"/>
            <p:cNvSpPr txBox="1">
              <a:spLocks noChangeArrowheads="1"/>
            </p:cNvSpPr>
            <p:nvPr/>
          </p:nvSpPr>
          <p:spPr bwMode="auto">
            <a:xfrm>
              <a:off x="37272913" y="18755179"/>
              <a:ext cx="3779344" cy="71751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000" dirty="0">
                  <a:latin typeface="Arial" pitchFamily="-106" charset="0"/>
                  <a:ea typeface="Arial" pitchFamily="-106" charset="0"/>
                  <a:cs typeface="Arial" pitchFamily="-106" charset="0"/>
                </a:rPr>
                <a:t>Fiber optic </a:t>
              </a:r>
              <a:r>
                <a:rPr lang="en-US" sz="1000" dirty="0" smtClean="0">
                  <a:latin typeface="Arial" pitchFamily="-106" charset="0"/>
                  <a:ea typeface="Arial" pitchFamily="-106" charset="0"/>
                  <a:cs typeface="Arial" pitchFamily="-106" charset="0"/>
                </a:rPr>
                <a:t>data in </a:t>
              </a:r>
              <a:r>
                <a:rPr lang="en-US" sz="1000" dirty="0">
                  <a:latin typeface="Arial" pitchFamily="-106" charset="0"/>
                  <a:ea typeface="Arial" pitchFamily="-106" charset="0"/>
                  <a:cs typeface="Arial" pitchFamily="-106" charset="0"/>
                </a:rPr>
                <a:t>(raw)</a:t>
              </a:r>
            </a:p>
          </p:txBody>
        </p:sp>
        <p:sp>
          <p:nvSpPr>
            <p:cNvPr id="12" name="TextBox 107"/>
            <p:cNvSpPr txBox="1">
              <a:spLocks noChangeArrowheads="1"/>
            </p:cNvSpPr>
            <p:nvPr/>
          </p:nvSpPr>
          <p:spPr bwMode="auto">
            <a:xfrm>
              <a:off x="34213793" y="22936202"/>
              <a:ext cx="8991604" cy="19186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000" dirty="0">
                  <a:latin typeface="Arial" pitchFamily="-106" charset="0"/>
                  <a:ea typeface="Arial" pitchFamily="-106" charset="0"/>
                  <a:cs typeface="Arial" pitchFamily="-106" charset="0"/>
                </a:rPr>
                <a:t>Fiber “hot spot regions” for decision algorithm </a:t>
              </a:r>
            </a:p>
            <a:p>
              <a:r>
                <a:rPr lang="en-US" sz="1000" dirty="0">
                  <a:latin typeface="Arial" pitchFamily="-106" charset="0"/>
                  <a:ea typeface="Arial" pitchFamily="-106" charset="0"/>
                  <a:cs typeface="Arial" pitchFamily="-106" charset="0"/>
                </a:rPr>
                <a:t>and combination with analog data sent to board.</a:t>
              </a:r>
            </a:p>
            <a:p>
              <a:r>
                <a:rPr lang="en-US" sz="1000" dirty="0" err="1">
                  <a:latin typeface="Arial" pitchFamily="-106" charset="0"/>
                  <a:ea typeface="Arial" pitchFamily="-106" charset="0"/>
                  <a:cs typeface="Arial" pitchFamily="-106" charset="0"/>
                </a:rPr>
                <a:t>sb</a:t>
              </a:r>
              <a:r>
                <a:rPr lang="en-US" sz="1000" dirty="0">
                  <a:latin typeface="Arial" pitchFamily="-106" charset="0"/>
                  <a:ea typeface="Arial" pitchFamily="-106" charset="0"/>
                  <a:cs typeface="Arial" pitchFamily="-106" charset="0"/>
                </a:rPr>
                <a:t>-RIO used to monitor timing and </a:t>
              </a:r>
              <a:r>
                <a:rPr lang="en-US" sz="1000" dirty="0" smtClean="0">
                  <a:latin typeface="Arial" pitchFamily="-106" charset="0"/>
                  <a:ea typeface="Arial" pitchFamily="-106" charset="0"/>
                  <a:cs typeface="Arial" pitchFamily="-106" charset="0"/>
                </a:rPr>
                <a:t>error </a:t>
              </a:r>
              <a:r>
                <a:rPr lang="en-US" sz="1000" dirty="0">
                  <a:latin typeface="Arial" pitchFamily="-106" charset="0"/>
                  <a:ea typeface="Arial" pitchFamily="-106" charset="0"/>
                  <a:cs typeface="Arial" pitchFamily="-106" charset="0"/>
                </a:rPr>
                <a:t>status of fiber system </a:t>
              </a:r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37023431" y="21788519"/>
              <a:ext cx="3882292" cy="572485"/>
            </a:xfrm>
            <a:prstGeom prst="line">
              <a:avLst/>
            </a:prstGeom>
            <a:ln w="53975">
              <a:solidFill>
                <a:schemeClr val="tx1"/>
              </a:solidFill>
              <a:headEnd type="triangle" w="lg"/>
              <a:tailEnd type="triangle" w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 rot="16200000" flipH="1">
              <a:off x="42072785" y="24297412"/>
              <a:ext cx="2310170" cy="44937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5" name="Picture 122" descr="image(4).jpg"/>
            <p:cNvPicPr>
              <a:picLocks noChangeAspect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2994699" y="13412658"/>
              <a:ext cx="3701222" cy="45695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16" name="Straight Arrow Connector 15"/>
            <p:cNvCxnSpPr/>
            <p:nvPr/>
          </p:nvCxnSpPr>
          <p:spPr>
            <a:xfrm rot="5400000">
              <a:off x="41682194" y="18592896"/>
              <a:ext cx="1752601" cy="158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05"/>
            <p:cNvSpPr txBox="1">
              <a:spLocks noChangeArrowheads="1"/>
            </p:cNvSpPr>
            <p:nvPr/>
          </p:nvSpPr>
          <p:spPr bwMode="auto">
            <a:xfrm>
              <a:off x="43238612" y="17991705"/>
              <a:ext cx="5778500" cy="71751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000" dirty="0">
                  <a:latin typeface="Arial" pitchFamily="-106" charset="0"/>
                  <a:ea typeface="Arial" pitchFamily="-106" charset="0"/>
                  <a:cs typeface="Arial" pitchFamily="-106" charset="0"/>
                </a:rPr>
                <a:t>Voltage/Thermocouple/Power supply info</a:t>
              </a:r>
            </a:p>
          </p:txBody>
        </p:sp>
        <p:sp>
          <p:nvSpPr>
            <p:cNvPr id="18" name="TextBox 133"/>
            <p:cNvSpPr txBox="1">
              <a:spLocks noChangeArrowheads="1"/>
            </p:cNvSpPr>
            <p:nvPr/>
          </p:nvSpPr>
          <p:spPr bwMode="auto">
            <a:xfrm>
              <a:off x="32994699" y="17959498"/>
              <a:ext cx="4278215" cy="13857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000" dirty="0">
                  <a:latin typeface="Arial" pitchFamily="-106" charset="0"/>
                  <a:ea typeface="Arial" pitchFamily="-106" charset="0"/>
                  <a:cs typeface="Arial" pitchFamily="-106" charset="0"/>
                </a:rPr>
                <a:t>Rayleigh interrogator </a:t>
              </a:r>
            </a:p>
            <a:p>
              <a:r>
                <a:rPr lang="en-US" sz="1000" dirty="0">
                  <a:latin typeface="Arial" pitchFamily="-106" charset="0"/>
                  <a:ea typeface="Arial" pitchFamily="-106" charset="0"/>
                  <a:cs typeface="Arial" pitchFamily="-106" charset="0"/>
                </a:rPr>
                <a:t>from Luna Technologies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1581906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375" y="311150"/>
            <a:ext cx="8229600" cy="908050"/>
          </a:xfrm>
        </p:spPr>
        <p:txBody>
          <a:bodyPr/>
          <a:lstStyle/>
          <a:p>
            <a:r>
              <a:rPr lang="en-US" dirty="0" smtClean="0"/>
              <a:t>Typical spectral shift v time during a quench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CD44E8-0913-4ED6-8636-E10686D70A01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5" name="Text Box 4"/>
          <p:cNvSpPr txBox="1">
            <a:spLocks/>
          </p:cNvSpPr>
          <p:nvPr/>
        </p:nvSpPr>
        <p:spPr>
          <a:xfrm>
            <a:off x="788673" y="4943838"/>
            <a:ext cx="8019885" cy="1129418"/>
          </a:xfrm>
          <a:prstGeom prst="rect">
            <a:avLst/>
          </a:prstGeom>
          <a:noFill/>
          <a:ln>
            <a:noFill/>
          </a:ln>
          <a:effectLst/>
          <a:ex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just">
              <a:spcBef>
                <a:spcPts val="0"/>
              </a:spcBef>
              <a:spcAft>
                <a:spcPts val="600"/>
              </a:spcAft>
            </a:pPr>
            <a:r>
              <a:rPr lang="en-US" sz="2000" dirty="0" smtClean="0">
                <a:latin typeface="+mj-lt"/>
                <a:ea typeface="Times New Roman"/>
                <a:cs typeface="Times New Roman"/>
              </a:rPr>
              <a:t>Spectral </a:t>
            </a:r>
            <a:r>
              <a:rPr lang="en-US" sz="2000" dirty="0">
                <a:latin typeface="+mj-lt"/>
                <a:ea typeface="Times New Roman"/>
                <a:cs typeface="Times New Roman"/>
              </a:rPr>
              <a:t>shift at </a:t>
            </a:r>
            <a:r>
              <a:rPr lang="en-US" sz="2000" dirty="0" smtClean="0">
                <a:latin typeface="+mj-lt"/>
                <a:ea typeface="Times New Roman"/>
                <a:cs typeface="Times New Roman"/>
              </a:rPr>
              <a:t>11 </a:t>
            </a:r>
            <a:r>
              <a:rPr lang="en-US" sz="2000" dirty="0">
                <a:latin typeface="+mj-lt"/>
                <a:ea typeface="Times New Roman"/>
                <a:cs typeface="Times New Roman"/>
              </a:rPr>
              <a:t>locations along the optical fiber, each location 5 mm from the </a:t>
            </a:r>
            <a:r>
              <a:rPr lang="en-US" sz="2000" dirty="0" smtClean="0">
                <a:latin typeface="+mj-lt"/>
                <a:ea typeface="Times New Roman"/>
                <a:cs typeface="Times New Roman"/>
              </a:rPr>
              <a:t>next. Clear </a:t>
            </a:r>
            <a:r>
              <a:rPr lang="en-US" sz="2000" dirty="0">
                <a:latin typeface="+mj-lt"/>
                <a:ea typeface="Times New Roman"/>
                <a:cs typeface="Times New Roman"/>
              </a:rPr>
              <a:t>spectral signals begin as soon as the heat pulse begins, without no time delay whatsoever.</a:t>
            </a:r>
            <a:r>
              <a:rPr lang="en-US" sz="2000" dirty="0">
                <a:latin typeface="+mj-lt"/>
              </a:rPr>
              <a:t> </a:t>
            </a:r>
            <a:r>
              <a:rPr lang="en-US" sz="2000" dirty="0">
                <a:effectLst/>
                <a:latin typeface="+mj-lt"/>
                <a:ea typeface="Times New Roman"/>
                <a:cs typeface="Times New Roman"/>
              </a:rPr>
              <a:t> </a:t>
            </a:r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338" y="1085605"/>
            <a:ext cx="7169756" cy="393275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825946" y="1810053"/>
            <a:ext cx="12882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ea typeface="Times New Roman"/>
                <a:cs typeface="Times New Roman"/>
              </a:rPr>
              <a:t>Heat pulse 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90940" y="3692354"/>
            <a:ext cx="2051501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dirty="0" smtClean="0">
                <a:ea typeface="Times New Roman"/>
                <a:cs typeface="Times New Roman"/>
              </a:rPr>
              <a:t>~immediate signal 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3628310" y="2526942"/>
            <a:ext cx="12142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>
                <a:ea typeface="Times New Roman"/>
                <a:cs typeface="Times New Roman"/>
              </a:rPr>
              <a:t>Not noise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0772118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240" y="311150"/>
            <a:ext cx="8229600" cy="908050"/>
          </a:xfrm>
        </p:spPr>
        <p:txBody>
          <a:bodyPr/>
          <a:lstStyle/>
          <a:p>
            <a:r>
              <a:rPr lang="en-US" sz="2800" dirty="0" smtClean="0"/>
              <a:t>Even with T&lt;</a:t>
            </a:r>
            <a:r>
              <a:rPr lang="en-US" sz="2800" dirty="0" err="1" smtClean="0"/>
              <a:t>T</a:t>
            </a:r>
            <a:r>
              <a:rPr lang="en-US" sz="2800" baseline="-25000" dirty="0" err="1" smtClean="0"/>
              <a:t>cs</a:t>
            </a:r>
            <a:r>
              <a:rPr lang="en-US" sz="2800" dirty="0" smtClean="0"/>
              <a:t>…yet a clear signal from the fiber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CD44E8-0913-4ED6-8636-E10686D70A01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sp>
        <p:nvSpPr>
          <p:cNvPr id="5" name="Text Box 4"/>
          <p:cNvSpPr txBox="1">
            <a:spLocks/>
          </p:cNvSpPr>
          <p:nvPr/>
        </p:nvSpPr>
        <p:spPr>
          <a:xfrm>
            <a:off x="788673" y="4595610"/>
            <a:ext cx="8019885" cy="1129418"/>
          </a:xfrm>
          <a:prstGeom prst="rect">
            <a:avLst/>
          </a:prstGeom>
          <a:noFill/>
          <a:ln>
            <a:noFill/>
          </a:ln>
          <a:effectLst/>
          <a:ex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just">
              <a:spcBef>
                <a:spcPts val="0"/>
              </a:spcBef>
              <a:spcAft>
                <a:spcPts val="600"/>
              </a:spcAft>
            </a:pPr>
            <a:r>
              <a:rPr lang="en-US" sz="2000" dirty="0" smtClean="0">
                <a:effectLst/>
                <a:latin typeface="+mj-lt"/>
                <a:ea typeface="Times New Roman"/>
                <a:cs typeface="Albertus"/>
              </a:rPr>
              <a:t>Spectral </a:t>
            </a:r>
            <a:r>
              <a:rPr lang="en-US" sz="2000" dirty="0">
                <a:effectLst/>
                <a:latin typeface="+mj-lt"/>
                <a:ea typeface="Times New Roman"/>
                <a:cs typeface="Albertus"/>
              </a:rPr>
              <a:t>shift and voltage versus time for a case in which the heat input was insufficient to cause a quench. Note the clear spectral signal and the lack of voltage signal.</a:t>
            </a:r>
          </a:p>
          <a:p>
            <a:pPr marL="0" marR="0" algn="just">
              <a:spcBef>
                <a:spcPts val="0"/>
              </a:spcBef>
              <a:spcAft>
                <a:spcPts val="600"/>
              </a:spcAft>
            </a:pPr>
            <a:r>
              <a:rPr lang="en-US" sz="1200" dirty="0">
                <a:effectLst/>
                <a:latin typeface="Calibri"/>
                <a:ea typeface="Times New Roman"/>
                <a:cs typeface="Times New Roman"/>
              </a:rPr>
              <a:t> </a:t>
            </a:r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542" y="1444059"/>
            <a:ext cx="5827972" cy="3072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86358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11150"/>
            <a:ext cx="8229600" cy="603250"/>
          </a:xfrm>
        </p:spPr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Results - Fiber at the edge </a:t>
            </a:r>
            <a:r>
              <a:rPr lang="en-US" dirty="0" smtClean="0">
                <a:solidFill>
                  <a:srgbClr val="0070C0"/>
                </a:solidFill>
              </a:rPr>
              <a:t>(</a:t>
            </a:r>
            <a:r>
              <a:rPr lang="en-US" dirty="0" smtClean="0">
                <a:solidFill>
                  <a:srgbClr val="0070C0"/>
                </a:solidFill>
              </a:rPr>
              <a:t>90%I</a:t>
            </a:r>
            <a:r>
              <a:rPr lang="en-US" baseline="-25000" dirty="0" smtClean="0">
                <a:solidFill>
                  <a:srgbClr val="0070C0"/>
                </a:solidFill>
              </a:rPr>
              <a:t>c</a:t>
            </a:r>
            <a:r>
              <a:rPr lang="en-US" dirty="0" smtClean="0">
                <a:solidFill>
                  <a:srgbClr val="0070C0"/>
                </a:solidFill>
              </a:rPr>
              <a:t>) 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60AE3F-FD83-48F9-98D1-FE7A9643209B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graphicFrame>
        <p:nvGraphicFramePr>
          <p:cNvPr id="8" name="Content Placeholder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5557430"/>
              </p:ext>
            </p:extLst>
          </p:nvPr>
        </p:nvGraphicFramePr>
        <p:xfrm>
          <a:off x="228600" y="990600"/>
          <a:ext cx="8001000" cy="2819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Content Placeholder 5" title="6 cycles delay = 180 ms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86548073"/>
              </p:ext>
            </p:extLst>
          </p:nvPr>
        </p:nvGraphicFramePr>
        <p:xfrm>
          <a:off x="990600" y="3657600"/>
          <a:ext cx="6400800" cy="304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4731823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6294128"/>
              </p:ext>
            </p:extLst>
          </p:nvPr>
        </p:nvGraphicFramePr>
        <p:xfrm>
          <a:off x="228600" y="3429000"/>
          <a:ext cx="6705600" cy="22061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60AE3F-FD83-48F9-98D1-FE7A9643209B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grpSp>
        <p:nvGrpSpPr>
          <p:cNvPr id="26" name="Group 25"/>
          <p:cNvGrpSpPr/>
          <p:nvPr/>
        </p:nvGrpSpPr>
        <p:grpSpPr>
          <a:xfrm>
            <a:off x="6858000" y="2438400"/>
            <a:ext cx="2133600" cy="1331598"/>
            <a:chOff x="7010400" y="4757639"/>
            <a:chExt cx="1828800" cy="1026798"/>
          </a:xfrm>
        </p:grpSpPr>
        <p:sp>
          <p:nvSpPr>
            <p:cNvPr id="9" name="Rectangle 8"/>
            <p:cNvSpPr/>
            <p:nvPr/>
          </p:nvSpPr>
          <p:spPr>
            <a:xfrm>
              <a:off x="7010400" y="5181600"/>
              <a:ext cx="1782462" cy="164393"/>
            </a:xfrm>
            <a:prstGeom prst="rect">
              <a:avLst/>
            </a:prstGeom>
            <a:solidFill>
              <a:schemeClr val="accent3">
                <a:lumMod val="65000"/>
              </a:schemeClr>
            </a:solidFill>
            <a:ln>
              <a:solidFill>
                <a:schemeClr val="accent3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7010400" y="5105400"/>
              <a:ext cx="1828800" cy="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7010400" y="5410200"/>
              <a:ext cx="1828800" cy="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Rounded Rectangle 12"/>
            <p:cNvSpPr/>
            <p:nvPr/>
          </p:nvSpPr>
          <p:spPr>
            <a:xfrm>
              <a:off x="7620000" y="5181600"/>
              <a:ext cx="533400" cy="164393"/>
            </a:xfrm>
            <a:prstGeom prst="round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620000" y="5131875"/>
              <a:ext cx="6096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heater</a:t>
              </a:r>
              <a:endParaRPr lang="en-US" sz="1000" dirty="0"/>
            </a:p>
          </p:txBody>
        </p:sp>
        <p:cxnSp>
          <p:nvCxnSpPr>
            <p:cNvPr id="16" name="Straight Connector 15"/>
            <p:cNvCxnSpPr/>
            <p:nvPr/>
          </p:nvCxnSpPr>
          <p:spPr>
            <a:xfrm flipV="1">
              <a:off x="7881551" y="4977384"/>
              <a:ext cx="0" cy="1280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V="1">
              <a:off x="7881551" y="5410200"/>
              <a:ext cx="0" cy="1280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7696200" y="5538216"/>
              <a:ext cx="4572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-20</a:t>
              </a:r>
              <a:endParaRPr lang="en-US" sz="1000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7765706" y="4757639"/>
              <a:ext cx="27184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0</a:t>
              </a:r>
              <a:endParaRPr lang="en-US" sz="1000" dirty="0"/>
            </a:p>
          </p:txBody>
        </p:sp>
      </p:grp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Location of largest spectral shift (hotspot)</a:t>
            </a:r>
            <a:endParaRPr lang="en-US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4800" y="1143000"/>
            <a:ext cx="6530510" cy="205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31489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Results - Fiber atop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60AE3F-FD83-48F9-98D1-FE7A9643209B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62508508"/>
              </p:ext>
            </p:extLst>
          </p:nvPr>
        </p:nvGraphicFramePr>
        <p:xfrm>
          <a:off x="541638" y="1281229"/>
          <a:ext cx="7086600" cy="30099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11294714"/>
              </p:ext>
            </p:extLst>
          </p:nvPr>
        </p:nvGraphicFramePr>
        <p:xfrm>
          <a:off x="39515" y="4267200"/>
          <a:ext cx="6894685" cy="19979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9" name="Group 8"/>
          <p:cNvGrpSpPr/>
          <p:nvPr/>
        </p:nvGrpSpPr>
        <p:grpSpPr>
          <a:xfrm>
            <a:off x="7086600" y="4495800"/>
            <a:ext cx="1828800" cy="601880"/>
            <a:chOff x="7010400" y="4776216"/>
            <a:chExt cx="1828800" cy="601880"/>
          </a:xfrm>
        </p:grpSpPr>
        <p:sp>
          <p:nvSpPr>
            <p:cNvPr id="10" name="Rectangle 9"/>
            <p:cNvSpPr/>
            <p:nvPr/>
          </p:nvSpPr>
          <p:spPr>
            <a:xfrm>
              <a:off x="7010400" y="5181600"/>
              <a:ext cx="1782462" cy="164393"/>
            </a:xfrm>
            <a:prstGeom prst="rect">
              <a:avLst/>
            </a:prstGeom>
            <a:solidFill>
              <a:schemeClr val="accent3">
                <a:lumMod val="65000"/>
              </a:schemeClr>
            </a:solidFill>
            <a:ln>
              <a:solidFill>
                <a:schemeClr val="accent3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7620000" y="5181600"/>
              <a:ext cx="533400" cy="164393"/>
            </a:xfrm>
            <a:prstGeom prst="round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" name="Straight Connector 14"/>
            <p:cNvCxnSpPr/>
            <p:nvPr/>
          </p:nvCxnSpPr>
          <p:spPr>
            <a:xfrm flipV="1">
              <a:off x="7881551" y="5046821"/>
              <a:ext cx="0" cy="1280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7765706" y="4776216"/>
              <a:ext cx="27184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0</a:t>
              </a:r>
              <a:endParaRPr lang="en-US" sz="1000" dirty="0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7010400" y="5243629"/>
              <a:ext cx="1828800" cy="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7620000" y="5131875"/>
              <a:ext cx="6096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heater</a:t>
              </a:r>
              <a:endParaRPr lang="en-US" sz="1000" dirty="0"/>
            </a:p>
          </p:txBody>
        </p:sp>
      </p:grpSp>
    </p:spTree>
    <p:extLst>
      <p:ext uri="{BB962C8B-B14F-4D97-AF65-F5344CB8AC3E}">
        <p14:creationId xmlns:p14="http://schemas.microsoft.com/office/powerpoint/2010/main" val="6978645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Timing is everything</a:t>
            </a:r>
            <a:r>
              <a:rPr lang="en-US" sz="2800" dirty="0"/>
              <a:t>!</a:t>
            </a:r>
            <a:r>
              <a:rPr lang="en-US" sz="2800" dirty="0" smtClean="0"/>
              <a:t> </a:t>
            </a:r>
            <a:br>
              <a:rPr lang="en-US" sz="2800" dirty="0" smtClean="0"/>
            </a:br>
            <a:r>
              <a:rPr lang="en-US" sz="2400" i="1" dirty="0" smtClean="0"/>
              <a:t>Time from onset of heat pulse to a signal greater than background noise, voltage v spectral shift</a:t>
            </a:r>
            <a:endParaRPr lang="en-US" sz="2400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CD44E8-0913-4ED6-8636-E10686D70A01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97218019"/>
              </p:ext>
            </p:extLst>
          </p:nvPr>
        </p:nvGraphicFramePr>
        <p:xfrm>
          <a:off x="903337" y="1619490"/>
          <a:ext cx="7753350" cy="4648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08012" y="1789655"/>
            <a:ext cx="914400" cy="607205"/>
          </a:xfrm>
          <a:prstGeom prst="rect">
            <a:avLst/>
          </a:prstGeom>
        </p:spPr>
        <p:txBody>
          <a:bodyPr wrap="non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1" dirty="0" err="1" smtClean="0">
                <a:latin typeface="Symbol" charset="2"/>
                <a:cs typeface="Symbol" charset="2"/>
              </a:rPr>
              <a:t>D</a:t>
            </a:r>
            <a:r>
              <a:rPr lang="en-US" sz="2000" b="1" dirty="0" err="1" smtClean="0"/>
              <a:t>t</a:t>
            </a:r>
            <a:r>
              <a:rPr lang="en-US" sz="2000" b="1" dirty="0" smtClean="0"/>
              <a:t> (</a:t>
            </a:r>
            <a:r>
              <a:rPr lang="en-US" sz="2000" b="1" dirty="0" err="1" smtClean="0"/>
              <a:t>ms</a:t>
            </a:r>
            <a:r>
              <a:rPr lang="en-US" sz="2000" b="1" dirty="0" smtClean="0"/>
              <a:t>)</a:t>
            </a:r>
            <a:endParaRPr lang="en-US" sz="2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7542330" y="4055510"/>
            <a:ext cx="121451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(other conditions variable)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64591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Intrinsic advantages of </a:t>
            </a:r>
            <a:r>
              <a:rPr lang="en-US" dirty="0" smtClean="0"/>
              <a:t>RIOF </a:t>
            </a:r>
            <a:r>
              <a:rPr lang="en-US" dirty="0" smtClean="0"/>
              <a:t>over voltage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Signal </a:t>
            </a:r>
            <a:r>
              <a:rPr lang="en-US" dirty="0"/>
              <a:t>onset well before T&gt;</a:t>
            </a:r>
            <a:r>
              <a:rPr lang="en-US" dirty="0" err="1" smtClean="0"/>
              <a:t>T</a:t>
            </a:r>
            <a:r>
              <a:rPr lang="en-US" baseline="-25000" dirty="0" err="1" smtClean="0"/>
              <a:t>cs</a:t>
            </a:r>
            <a:r>
              <a:rPr lang="en-US" baseline="-25000" dirty="0" smtClean="0"/>
              <a:t> </a:t>
            </a:r>
          </a:p>
          <a:p>
            <a:pPr lvl="1"/>
            <a:r>
              <a:rPr lang="en-US" dirty="0"/>
              <a:t>A</a:t>
            </a:r>
            <a:r>
              <a:rPr lang="en-US" dirty="0" smtClean="0"/>
              <a:t>dvantage </a:t>
            </a:r>
            <a:r>
              <a:rPr lang="en-US" dirty="0"/>
              <a:t>increases as I/</a:t>
            </a:r>
            <a:r>
              <a:rPr lang="en-US" dirty="0" err="1"/>
              <a:t>I</a:t>
            </a:r>
            <a:r>
              <a:rPr lang="en-US" baseline="-25000" dirty="0" err="1"/>
              <a:t>c</a:t>
            </a:r>
            <a:r>
              <a:rPr lang="en-US" dirty="0"/>
              <a:t> decreases</a:t>
            </a:r>
            <a:endParaRPr lang="en-US" baseline="-25000" dirty="0"/>
          </a:p>
          <a:p>
            <a:r>
              <a:rPr lang="en-US" dirty="0"/>
              <a:t>Immunity to electromagnetic noise</a:t>
            </a:r>
          </a:p>
          <a:p>
            <a:r>
              <a:rPr lang="en-US" dirty="0"/>
              <a:t>Distributed sensing with variable &amp; controllable spatial resolution</a:t>
            </a:r>
          </a:p>
          <a:p>
            <a:r>
              <a:rPr lang="en-US" dirty="0"/>
              <a:t>Precise location of hotspots</a:t>
            </a:r>
          </a:p>
          <a:p>
            <a:r>
              <a:rPr lang="en-US" dirty="0"/>
              <a:t>Sensing continues after I </a:t>
            </a:r>
            <a:r>
              <a:rPr lang="en-US" dirty="0">
                <a:sym typeface="Wingdings"/>
              </a:rPr>
              <a:t> 0</a:t>
            </a:r>
            <a:endParaRPr lang="en-US" dirty="0"/>
          </a:p>
          <a:p>
            <a:r>
              <a:rPr lang="en-US" dirty="0"/>
              <a:t>When “too much data” is your biggest problem…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CD44E8-0913-4ED6-8636-E10686D70A01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30003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920" y="99470"/>
            <a:ext cx="8229600" cy="908050"/>
          </a:xfrm>
        </p:spPr>
        <p:txBody>
          <a:bodyPr/>
          <a:lstStyle/>
          <a:p>
            <a:r>
              <a:rPr lang="en-US" dirty="0" smtClean="0"/>
              <a:t>Practical challenges – “intrinsic”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6322" y="941370"/>
            <a:ext cx="7000457" cy="4983163"/>
          </a:xfrm>
        </p:spPr>
        <p:txBody>
          <a:bodyPr/>
          <a:lstStyle/>
          <a:p>
            <a:r>
              <a:rPr lang="en-US" dirty="0"/>
              <a:t>Volume of data and real time data analysis/</a:t>
            </a:r>
            <a:r>
              <a:rPr lang="en-US" dirty="0" smtClean="0"/>
              <a:t>logic</a:t>
            </a:r>
          </a:p>
          <a:p>
            <a:pPr lvl="1"/>
            <a:r>
              <a:rPr lang="en-US" dirty="0" smtClean="0"/>
              <a:t>All the information is there… just need to manage it!</a:t>
            </a:r>
          </a:p>
          <a:p>
            <a:pPr lvl="1"/>
            <a:r>
              <a:rPr lang="en-US" dirty="0" smtClean="0"/>
              <a:t>FPGAs</a:t>
            </a:r>
          </a:p>
          <a:p>
            <a:pPr lvl="2"/>
            <a:r>
              <a:rPr lang="en-US" dirty="0" smtClean="0"/>
              <a:t>Monitor error status and GPU timing</a:t>
            </a:r>
          </a:p>
          <a:p>
            <a:pPr lvl="2"/>
            <a:r>
              <a:rPr lang="en-US" dirty="0" smtClean="0"/>
              <a:t>Precise timing control</a:t>
            </a:r>
          </a:p>
          <a:p>
            <a:pPr lvl="2"/>
            <a:r>
              <a:rPr lang="en-US" dirty="0" smtClean="0"/>
              <a:t>Enables multiplexing w/synchronization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Applicability to Bi2212</a:t>
            </a:r>
          </a:p>
          <a:p>
            <a:pPr lvl="1"/>
            <a:r>
              <a:rPr lang="en-US" dirty="0"/>
              <a:t>P</a:t>
            </a:r>
            <a:r>
              <a:rPr lang="en-US" dirty="0" smtClean="0"/>
              <a:t>rimarily a question of fiber surviving the heat treatment</a:t>
            </a:r>
          </a:p>
          <a:p>
            <a:pPr lvl="1"/>
            <a:r>
              <a:rPr lang="en-US" dirty="0" smtClean="0"/>
              <a:t>Compatibility from Bi2212 perspective demonstrated w/FBGs</a:t>
            </a:r>
          </a:p>
          <a:p>
            <a:endParaRPr lang="en-US" dirty="0" smtClean="0"/>
          </a:p>
          <a:p>
            <a:r>
              <a:rPr lang="en-US" dirty="0" smtClean="0"/>
              <a:t>Low temperature sensitivity needs quantification </a:t>
            </a:r>
          </a:p>
          <a:p>
            <a:pPr lvl="1"/>
            <a:r>
              <a:rPr lang="en-US" dirty="0" smtClean="0"/>
              <a:t>perhaps signal amplification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CD44E8-0913-4ED6-8636-E10686D70A01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pic>
        <p:nvPicPr>
          <p:cNvPr id="5" name="Picture 4" descr="computing landscap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8961" y="1539085"/>
            <a:ext cx="3825038" cy="2520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56370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Practical challenges - strain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7654" y="1286040"/>
            <a:ext cx="8166375" cy="4983163"/>
          </a:xfrm>
        </p:spPr>
        <p:txBody>
          <a:bodyPr/>
          <a:lstStyle/>
          <a:p>
            <a:r>
              <a:rPr lang="en-US" dirty="0" smtClean="0"/>
              <a:t>Do we need to distinguish strain and temperature perturbations?</a:t>
            </a:r>
          </a:p>
          <a:p>
            <a:r>
              <a:rPr lang="en-US" dirty="0" smtClean="0"/>
              <a:t>In particular, do we need to identify strain component during ramping</a:t>
            </a:r>
          </a:p>
          <a:p>
            <a:r>
              <a:rPr lang="en-US" dirty="0" smtClean="0"/>
              <a:t>Strain distribution measurements can be an advantage too</a:t>
            </a:r>
          </a:p>
          <a:p>
            <a:endParaRPr lang="en-US" dirty="0"/>
          </a:p>
          <a:p>
            <a:r>
              <a:rPr lang="en-US" dirty="0" smtClean="0"/>
              <a:t>Multi-fiber approaches may facilitate decoupling of strain and temperature but it again becomes a data analysis/timing issue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CD44E8-0913-4ED6-8636-E10686D70A01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91298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Motivation for </a:t>
            </a:r>
          </a:p>
          <a:p>
            <a:pPr lvl="1"/>
            <a:r>
              <a:rPr lang="en-US" dirty="0" smtClean="0"/>
              <a:t>Distributed sensor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smtClean="0"/>
              <a:t>optical fibers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smtClean="0"/>
              <a:t>Rayleigh scattering interrogation </a:t>
            </a:r>
          </a:p>
          <a:p>
            <a:r>
              <a:rPr lang="en-US" dirty="0" smtClean="0"/>
              <a:t>Thoughts on integrating distributed sensing into quench detection</a:t>
            </a:r>
          </a:p>
          <a:p>
            <a:pPr lvl="0"/>
            <a:r>
              <a:rPr lang="en-US" dirty="0" smtClean="0"/>
              <a:t>Results w/Rayleigh-scattering Interrogated Optical Fibers (RIOF)</a:t>
            </a:r>
          </a:p>
          <a:p>
            <a:pPr lvl="0"/>
            <a:r>
              <a:rPr lang="en-US" dirty="0" smtClean="0"/>
              <a:t>Practical </a:t>
            </a:r>
            <a:r>
              <a:rPr lang="en-US" dirty="0"/>
              <a:t>challenges</a:t>
            </a:r>
          </a:p>
          <a:p>
            <a:r>
              <a:rPr lang="en-US" dirty="0" smtClean="0"/>
              <a:t>Near </a:t>
            </a:r>
            <a:r>
              <a:rPr lang="en-US" dirty="0"/>
              <a:t>term </a:t>
            </a:r>
            <a:r>
              <a:rPr lang="en-US" dirty="0" smtClean="0"/>
              <a:t>plans</a:t>
            </a:r>
          </a:p>
          <a:p>
            <a:pPr lvl="0"/>
            <a:r>
              <a:rPr lang="en-US" dirty="0" smtClean="0"/>
              <a:t>Conclusions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CD44E8-0913-4ED6-8636-E10686D70A0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5350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20"/>
          <p:cNvGrpSpPr/>
          <p:nvPr/>
        </p:nvGrpSpPr>
        <p:grpSpPr>
          <a:xfrm>
            <a:off x="3097207" y="3428603"/>
            <a:ext cx="5568586" cy="3249564"/>
            <a:chOff x="831295" y="1752681"/>
            <a:chExt cx="4489259" cy="3405188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895188" y="1752681"/>
              <a:ext cx="4425366" cy="34051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Arc 2"/>
            <p:cNvSpPr/>
            <p:nvPr/>
          </p:nvSpPr>
          <p:spPr>
            <a:xfrm rot="1691932">
              <a:off x="831295" y="3121137"/>
              <a:ext cx="1855148" cy="1712692"/>
            </a:xfrm>
            <a:prstGeom prst="arc">
              <a:avLst>
                <a:gd name="adj1" fmla="val 14096568"/>
                <a:gd name="adj2" fmla="val 28657"/>
              </a:avLst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Arc 10"/>
            <p:cNvSpPr/>
            <p:nvPr/>
          </p:nvSpPr>
          <p:spPr>
            <a:xfrm rot="1691932">
              <a:off x="1009123" y="3048085"/>
              <a:ext cx="1855148" cy="1712692"/>
            </a:xfrm>
            <a:prstGeom prst="arc">
              <a:avLst>
                <a:gd name="adj1" fmla="val 14096568"/>
                <a:gd name="adj2" fmla="val 28657"/>
              </a:avLst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Arc 11"/>
            <p:cNvSpPr/>
            <p:nvPr/>
          </p:nvSpPr>
          <p:spPr>
            <a:xfrm rot="1691932">
              <a:off x="2656542" y="2416448"/>
              <a:ext cx="1855148" cy="1712692"/>
            </a:xfrm>
            <a:prstGeom prst="arc">
              <a:avLst>
                <a:gd name="adj1" fmla="val 14096568"/>
                <a:gd name="adj2" fmla="val 28657"/>
              </a:avLst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Arc 12"/>
            <p:cNvSpPr/>
            <p:nvPr/>
          </p:nvSpPr>
          <p:spPr>
            <a:xfrm rot="1691932">
              <a:off x="2478716" y="2484697"/>
              <a:ext cx="1855148" cy="1712692"/>
            </a:xfrm>
            <a:prstGeom prst="arc">
              <a:avLst>
                <a:gd name="adj1" fmla="val 14096568"/>
                <a:gd name="adj2" fmla="val 28657"/>
              </a:avLst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Arc 13"/>
            <p:cNvSpPr/>
            <p:nvPr/>
          </p:nvSpPr>
          <p:spPr>
            <a:xfrm rot="1691932">
              <a:off x="2302543" y="2559324"/>
              <a:ext cx="1855148" cy="1712692"/>
            </a:xfrm>
            <a:prstGeom prst="arc">
              <a:avLst>
                <a:gd name="adj1" fmla="val 14096568"/>
                <a:gd name="adj2" fmla="val 28657"/>
              </a:avLst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Arc 14"/>
            <p:cNvSpPr/>
            <p:nvPr/>
          </p:nvSpPr>
          <p:spPr>
            <a:xfrm rot="1691932">
              <a:off x="2123222" y="2624343"/>
              <a:ext cx="1855148" cy="1712692"/>
            </a:xfrm>
            <a:prstGeom prst="arc">
              <a:avLst>
                <a:gd name="adj1" fmla="val 14096568"/>
                <a:gd name="adj2" fmla="val 28657"/>
              </a:avLst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Arc 15"/>
            <p:cNvSpPr/>
            <p:nvPr/>
          </p:nvSpPr>
          <p:spPr>
            <a:xfrm rot="1691932">
              <a:off x="1937526" y="2694167"/>
              <a:ext cx="1855148" cy="1712692"/>
            </a:xfrm>
            <a:prstGeom prst="arc">
              <a:avLst>
                <a:gd name="adj1" fmla="val 14096568"/>
                <a:gd name="adj2" fmla="val 28657"/>
              </a:avLst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Arc 16"/>
            <p:cNvSpPr/>
            <p:nvPr/>
          </p:nvSpPr>
          <p:spPr>
            <a:xfrm rot="1691932">
              <a:off x="1748681" y="2770367"/>
              <a:ext cx="1855148" cy="1712692"/>
            </a:xfrm>
            <a:prstGeom prst="arc">
              <a:avLst>
                <a:gd name="adj1" fmla="val 14096568"/>
                <a:gd name="adj2" fmla="val 28657"/>
              </a:avLst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Arc 17"/>
            <p:cNvSpPr/>
            <p:nvPr/>
          </p:nvSpPr>
          <p:spPr>
            <a:xfrm rot="1691932">
              <a:off x="1562985" y="2843338"/>
              <a:ext cx="1855148" cy="1712692"/>
            </a:xfrm>
            <a:prstGeom prst="arc">
              <a:avLst>
                <a:gd name="adj1" fmla="val 14096568"/>
                <a:gd name="adj2" fmla="val 28657"/>
              </a:avLst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Arc 18"/>
            <p:cNvSpPr/>
            <p:nvPr/>
          </p:nvSpPr>
          <p:spPr>
            <a:xfrm rot="1691932">
              <a:off x="1374139" y="2916391"/>
              <a:ext cx="1855148" cy="1712692"/>
            </a:xfrm>
            <a:prstGeom prst="arc">
              <a:avLst>
                <a:gd name="adj1" fmla="val 14096568"/>
                <a:gd name="adj2" fmla="val 28657"/>
              </a:avLst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Arc 19"/>
            <p:cNvSpPr/>
            <p:nvPr/>
          </p:nvSpPr>
          <p:spPr>
            <a:xfrm rot="1691932">
              <a:off x="1183720" y="2986213"/>
              <a:ext cx="1855148" cy="1712692"/>
            </a:xfrm>
            <a:prstGeom prst="arc">
              <a:avLst>
                <a:gd name="adj1" fmla="val 14096568"/>
                <a:gd name="adj2" fmla="val 28657"/>
              </a:avLst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Arc 20"/>
            <p:cNvSpPr/>
            <p:nvPr/>
          </p:nvSpPr>
          <p:spPr>
            <a:xfrm rot="1691932">
              <a:off x="3000935" y="2286328"/>
              <a:ext cx="1855148" cy="1712692"/>
            </a:xfrm>
            <a:prstGeom prst="arc">
              <a:avLst>
                <a:gd name="adj1" fmla="val 14096568"/>
                <a:gd name="adj2" fmla="val 28657"/>
              </a:avLst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Arc 21"/>
            <p:cNvSpPr/>
            <p:nvPr/>
          </p:nvSpPr>
          <p:spPr>
            <a:xfrm rot="1691932">
              <a:off x="2834288" y="2356151"/>
              <a:ext cx="1855148" cy="1712692"/>
            </a:xfrm>
            <a:prstGeom prst="arc">
              <a:avLst>
                <a:gd name="adj1" fmla="val 14096568"/>
                <a:gd name="adj2" fmla="val 28657"/>
              </a:avLst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Arc 22"/>
            <p:cNvSpPr/>
            <p:nvPr/>
          </p:nvSpPr>
          <p:spPr>
            <a:xfrm rot="1691932">
              <a:off x="3169157" y="2210128"/>
              <a:ext cx="1855148" cy="1712692"/>
            </a:xfrm>
            <a:prstGeom prst="arc">
              <a:avLst>
                <a:gd name="adj1" fmla="val 14096568"/>
                <a:gd name="adj2" fmla="val 28657"/>
              </a:avLst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Arc 23"/>
            <p:cNvSpPr/>
            <p:nvPr/>
          </p:nvSpPr>
          <p:spPr>
            <a:xfrm rot="1691932">
              <a:off x="3321557" y="2147851"/>
              <a:ext cx="1855148" cy="1712692"/>
            </a:xfrm>
            <a:prstGeom prst="arc">
              <a:avLst>
                <a:gd name="adj1" fmla="val 14096568"/>
                <a:gd name="adj2" fmla="val 28657"/>
              </a:avLst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Practical challenges - integration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7654" y="1219200"/>
            <a:ext cx="8446625" cy="2635205"/>
          </a:xfrm>
        </p:spPr>
        <p:txBody>
          <a:bodyPr/>
          <a:lstStyle/>
          <a:p>
            <a:r>
              <a:rPr lang="en-US" dirty="0" smtClean="0"/>
              <a:t>Signal delay is ONLY related to “transmission” from conductor to fiber</a:t>
            </a:r>
          </a:p>
          <a:p>
            <a:r>
              <a:rPr lang="en-US" dirty="0" smtClean="0"/>
              <a:t>Co</a:t>
            </a:r>
            <a:r>
              <a:rPr lang="en-US" dirty="0"/>
              <a:t>-</a:t>
            </a:r>
            <a:r>
              <a:rPr lang="en-US" dirty="0" smtClean="0"/>
              <a:t>wound </a:t>
            </a:r>
            <a:r>
              <a:rPr lang="en-US" dirty="0"/>
              <a:t>as insulation </a:t>
            </a:r>
            <a:r>
              <a:rPr lang="en-US" dirty="0" smtClean="0"/>
              <a:t>in CC magnets (as shown here)</a:t>
            </a:r>
          </a:p>
          <a:p>
            <a:r>
              <a:rPr lang="en-US" dirty="0" smtClean="0"/>
              <a:t>In the “spaces” in RW Bi2212 magnets?</a:t>
            </a:r>
          </a:p>
          <a:p>
            <a:r>
              <a:rPr lang="en-US" dirty="0" smtClean="0"/>
              <a:t>Embedded within a CC?</a:t>
            </a:r>
          </a:p>
          <a:p>
            <a:r>
              <a:rPr lang="en-US" dirty="0" smtClean="0"/>
              <a:t>How to integrate into cables? (</a:t>
            </a:r>
            <a:r>
              <a:rPr lang="en-US" dirty="0" err="1" smtClean="0"/>
              <a:t>Roebel</a:t>
            </a:r>
            <a:r>
              <a:rPr lang="en-US" dirty="0" smtClean="0"/>
              <a:t>, CORC, Rutherford, etc.)</a:t>
            </a:r>
          </a:p>
          <a:p>
            <a:r>
              <a:rPr lang="en-US" dirty="0" smtClean="0"/>
              <a:t>Surface winding option for coils of small build?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CD44E8-0913-4ED6-8636-E10686D70A01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7059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near term plans @NCSU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0" indent="-457200">
              <a:buFont typeface="+mj-ea"/>
              <a:buAutoNum type="circleNumDbPlain"/>
            </a:pPr>
            <a:r>
              <a:rPr lang="en-US" dirty="0" smtClean="0"/>
              <a:t>New Phase I STTR w/AMSC (funded by DoE Office of Fusion Energy); contract completed last Friday</a:t>
            </a:r>
          </a:p>
          <a:p>
            <a:pPr marL="0" lvl="0" indent="0">
              <a:buNone/>
            </a:pPr>
            <a:r>
              <a:rPr lang="en-US" dirty="0" smtClean="0"/>
              <a:t> </a:t>
            </a:r>
          </a:p>
          <a:p>
            <a:pPr marL="0" lvl="0" indent="0">
              <a:buNone/>
            </a:pPr>
            <a:endParaRPr lang="en-US" dirty="0" smtClean="0"/>
          </a:p>
          <a:p>
            <a:pPr lvl="0"/>
            <a:endParaRPr lang="en-US" dirty="0" smtClean="0"/>
          </a:p>
          <a:p>
            <a:pPr marL="457200" lvl="0" indent="-457200">
              <a:buFont typeface="+mj-ea"/>
              <a:buAutoNum type="circleNumDbPlain" startAt="2"/>
            </a:pPr>
            <a:r>
              <a:rPr lang="en-US" dirty="0" smtClean="0"/>
              <a:t>Quantify sensitivity versus temperature</a:t>
            </a:r>
          </a:p>
          <a:p>
            <a:pPr marL="457200" lvl="0" indent="-457200">
              <a:buFont typeface="+mj-ea"/>
              <a:buAutoNum type="circleNumDbPlain" startAt="2"/>
            </a:pPr>
            <a:r>
              <a:rPr lang="en-US" dirty="0" smtClean="0"/>
              <a:t>Lower temperature (and higher current) operation in a REBCO wound coil</a:t>
            </a:r>
          </a:p>
          <a:p>
            <a:pPr marL="457200" lvl="0" indent="-457200">
              <a:buFont typeface="+mj-ea"/>
              <a:buAutoNum type="circleNumDbPlain" startAt="2"/>
            </a:pPr>
            <a:r>
              <a:rPr lang="en-US" dirty="0" smtClean="0"/>
              <a:t>Co-wind &amp; heat treat with Bi2212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CD44E8-0913-4ED6-8636-E10686D70A01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5335" y="1992666"/>
            <a:ext cx="4403736" cy="140809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628" y="2113101"/>
            <a:ext cx="1709157" cy="1281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41071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Proof-of-principle for Rayleigh scattering based optical fiber quench detection is established</a:t>
            </a:r>
          </a:p>
          <a:p>
            <a:r>
              <a:rPr lang="en-US" dirty="0" smtClean="0"/>
              <a:t>Many intrinsic advantages </a:t>
            </a:r>
          </a:p>
          <a:p>
            <a:pPr lvl="1"/>
            <a:r>
              <a:rPr lang="en-US" dirty="0" smtClean="0"/>
              <a:t>Signal onset well before T&gt;</a:t>
            </a:r>
            <a:r>
              <a:rPr lang="en-US" dirty="0" err="1" smtClean="0"/>
              <a:t>T</a:t>
            </a:r>
            <a:r>
              <a:rPr lang="en-US" baseline="-25000" dirty="0" err="1" smtClean="0"/>
              <a:t>cs</a:t>
            </a:r>
            <a:endParaRPr lang="en-US" baseline="-25000" dirty="0" smtClean="0"/>
          </a:p>
          <a:p>
            <a:pPr lvl="1"/>
            <a:r>
              <a:rPr lang="en-US" dirty="0" smtClean="0"/>
              <a:t>Immunity to electromagnetic noise</a:t>
            </a:r>
          </a:p>
          <a:p>
            <a:pPr lvl="1"/>
            <a:r>
              <a:rPr lang="en-US" dirty="0" smtClean="0"/>
              <a:t>Distributed sensing with variable &amp; controllable spatial resolution</a:t>
            </a:r>
          </a:p>
          <a:p>
            <a:pPr lvl="1"/>
            <a:r>
              <a:rPr lang="en-US" dirty="0" smtClean="0"/>
              <a:t>Precise location of hotspots</a:t>
            </a:r>
          </a:p>
          <a:p>
            <a:pPr lvl="1"/>
            <a:r>
              <a:rPr lang="en-US" dirty="0" smtClean="0"/>
              <a:t>Sensing continues after I </a:t>
            </a:r>
            <a:r>
              <a:rPr lang="en-US" dirty="0" smtClean="0">
                <a:sym typeface="Wingdings"/>
              </a:rPr>
              <a:t> 0</a:t>
            </a:r>
            <a:endParaRPr lang="en-US" dirty="0" smtClean="0"/>
          </a:p>
          <a:p>
            <a:pPr lvl="1"/>
            <a:r>
              <a:rPr lang="en-US" dirty="0" smtClean="0"/>
              <a:t>When “too much data” is your biggest problem…</a:t>
            </a:r>
          </a:p>
          <a:p>
            <a:r>
              <a:rPr lang="en-US" dirty="0" smtClean="0"/>
              <a:t>Many remaining challenges but </a:t>
            </a:r>
            <a:r>
              <a:rPr lang="en-US" b="1" i="1" dirty="0" smtClean="0"/>
              <a:t>none are fundamental questions</a:t>
            </a:r>
            <a:endParaRPr lang="en-US" b="1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CD44E8-0913-4ED6-8636-E10686D70A01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pic>
        <p:nvPicPr>
          <p:cNvPr id="5" name="Picture 4" descr="birk window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7141" y="1682610"/>
            <a:ext cx="1704046" cy="302726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838847" y="5737125"/>
            <a:ext cx="40468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Highly sensitive sensing, and fast too!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6097825" y="3043742"/>
            <a:ext cx="1795409" cy="259484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79230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Commercially available fibers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5782231" cy="4983163"/>
          </a:xfrm>
        </p:spPr>
        <p:txBody>
          <a:bodyPr/>
          <a:lstStyle/>
          <a:p>
            <a:pPr>
              <a:spcAft>
                <a:spcPts val="1200"/>
              </a:spcAft>
            </a:pPr>
            <a:r>
              <a:rPr lang="en-US" sz="2000" dirty="0" smtClean="0"/>
              <a:t>Core/cladding interface needed for total internal reflection </a:t>
            </a:r>
          </a:p>
          <a:p>
            <a:pPr>
              <a:spcAft>
                <a:spcPts val="1200"/>
              </a:spcAft>
            </a:pPr>
            <a:r>
              <a:rPr lang="en-US" sz="2000" dirty="0" smtClean="0"/>
              <a:t>All other layers are optional for Rayleigh scattering interrogation</a:t>
            </a:r>
          </a:p>
          <a:p>
            <a:pPr>
              <a:spcAft>
                <a:spcPts val="1200"/>
              </a:spcAft>
            </a:pPr>
            <a:r>
              <a:rPr lang="en-US" sz="2000" dirty="0" smtClean="0"/>
              <a:t>Coatings provide protection and </a:t>
            </a:r>
            <a:r>
              <a:rPr lang="en-US" sz="2000" smtClean="0"/>
              <a:t>easy handling </a:t>
            </a:r>
            <a:r>
              <a:rPr lang="en-US" sz="2000" dirty="0" smtClean="0"/>
              <a:t>(with only core and cladding fiber is very brittle composite)</a:t>
            </a:r>
          </a:p>
          <a:p>
            <a:pPr>
              <a:spcAft>
                <a:spcPts val="1200"/>
              </a:spcAft>
            </a:pPr>
            <a:r>
              <a:rPr lang="en-US" sz="2000" dirty="0" smtClean="0"/>
              <a:t>Standard cladding diameter 125 µm.</a:t>
            </a:r>
          </a:p>
          <a:p>
            <a:pPr>
              <a:spcAft>
                <a:spcPts val="1200"/>
              </a:spcAft>
            </a:pPr>
            <a:r>
              <a:rPr lang="en-US" sz="2000" dirty="0" smtClean="0"/>
              <a:t>40 µm smallest cladding commercially available </a:t>
            </a:r>
          </a:p>
          <a:p>
            <a:pPr>
              <a:spcAft>
                <a:spcPts val="1200"/>
              </a:spcAft>
            </a:pPr>
            <a:r>
              <a:rPr lang="en-US" sz="2000" dirty="0" smtClean="0"/>
              <a:t>Usual coatings: acrylate, polyamide. Metals available but less common</a:t>
            </a:r>
          </a:p>
          <a:p>
            <a:pPr>
              <a:spcAft>
                <a:spcPts val="1200"/>
              </a:spcAft>
            </a:pPr>
            <a:r>
              <a:rPr lang="en-US" sz="2000" dirty="0" smtClean="0"/>
              <a:t>Luna interrogators require connection and termination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60AE3F-FD83-48F9-98D1-FE7A9643209B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  <p:grpSp>
        <p:nvGrpSpPr>
          <p:cNvPr id="21" name="Group 20"/>
          <p:cNvGrpSpPr/>
          <p:nvPr/>
        </p:nvGrpSpPr>
        <p:grpSpPr>
          <a:xfrm>
            <a:off x="6236058" y="1143000"/>
            <a:ext cx="2907942" cy="3002260"/>
            <a:chOff x="6166029" y="1230070"/>
            <a:chExt cx="2907942" cy="3002260"/>
          </a:xfrm>
        </p:grpSpPr>
        <p:grpSp>
          <p:nvGrpSpPr>
            <p:cNvPr id="15" name="Group 14"/>
            <p:cNvGrpSpPr/>
            <p:nvPr/>
          </p:nvGrpSpPr>
          <p:grpSpPr>
            <a:xfrm>
              <a:off x="6166029" y="1230070"/>
              <a:ext cx="2907942" cy="3002260"/>
              <a:chOff x="5282226" y="2779712"/>
              <a:chExt cx="3188059" cy="3291463"/>
            </a:xfrm>
          </p:grpSpPr>
          <p:grpSp>
            <p:nvGrpSpPr>
              <p:cNvPr id="5" name="Group 4"/>
              <p:cNvGrpSpPr/>
              <p:nvPr/>
            </p:nvGrpSpPr>
            <p:grpSpPr>
              <a:xfrm>
                <a:off x="5522912" y="2779712"/>
                <a:ext cx="2706688" cy="2706688"/>
                <a:chOff x="5171740" y="3323541"/>
                <a:chExt cx="3312368" cy="3312368"/>
              </a:xfrm>
            </p:grpSpPr>
            <p:sp>
              <p:nvSpPr>
                <p:cNvPr id="6" name="Oval 5"/>
                <p:cNvSpPr/>
                <p:nvPr/>
              </p:nvSpPr>
              <p:spPr>
                <a:xfrm>
                  <a:off x="5171740" y="3323541"/>
                  <a:ext cx="3312368" cy="3312368"/>
                </a:xfrm>
                <a:prstGeom prst="ellipse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solidFill>
                    <a:schemeClr val="accent2">
                      <a:lumMod val="20000"/>
                      <a:lumOff val="8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" name="Oval 6"/>
                <p:cNvSpPr/>
                <p:nvPr/>
              </p:nvSpPr>
              <p:spPr>
                <a:xfrm>
                  <a:off x="5556059" y="3733884"/>
                  <a:ext cx="2491685" cy="2491685"/>
                </a:xfrm>
                <a:prstGeom prst="ellips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" name="Oval 7"/>
                <p:cNvSpPr/>
                <p:nvPr/>
              </p:nvSpPr>
              <p:spPr>
                <a:xfrm>
                  <a:off x="6024832" y="4217210"/>
                  <a:ext cx="1570734" cy="1570004"/>
                </a:xfrm>
                <a:prstGeom prst="ellipse">
                  <a:avLst/>
                </a:prstGeom>
                <a:solidFill>
                  <a:srgbClr val="E78379"/>
                </a:solidFill>
                <a:ln>
                  <a:solidFill>
                    <a:srgbClr val="D3978D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9" name="Oval 8"/>
                <p:cNvSpPr/>
                <p:nvPr/>
              </p:nvSpPr>
              <p:spPr>
                <a:xfrm>
                  <a:off x="6648883" y="4826708"/>
                  <a:ext cx="306034" cy="306034"/>
                </a:xfrm>
                <a:prstGeom prst="ellipse">
                  <a:avLst/>
                </a:prstGeom>
                <a:solidFill>
                  <a:schemeClr val="accent3">
                    <a:lumMod val="75000"/>
                  </a:schemeClr>
                </a:solidFill>
                <a:ln>
                  <a:solidFill>
                    <a:schemeClr val="accent3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10" name="Straight Arrow Connector 9"/>
                <p:cNvCxnSpPr/>
                <p:nvPr/>
              </p:nvCxnSpPr>
              <p:spPr>
                <a:xfrm>
                  <a:off x="6648883" y="3723082"/>
                  <a:ext cx="306033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" name="Straight Connector 10"/>
                <p:cNvCxnSpPr>
                  <a:endCxn id="9" idx="2"/>
                </p:cNvCxnSpPr>
                <p:nvPr/>
              </p:nvCxnSpPr>
              <p:spPr>
                <a:xfrm>
                  <a:off x="6648883" y="3717032"/>
                  <a:ext cx="0" cy="126269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dash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Straight Connector 11"/>
                <p:cNvCxnSpPr>
                  <a:stCxn id="9" idx="6"/>
                </p:cNvCxnSpPr>
                <p:nvPr/>
              </p:nvCxnSpPr>
              <p:spPr>
                <a:xfrm flipV="1">
                  <a:off x="6954917" y="3705858"/>
                  <a:ext cx="0" cy="1273867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prstDash val="dashDot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" name="TextBox 12"/>
                <p:cNvSpPr txBox="1"/>
                <p:nvPr/>
              </p:nvSpPr>
              <p:spPr>
                <a:xfrm>
                  <a:off x="6525829" y="3402931"/>
                  <a:ext cx="711032" cy="35099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100" dirty="0" smtClean="0"/>
                    <a:t>8 µm</a:t>
                  </a:r>
                  <a:endParaRPr lang="en-US" dirty="0" smtClean="0"/>
                </a:p>
              </p:txBody>
            </p:sp>
          </p:grpSp>
          <p:sp>
            <p:nvSpPr>
              <p:cNvPr id="14" name="Rectangle 13"/>
              <p:cNvSpPr/>
              <p:nvPr/>
            </p:nvSpPr>
            <p:spPr>
              <a:xfrm>
                <a:off x="5282226" y="5486400"/>
                <a:ext cx="3188059" cy="5847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1400" dirty="0" smtClean="0"/>
                  <a:t>Typical structure </a:t>
                </a:r>
                <a:r>
                  <a:rPr lang="en-US" sz="1400" dirty="0"/>
                  <a:t>of a single mode optical </a:t>
                </a:r>
                <a:r>
                  <a:rPr lang="en-US" sz="1400" dirty="0" smtClean="0"/>
                  <a:t>fiber (not to scale)</a:t>
                </a:r>
                <a:endParaRPr lang="en-US" sz="1400" dirty="0"/>
              </a:p>
            </p:txBody>
          </p:sp>
        </p:grpSp>
        <p:sp>
          <p:nvSpPr>
            <p:cNvPr id="16" name="TextBox 15"/>
            <p:cNvSpPr txBox="1"/>
            <p:nvPr/>
          </p:nvSpPr>
          <p:spPr>
            <a:xfrm>
              <a:off x="7308361" y="2694398"/>
              <a:ext cx="639808" cy="2308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900" dirty="0" smtClean="0">
                  <a:solidFill>
                    <a:schemeClr val="bg1"/>
                  </a:solidFill>
                </a:rPr>
                <a:t>cladding</a:t>
              </a:r>
              <a:endParaRPr lang="en-US" sz="900" dirty="0">
                <a:solidFill>
                  <a:schemeClr val="bg1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7348154" y="3098744"/>
              <a:ext cx="639808" cy="2308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900" dirty="0" smtClean="0"/>
                <a:t>coating</a:t>
              </a:r>
              <a:endParaRPr lang="en-US" sz="900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7394834" y="3467636"/>
              <a:ext cx="639808" cy="2308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900" dirty="0" smtClean="0"/>
                <a:t>jacket</a:t>
              </a:r>
              <a:endParaRPr lang="en-US" sz="900" dirty="0"/>
            </a:p>
          </p:txBody>
        </p:sp>
      </p:grpSp>
      <p:pic>
        <p:nvPicPr>
          <p:cNvPr id="19" name="Picture 1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7706" y="4343400"/>
            <a:ext cx="2239014" cy="167926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6672018" y="6019800"/>
            <a:ext cx="20147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Luna fiber (core + cladding + polyamide coating)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0340470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229600" cy="831850"/>
          </a:xfrm>
        </p:spPr>
        <p:txBody>
          <a:bodyPr/>
          <a:lstStyle/>
          <a:p>
            <a:r>
              <a:rPr lang="en-US" sz="2800" b="1" i="1" dirty="0" smtClean="0"/>
              <a:t>Why do we need a new detection technology?</a:t>
            </a:r>
            <a:endParaRPr lang="en-US" sz="2400" b="1" i="1" dirty="0"/>
          </a:p>
        </p:txBody>
      </p:sp>
      <p:sp>
        <p:nvSpPr>
          <p:cNvPr id="14" name="Content Placeholder 13"/>
          <p:cNvSpPr>
            <a:spLocks noGrp="1"/>
          </p:cNvSpPr>
          <p:nvPr>
            <p:ph sz="half" idx="2"/>
          </p:nvPr>
        </p:nvSpPr>
        <p:spPr>
          <a:xfrm>
            <a:off x="152400" y="810580"/>
            <a:ext cx="8991600" cy="5448150"/>
          </a:xfrm>
        </p:spPr>
        <p:txBody>
          <a:bodyPr/>
          <a:lstStyle/>
          <a:p>
            <a:r>
              <a:rPr lang="en-US" sz="2400" dirty="0" smtClean="0"/>
              <a:t>Normal zone propagation is slow … </a:t>
            </a:r>
            <a:r>
              <a:rPr lang="en-US" sz="2400" i="1" dirty="0" smtClean="0"/>
              <a:t>very slow </a:t>
            </a:r>
            <a:r>
              <a:rPr lang="en-US" sz="2400" dirty="0" smtClean="0"/>
              <a:t>…so</a:t>
            </a:r>
          </a:p>
          <a:p>
            <a:pPr lvl="1"/>
            <a:r>
              <a:rPr lang="en-US" sz="2000" b="1" dirty="0" smtClean="0"/>
              <a:t>V=</a:t>
            </a:r>
            <a:r>
              <a:rPr lang="en-US" sz="3600" b="1" dirty="0" smtClean="0"/>
              <a:t>∫</a:t>
            </a:r>
            <a:r>
              <a:rPr lang="en-US" sz="2000" b="1" dirty="0" smtClean="0"/>
              <a:t>E(x)</a:t>
            </a:r>
            <a:r>
              <a:rPr lang="en-US" sz="2000" b="1" baseline="30000" dirty="0" smtClean="0"/>
              <a:t>.</a:t>
            </a:r>
            <a:r>
              <a:rPr lang="en-US" sz="2000" b="1" dirty="0" smtClean="0"/>
              <a:t>dl </a:t>
            </a:r>
            <a:endParaRPr lang="en-US" sz="2000" dirty="0" smtClean="0"/>
          </a:p>
          <a:p>
            <a:pPr lvl="1"/>
            <a:r>
              <a:rPr lang="en-US" sz="2000" dirty="0" smtClean="0"/>
              <a:t>The shapes of E(x) &amp; T(x) roughly match</a:t>
            </a:r>
          </a:p>
          <a:p>
            <a:pPr lvl="1"/>
            <a:r>
              <a:rPr lang="en-US" sz="2000" dirty="0" smtClean="0"/>
              <a:t>Slow propagation </a:t>
            </a:r>
            <a:r>
              <a:rPr lang="en-US" sz="2000" dirty="0" smtClean="0">
                <a:sym typeface="Wingdings"/>
              </a:rPr>
              <a:t> </a:t>
            </a:r>
            <a:r>
              <a:rPr lang="en-US" sz="2000" dirty="0" smtClean="0"/>
              <a:t>same V results from peaked or broad E(x), T(x)</a:t>
            </a:r>
          </a:p>
          <a:p>
            <a:pPr lvl="1"/>
            <a:r>
              <a:rPr lang="en-US" sz="2000" dirty="0" smtClean="0"/>
              <a:t>So </a:t>
            </a:r>
            <a:r>
              <a:rPr lang="en-US" sz="2000" b="1" dirty="0" smtClean="0"/>
              <a:t>higher </a:t>
            </a:r>
            <a:r>
              <a:rPr lang="en-US" sz="2000" b="1" dirty="0" err="1" smtClean="0"/>
              <a:t>T</a:t>
            </a:r>
            <a:r>
              <a:rPr lang="en-US" sz="2000" b="1" baseline="-25000" dirty="0" err="1" smtClean="0"/>
              <a:t>max</a:t>
            </a:r>
            <a:r>
              <a:rPr lang="en-US" sz="2000" b="1" dirty="0" smtClean="0"/>
              <a:t> and    T for the same voltage as LTS</a:t>
            </a:r>
          </a:p>
          <a:p>
            <a:pPr lvl="2"/>
            <a:r>
              <a:rPr lang="en-US" sz="1800" dirty="0"/>
              <a:t>Allowable </a:t>
            </a:r>
            <a:r>
              <a:rPr lang="en-US" sz="1800" dirty="0" err="1"/>
              <a:t>T</a:t>
            </a:r>
            <a:r>
              <a:rPr lang="en-US" sz="1800" baseline="-25000" dirty="0" err="1"/>
              <a:t>max</a:t>
            </a:r>
            <a:r>
              <a:rPr lang="en-US" sz="1800" dirty="0"/>
              <a:t> </a:t>
            </a:r>
            <a:r>
              <a:rPr lang="en-US" sz="1800" dirty="0" smtClean="0"/>
              <a:t>in REBCO not resolved; may vary between manufacturers, with slitting/cutting of strand, and strain-state from bending, Lorentz forces, etc.</a:t>
            </a:r>
          </a:p>
          <a:p>
            <a:pPr lvl="2"/>
            <a:r>
              <a:rPr lang="en-US" sz="1800" dirty="0" smtClean="0"/>
              <a:t>Bi2212 degradation begins at ~400 K, fairly independent of </a:t>
            </a:r>
            <a:r>
              <a:rPr lang="en-US" sz="1800" dirty="0" err="1" smtClean="0"/>
              <a:t>J</a:t>
            </a:r>
            <a:r>
              <a:rPr lang="en-US" sz="1800" baseline="-25000" dirty="0" err="1" smtClean="0"/>
              <a:t>c</a:t>
            </a:r>
            <a:endParaRPr lang="en-US" sz="1800" baseline="-25000" dirty="0" smtClean="0"/>
          </a:p>
          <a:p>
            <a:pPr lvl="1"/>
            <a:r>
              <a:rPr lang="en-US" sz="2000" dirty="0"/>
              <a:t>Fast, distributed sensing </a:t>
            </a:r>
            <a:r>
              <a:rPr lang="en-US" sz="2000" dirty="0" smtClean="0"/>
              <a:t>is needed</a:t>
            </a:r>
          </a:p>
          <a:p>
            <a:r>
              <a:rPr lang="en-US" sz="2400" dirty="0" smtClean="0"/>
              <a:t>Ultimately quench protection is a question of time</a:t>
            </a:r>
          </a:p>
          <a:p>
            <a:pPr lvl="1"/>
            <a:r>
              <a:rPr lang="en-US" sz="2000" b="1" dirty="0" smtClean="0"/>
              <a:t>time to detect &amp; protect </a:t>
            </a:r>
            <a:r>
              <a:rPr lang="en-US" sz="2000" i="1" dirty="0" smtClean="0"/>
              <a:t>versus</a:t>
            </a:r>
            <a:r>
              <a:rPr lang="en-US" sz="2000" dirty="0" smtClean="0"/>
              <a:t> </a:t>
            </a:r>
            <a:r>
              <a:rPr lang="en-US" sz="2000" b="1" dirty="0" smtClean="0"/>
              <a:t>time to degrade</a:t>
            </a:r>
          </a:p>
          <a:p>
            <a:r>
              <a:rPr lang="en-US" sz="2400" b="1" i="1" dirty="0" smtClean="0"/>
              <a:t>Mr. Voltage Tap puts HTS magnets at risk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CD44E8-0913-4ED6-8636-E10686D70A0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2720869" y="2602991"/>
            <a:ext cx="362259" cy="369332"/>
          </a:xfrm>
          <a:prstGeom prst="rect">
            <a:avLst/>
          </a:prstGeom>
        </p:spPr>
        <p:txBody>
          <a:bodyPr wrap="none">
            <a:spAutoFit/>
            <a:scene3d>
              <a:camera prst="orthographicFront">
                <a:rot lat="0" lon="0" rev="10800000"/>
              </a:camera>
              <a:lightRig rig="threePt" dir="t"/>
            </a:scene3d>
          </a:bodyPr>
          <a:lstStyle/>
          <a:p>
            <a:r>
              <a:rPr lang="en-US" b="1" i="1" dirty="0" err="1" smtClean="0"/>
              <a:t>Δ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5300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908050"/>
          </a:xfrm>
        </p:spPr>
        <p:txBody>
          <a:bodyPr/>
          <a:lstStyle/>
          <a:p>
            <a:r>
              <a:rPr lang="en-US" dirty="0" smtClean="0"/>
              <a:t>Why optical fibers?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52400" y="990601"/>
            <a:ext cx="8686800" cy="4133224"/>
          </a:xfrm>
        </p:spPr>
        <p:txBody>
          <a:bodyPr/>
          <a:lstStyle/>
          <a:p>
            <a:r>
              <a:rPr lang="en-US" dirty="0" smtClean="0"/>
              <a:t>Slow propagation </a:t>
            </a:r>
            <a:r>
              <a:rPr lang="en-US" dirty="0" smtClean="0">
                <a:sym typeface="Wingdings"/>
              </a:rPr>
              <a:t> high spatial resolution required </a:t>
            </a:r>
          </a:p>
          <a:p>
            <a:r>
              <a:rPr lang="en-US" dirty="0" smtClean="0"/>
              <a:t>Optical fibers:</a:t>
            </a:r>
          </a:p>
          <a:p>
            <a:pPr lvl="1"/>
            <a:r>
              <a:rPr lang="en-US" dirty="0" smtClean="0"/>
              <a:t>are inexpensive with COTS options</a:t>
            </a:r>
          </a:p>
          <a:p>
            <a:pPr lvl="1"/>
            <a:r>
              <a:rPr lang="en-US" dirty="0" smtClean="0"/>
              <a:t>are reasonably strong and flexible (but fine &amp; thus breakable)</a:t>
            </a:r>
          </a:p>
          <a:p>
            <a:pPr lvl="1"/>
            <a:r>
              <a:rPr lang="en-US" dirty="0" smtClean="0"/>
              <a:t>can be tailored to specific needs (e.g. geometry) with modest investment </a:t>
            </a:r>
          </a:p>
          <a:p>
            <a:pPr lvl="1"/>
            <a:r>
              <a:rPr lang="en-US" dirty="0" smtClean="0"/>
              <a:t>can </a:t>
            </a:r>
            <a:r>
              <a:rPr lang="en-US" dirty="0"/>
              <a:t>be coated to modify/protect their </a:t>
            </a:r>
            <a:r>
              <a:rPr lang="en-US" dirty="0" smtClean="0"/>
              <a:t>surface and behavior</a:t>
            </a:r>
          </a:p>
          <a:p>
            <a:pPr lvl="1"/>
            <a:r>
              <a:rPr lang="en-US" dirty="0" smtClean="0"/>
              <a:t>are immune to electromagnetic noise and unrelated voltage pick-up</a:t>
            </a:r>
          </a:p>
          <a:p>
            <a:pPr lvl="1"/>
            <a:r>
              <a:rPr lang="en-US" dirty="0" smtClean="0"/>
              <a:t>technologies under development for many applications</a:t>
            </a:r>
          </a:p>
          <a:p>
            <a:pPr lvl="2"/>
            <a:r>
              <a:rPr lang="en-US" dirty="0"/>
              <a:t>t</a:t>
            </a:r>
            <a:r>
              <a:rPr lang="en-US" dirty="0" smtClean="0"/>
              <a:t>hough at times this can be limitation as well because of varying foci</a:t>
            </a:r>
          </a:p>
          <a:p>
            <a:pPr lvl="2"/>
            <a:r>
              <a:rPr lang="en-US" dirty="0"/>
              <a:t>q</a:t>
            </a:r>
            <a:r>
              <a:rPr lang="en-US" dirty="0" smtClean="0"/>
              <a:t>uench detection may pose most challenging demands of optical fiber sensor applications </a:t>
            </a:r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endParaRPr lang="en-US" dirty="0" smtClean="0">
              <a:sym typeface="Wingdings"/>
            </a:endParaRP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8A40E3-2931-46D9-82F0-80195AE1283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5" name="Picture 4" descr="Humpbackdive1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65" b="33272"/>
          <a:stretch/>
        </p:blipFill>
        <p:spPr>
          <a:xfrm>
            <a:off x="5275542" y="4902408"/>
            <a:ext cx="3868458" cy="155448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854872" y="5601469"/>
            <a:ext cx="24423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Small signals can mean big things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78942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908050"/>
          </a:xfrm>
        </p:spPr>
        <p:txBody>
          <a:bodyPr/>
          <a:lstStyle/>
          <a:p>
            <a:r>
              <a:rPr lang="en-US" dirty="0" smtClean="0"/>
              <a:t>Optical fibers require “interrogation”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52399" y="946804"/>
            <a:ext cx="8824649" cy="4319527"/>
          </a:xfrm>
        </p:spPr>
        <p:txBody>
          <a:bodyPr/>
          <a:lstStyle/>
          <a:p>
            <a:r>
              <a:rPr lang="en-US" dirty="0" smtClean="0"/>
              <a:t>Fiber Bragg gratings </a:t>
            </a:r>
            <a:r>
              <a:rPr lang="en-US" dirty="0" smtClean="0">
                <a:sym typeface="Wingdings"/>
              </a:rPr>
              <a:t> point measurements, easy to have multiple points per fiber</a:t>
            </a:r>
          </a:p>
          <a:p>
            <a:pPr lvl="1"/>
            <a:r>
              <a:rPr lang="en-US" dirty="0" smtClean="0">
                <a:sym typeface="Wingdings"/>
              </a:rPr>
              <a:t>But locations are fixed once fiber is manufactured</a:t>
            </a:r>
          </a:p>
          <a:p>
            <a:pPr lvl="1"/>
            <a:r>
              <a:rPr lang="en-US" dirty="0" smtClean="0">
                <a:sym typeface="Wingdings"/>
              </a:rPr>
              <a:t>Success very unlikely with PMP Bi2212 (gratings may disappear)</a:t>
            </a:r>
          </a:p>
          <a:p>
            <a:r>
              <a:rPr lang="en-US" dirty="0" err="1" smtClean="0">
                <a:sym typeface="Wingdings"/>
              </a:rPr>
              <a:t>Brillouin</a:t>
            </a:r>
            <a:r>
              <a:rPr lang="en-US" dirty="0" smtClean="0">
                <a:sym typeface="Wingdings"/>
              </a:rPr>
              <a:t> scattering  sensitivity problems at desired temperatures</a:t>
            </a:r>
          </a:p>
          <a:p>
            <a:r>
              <a:rPr lang="en-US" dirty="0" smtClean="0">
                <a:sym typeface="Wingdings"/>
              </a:rPr>
              <a:t>Rayleigh </a:t>
            </a:r>
            <a:r>
              <a:rPr lang="en-US" dirty="0" smtClean="0">
                <a:sym typeface="Wingdings"/>
              </a:rPr>
              <a:t>scattering (Rayleigh-scattering Interrogated Optical Fibers (RIOF)</a:t>
            </a:r>
            <a:endParaRPr lang="en-US" dirty="0" smtClean="0">
              <a:sym typeface="Wingdings"/>
            </a:endParaRPr>
          </a:p>
          <a:p>
            <a:pPr lvl="1"/>
            <a:r>
              <a:rPr lang="en-US" dirty="0"/>
              <a:t>Caused by random fluctuations of the index profile along the fiber length; essentially an infinite number of intrinsic FBGs on an ordinary optical fiber</a:t>
            </a:r>
          </a:p>
          <a:p>
            <a:pPr lvl="1"/>
            <a:r>
              <a:rPr lang="en-US" dirty="0" smtClean="0"/>
              <a:t>Truly continuous, distributed sensor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8A40E3-2931-46D9-82F0-80195AE1283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9071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RIOF based quench detection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3B9DE9-BE93-4D2D-AF10-F7FA709C3D3D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5050878" y="3121883"/>
            <a:ext cx="3962400" cy="3393737"/>
            <a:chOff x="4876800" y="2971800"/>
            <a:chExt cx="3657429" cy="3165137"/>
          </a:xfrm>
        </p:grpSpPr>
        <p:pic>
          <p:nvPicPr>
            <p:cNvPr id="7" name="Picture 6" descr="Helix_T_1a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876800" y="2971800"/>
              <a:ext cx="3657429" cy="3047857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6705600" y="3962400"/>
              <a:ext cx="72462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Turn N</a:t>
              </a:r>
              <a:endParaRPr lang="en-US" sz="14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608935" y="4776371"/>
              <a:ext cx="88331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Turn N-1</a:t>
              </a:r>
              <a:endParaRPr lang="en-US" sz="1400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847115" y="4776371"/>
              <a:ext cx="92820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Turn N+1</a:t>
              </a:r>
              <a:endParaRPr lang="en-US" sz="1400" dirty="0"/>
            </a:p>
          </p:txBody>
        </p:sp>
        <p:sp>
          <p:nvSpPr>
            <p:cNvPr id="11" name="TextBox 10"/>
            <p:cNvSpPr txBox="1"/>
            <p:nvPr/>
          </p:nvSpPr>
          <p:spPr>
            <a:xfrm rot="16200000">
              <a:off x="4242817" y="4221778"/>
              <a:ext cx="1606530" cy="3077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Peak temperature</a:t>
              </a:r>
              <a:endParaRPr lang="en-US" sz="14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386927" y="5829160"/>
              <a:ext cx="1128835" cy="3077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Fiber length</a:t>
              </a:r>
              <a:endParaRPr lang="en-US" sz="1400" dirty="0"/>
            </a:p>
          </p:txBody>
        </p:sp>
      </p:grpSp>
      <p:sp>
        <p:nvSpPr>
          <p:cNvPr id="14" name="Content Placeholder 3"/>
          <p:cNvSpPr txBox="1">
            <a:spLocks/>
          </p:cNvSpPr>
          <p:nvPr/>
        </p:nvSpPr>
        <p:spPr>
          <a:xfrm>
            <a:off x="152400" y="694977"/>
            <a:ext cx="8686800" cy="5578629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r>
              <a:rPr lang="en-US" sz="2000" dirty="0" smtClean="0"/>
              <a:t>“Spectral shift” in reflected spectrum translated into local T &amp; strain variation by comparison to reference scan, giving temperature/strain profile along entire fiber</a:t>
            </a:r>
          </a:p>
          <a:p>
            <a:r>
              <a:rPr lang="en-US" sz="2000" dirty="0" smtClean="0"/>
              <a:t>Can redefine “t=0” anytime via new reference scan</a:t>
            </a:r>
          </a:p>
          <a:p>
            <a:r>
              <a:rPr lang="en-US" sz="2000" dirty="0" smtClean="0"/>
              <a:t>Potentially enormous volume of data</a:t>
            </a:r>
          </a:p>
          <a:p>
            <a:pPr lvl="1"/>
            <a:r>
              <a:rPr lang="en-US" sz="1800" dirty="0" smtClean="0"/>
              <a:t>Spatial resolution ultimately limited by wavelength of light and scale-length of defects</a:t>
            </a:r>
          </a:p>
          <a:p>
            <a:pPr lvl="1"/>
            <a:r>
              <a:rPr lang="en-US" sz="1800" dirty="0" smtClean="0"/>
              <a:t>Temporal resolution limited by data acquisition and analysis</a:t>
            </a:r>
          </a:p>
          <a:p>
            <a:r>
              <a:rPr lang="en-US" sz="2000" dirty="0" smtClean="0">
                <a:cs typeface="Arial Narrow"/>
              </a:rPr>
              <a:t>“</a:t>
            </a:r>
            <a:r>
              <a:rPr lang="en-US" sz="2000" dirty="0">
                <a:cs typeface="Arial Narrow"/>
              </a:rPr>
              <a:t>Capture” MPZ real-time with sufficient temporal and spatial </a:t>
            </a:r>
            <a:r>
              <a:rPr lang="en-US" sz="2000" dirty="0" smtClean="0">
                <a:cs typeface="Arial Narrow"/>
              </a:rPr>
              <a:t>resolution</a:t>
            </a:r>
          </a:p>
          <a:p>
            <a:r>
              <a:rPr lang="en-US" sz="2000" dirty="0" smtClean="0">
                <a:cs typeface="Arial Narrow"/>
              </a:rPr>
              <a:t>Match </a:t>
            </a:r>
            <a:r>
              <a:rPr lang="en-US" sz="2000" dirty="0">
                <a:cs typeface="Arial Narrow"/>
              </a:rPr>
              <a:t>DAQ technology </a:t>
            </a:r>
            <a:r>
              <a:rPr lang="en-US" sz="2000" dirty="0" smtClean="0">
                <a:cs typeface="Arial Narrow"/>
              </a:rPr>
              <a:t>with coil behavior</a:t>
            </a:r>
            <a:endParaRPr lang="en-US" sz="2000" dirty="0">
              <a:cs typeface="Arial Narrow"/>
            </a:endParaRPr>
          </a:p>
        </p:txBody>
      </p:sp>
      <p:pic>
        <p:nvPicPr>
          <p:cNvPr id="4" name="Picture 3" descr="resolution MPZ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539" y="3503583"/>
            <a:ext cx="4395276" cy="3268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40717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itle 52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r>
              <a:rPr lang="en-US" dirty="0" smtClean="0"/>
              <a:t>E.g., real-time detection logic flow for RIOF &amp; MPZ criterion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3B9DE9-BE93-4D2D-AF10-F7FA709C3D3D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4228185" y="2864745"/>
            <a:ext cx="4548479" cy="1564005"/>
            <a:chOff x="2126285" y="1941038"/>
            <a:chExt cx="4891289" cy="2369365"/>
          </a:xfrm>
        </p:grpSpPr>
        <p:grpSp>
          <p:nvGrpSpPr>
            <p:cNvPr id="4" name="Group 5"/>
            <p:cNvGrpSpPr/>
            <p:nvPr/>
          </p:nvGrpSpPr>
          <p:grpSpPr>
            <a:xfrm>
              <a:off x="2126285" y="1941038"/>
              <a:ext cx="4891289" cy="2369365"/>
              <a:chOff x="2126285" y="1941038"/>
              <a:chExt cx="4891289" cy="2369365"/>
            </a:xfrm>
          </p:grpSpPr>
          <p:sp>
            <p:nvSpPr>
              <p:cNvPr id="6" name="Rectangle 5"/>
              <p:cNvSpPr/>
              <p:nvPr/>
            </p:nvSpPr>
            <p:spPr>
              <a:xfrm>
                <a:off x="4257676" y="2390775"/>
                <a:ext cx="529984" cy="1419225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cxnSp>
            <p:nvCxnSpPr>
              <p:cNvPr id="7" name="Straight Connector 6"/>
              <p:cNvCxnSpPr/>
              <p:nvPr/>
            </p:nvCxnSpPr>
            <p:spPr>
              <a:xfrm>
                <a:off x="2126285" y="3810000"/>
                <a:ext cx="4807915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" name="TextBox 4"/>
              <p:cNvSpPr txBox="1"/>
              <p:nvPr/>
            </p:nvSpPr>
            <p:spPr>
              <a:xfrm>
                <a:off x="4103926" y="3838046"/>
                <a:ext cx="815781" cy="46626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400" dirty="0" smtClean="0">
                    <a:latin typeface="Calibri" pitchFamily="34" charset="0"/>
                    <a:cs typeface="Calibri" pitchFamily="34" charset="0"/>
                  </a:rPr>
                  <a:t>Turn #N</a:t>
                </a:r>
                <a:endParaRPr lang="en-US" sz="1400" dirty="0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9" name="TextBox 5"/>
              <p:cNvSpPr txBox="1"/>
              <p:nvPr/>
            </p:nvSpPr>
            <p:spPr>
              <a:xfrm>
                <a:off x="2381424" y="3844141"/>
                <a:ext cx="1089867" cy="46626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400" dirty="0" smtClean="0">
                    <a:latin typeface="Calibri" pitchFamily="34" charset="0"/>
                    <a:cs typeface="Calibri" pitchFamily="34" charset="0"/>
                  </a:rPr>
                  <a:t>Turn #(N-1)</a:t>
                </a:r>
                <a:endParaRPr lang="en-US" sz="1400" dirty="0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10" name="TextBox 6"/>
              <p:cNvSpPr txBox="1"/>
              <p:nvPr/>
            </p:nvSpPr>
            <p:spPr>
              <a:xfrm>
                <a:off x="5582739" y="3842922"/>
                <a:ext cx="1127791" cy="46626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400" dirty="0" smtClean="0">
                    <a:latin typeface="Calibri" pitchFamily="34" charset="0"/>
                    <a:cs typeface="Calibri" pitchFamily="34" charset="0"/>
                  </a:rPr>
                  <a:t>Turn #(N+1)</a:t>
                </a:r>
                <a:endParaRPr lang="en-US" sz="1400" dirty="0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11" name="TextBox 7"/>
              <p:cNvSpPr txBox="1"/>
              <p:nvPr/>
            </p:nvSpPr>
            <p:spPr>
              <a:xfrm>
                <a:off x="3617290" y="1941038"/>
                <a:ext cx="1811960" cy="4662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sz="1400" dirty="0" smtClean="0">
                    <a:latin typeface="Calibri" pitchFamily="34" charset="0"/>
                    <a:cs typeface="Calibri" pitchFamily="34" charset="0"/>
                  </a:rPr>
                  <a:t>True hot spot region</a:t>
                </a:r>
                <a:endParaRPr lang="en-US" sz="1400" dirty="0">
                  <a:latin typeface="Calibri" pitchFamily="34" charset="0"/>
                  <a:cs typeface="Calibri" pitchFamily="34" charset="0"/>
                </a:endParaRPr>
              </a:p>
            </p:txBody>
          </p:sp>
          <p:cxnSp>
            <p:nvCxnSpPr>
              <p:cNvPr id="12" name="Straight Connector 11"/>
              <p:cNvCxnSpPr/>
              <p:nvPr/>
            </p:nvCxnSpPr>
            <p:spPr>
              <a:xfrm>
                <a:off x="2209800" y="3351212"/>
                <a:ext cx="4610100" cy="1588"/>
              </a:xfrm>
              <a:prstGeom prst="line">
                <a:avLst/>
              </a:prstGeom>
              <a:ln w="127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TextBox 9"/>
              <p:cNvSpPr txBox="1"/>
              <p:nvPr/>
            </p:nvSpPr>
            <p:spPr>
              <a:xfrm>
                <a:off x="2133600" y="2581030"/>
                <a:ext cx="2362200" cy="4662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400" dirty="0" smtClean="0">
                    <a:latin typeface="Calibri" pitchFamily="34" charset="0"/>
                    <a:cs typeface="Calibri" pitchFamily="34" charset="0"/>
                  </a:rPr>
                  <a:t>MPZ  detection threshold</a:t>
                </a:r>
                <a:endParaRPr lang="en-US" sz="1400" dirty="0">
                  <a:latin typeface="Calibri" pitchFamily="34" charset="0"/>
                  <a:cs typeface="Calibri" pitchFamily="34" charset="0"/>
                </a:endParaRPr>
              </a:p>
            </p:txBody>
          </p:sp>
          <p:cxnSp>
            <p:nvCxnSpPr>
              <p:cNvPr id="14" name="Straight Connector 13"/>
              <p:cNvCxnSpPr/>
              <p:nvPr/>
            </p:nvCxnSpPr>
            <p:spPr>
              <a:xfrm>
                <a:off x="4114800" y="2590800"/>
                <a:ext cx="990600" cy="1588"/>
              </a:xfrm>
              <a:prstGeom prst="line">
                <a:avLst/>
              </a:prstGeom>
              <a:ln w="127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TextBox 11"/>
              <p:cNvSpPr txBox="1"/>
              <p:nvPr/>
            </p:nvSpPr>
            <p:spPr>
              <a:xfrm>
                <a:off x="5141149" y="2348305"/>
                <a:ext cx="1876425" cy="4662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sz="1400" i="1" dirty="0" smtClean="0">
                    <a:latin typeface="Calibri" pitchFamily="34" charset="0"/>
                    <a:cs typeface="Calibri" pitchFamily="34" charset="0"/>
                  </a:rPr>
                  <a:t>T</a:t>
                </a:r>
                <a:r>
                  <a:rPr lang="en-US" sz="1400" dirty="0" smtClean="0">
                    <a:latin typeface="Calibri" pitchFamily="34" charset="0"/>
                    <a:cs typeface="Calibri" pitchFamily="34" charset="0"/>
                  </a:rPr>
                  <a:t> = 200 K = </a:t>
                </a:r>
                <a:r>
                  <a:rPr lang="en-US" sz="1400" i="1" dirty="0" err="1" smtClean="0">
                    <a:latin typeface="Calibri" pitchFamily="34" charset="0"/>
                    <a:cs typeface="Calibri" pitchFamily="34" charset="0"/>
                  </a:rPr>
                  <a:t>T</a:t>
                </a:r>
                <a:r>
                  <a:rPr lang="en-US" sz="1400" baseline="-25000" dirty="0" err="1" smtClean="0">
                    <a:latin typeface="Calibri" pitchFamily="34" charset="0"/>
                    <a:cs typeface="Calibri" pitchFamily="34" charset="0"/>
                  </a:rPr>
                  <a:t>limit</a:t>
                </a:r>
                <a:endParaRPr lang="en-US" sz="1400" baseline="-25000" dirty="0">
                  <a:latin typeface="Calibri" pitchFamily="34" charset="0"/>
                  <a:cs typeface="Calibri" pitchFamily="34" charset="0"/>
                </a:endParaRPr>
              </a:p>
            </p:txBody>
          </p:sp>
          <p:sp>
            <p:nvSpPr>
              <p:cNvPr id="16" name="Freeform 15"/>
              <p:cNvSpPr/>
              <p:nvPr/>
            </p:nvSpPr>
            <p:spPr>
              <a:xfrm>
                <a:off x="2491917" y="3209925"/>
                <a:ext cx="832308" cy="600489"/>
              </a:xfrm>
              <a:custGeom>
                <a:avLst/>
                <a:gdLst>
                  <a:gd name="connsiteX0" fmla="*/ 0 w 1224501"/>
                  <a:gd name="connsiteY0" fmla="*/ 858741 h 858741"/>
                  <a:gd name="connsiteX1" fmla="*/ 270345 w 1224501"/>
                  <a:gd name="connsiteY1" fmla="*/ 707666 h 858741"/>
                  <a:gd name="connsiteX2" fmla="*/ 612251 w 1224501"/>
                  <a:gd name="connsiteY2" fmla="*/ 0 h 858741"/>
                  <a:gd name="connsiteX3" fmla="*/ 954157 w 1224501"/>
                  <a:gd name="connsiteY3" fmla="*/ 707666 h 858741"/>
                  <a:gd name="connsiteX4" fmla="*/ 1224501 w 1224501"/>
                  <a:gd name="connsiteY4" fmla="*/ 858741 h 8587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24501" h="858741">
                    <a:moveTo>
                      <a:pt x="0" y="858741"/>
                    </a:moveTo>
                    <a:cubicBezTo>
                      <a:pt x="84151" y="854765"/>
                      <a:pt x="168303" y="850790"/>
                      <a:pt x="270345" y="707666"/>
                    </a:cubicBezTo>
                    <a:cubicBezTo>
                      <a:pt x="372387" y="564543"/>
                      <a:pt x="498282" y="0"/>
                      <a:pt x="612251" y="0"/>
                    </a:cubicBezTo>
                    <a:cubicBezTo>
                      <a:pt x="726220" y="0"/>
                      <a:pt x="852115" y="564543"/>
                      <a:pt x="954157" y="707666"/>
                    </a:cubicBezTo>
                    <a:cubicBezTo>
                      <a:pt x="1056199" y="850790"/>
                      <a:pt x="1140350" y="854765"/>
                      <a:pt x="1224501" y="858741"/>
                    </a:cubicBezTo>
                  </a:path>
                </a:pathLst>
              </a:cu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17" name="Freeform 16"/>
              <p:cNvSpPr/>
              <p:nvPr/>
            </p:nvSpPr>
            <p:spPr>
              <a:xfrm>
                <a:off x="5692317" y="3209925"/>
                <a:ext cx="832308" cy="600489"/>
              </a:xfrm>
              <a:custGeom>
                <a:avLst/>
                <a:gdLst>
                  <a:gd name="connsiteX0" fmla="*/ 0 w 1224501"/>
                  <a:gd name="connsiteY0" fmla="*/ 858741 h 858741"/>
                  <a:gd name="connsiteX1" fmla="*/ 270345 w 1224501"/>
                  <a:gd name="connsiteY1" fmla="*/ 707666 h 858741"/>
                  <a:gd name="connsiteX2" fmla="*/ 612251 w 1224501"/>
                  <a:gd name="connsiteY2" fmla="*/ 0 h 858741"/>
                  <a:gd name="connsiteX3" fmla="*/ 954157 w 1224501"/>
                  <a:gd name="connsiteY3" fmla="*/ 707666 h 858741"/>
                  <a:gd name="connsiteX4" fmla="*/ 1224501 w 1224501"/>
                  <a:gd name="connsiteY4" fmla="*/ 858741 h 8587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24501" h="858741">
                    <a:moveTo>
                      <a:pt x="0" y="858741"/>
                    </a:moveTo>
                    <a:cubicBezTo>
                      <a:pt x="84151" y="854765"/>
                      <a:pt x="168303" y="850790"/>
                      <a:pt x="270345" y="707666"/>
                    </a:cubicBezTo>
                    <a:cubicBezTo>
                      <a:pt x="372387" y="564543"/>
                      <a:pt x="498282" y="0"/>
                      <a:pt x="612251" y="0"/>
                    </a:cubicBezTo>
                    <a:cubicBezTo>
                      <a:pt x="726220" y="0"/>
                      <a:pt x="852115" y="564543"/>
                      <a:pt x="954157" y="707666"/>
                    </a:cubicBezTo>
                    <a:cubicBezTo>
                      <a:pt x="1056199" y="850790"/>
                      <a:pt x="1140350" y="854765"/>
                      <a:pt x="1224501" y="858741"/>
                    </a:cubicBezTo>
                  </a:path>
                </a:pathLst>
              </a:cu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  <p:sp>
            <p:nvSpPr>
              <p:cNvPr id="18" name="Freeform 17"/>
              <p:cNvSpPr/>
              <p:nvPr/>
            </p:nvSpPr>
            <p:spPr>
              <a:xfrm>
                <a:off x="3939717" y="2399402"/>
                <a:ext cx="1156158" cy="1410114"/>
              </a:xfrm>
              <a:custGeom>
                <a:avLst/>
                <a:gdLst>
                  <a:gd name="connsiteX0" fmla="*/ 0 w 1224501"/>
                  <a:gd name="connsiteY0" fmla="*/ 858741 h 858741"/>
                  <a:gd name="connsiteX1" fmla="*/ 270345 w 1224501"/>
                  <a:gd name="connsiteY1" fmla="*/ 707666 h 858741"/>
                  <a:gd name="connsiteX2" fmla="*/ 612251 w 1224501"/>
                  <a:gd name="connsiteY2" fmla="*/ 0 h 858741"/>
                  <a:gd name="connsiteX3" fmla="*/ 954157 w 1224501"/>
                  <a:gd name="connsiteY3" fmla="*/ 707666 h 858741"/>
                  <a:gd name="connsiteX4" fmla="*/ 1224501 w 1224501"/>
                  <a:gd name="connsiteY4" fmla="*/ 858741 h 8587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24501" h="858741">
                    <a:moveTo>
                      <a:pt x="0" y="858741"/>
                    </a:moveTo>
                    <a:cubicBezTo>
                      <a:pt x="84151" y="854765"/>
                      <a:pt x="168303" y="850790"/>
                      <a:pt x="270345" y="707666"/>
                    </a:cubicBezTo>
                    <a:cubicBezTo>
                      <a:pt x="372387" y="564543"/>
                      <a:pt x="498282" y="0"/>
                      <a:pt x="612251" y="0"/>
                    </a:cubicBezTo>
                    <a:cubicBezTo>
                      <a:pt x="726220" y="0"/>
                      <a:pt x="852115" y="564543"/>
                      <a:pt x="954157" y="707666"/>
                    </a:cubicBezTo>
                    <a:cubicBezTo>
                      <a:pt x="1056199" y="850790"/>
                      <a:pt x="1140350" y="854765"/>
                      <a:pt x="1224501" y="858741"/>
                    </a:cubicBezTo>
                  </a:path>
                </a:pathLst>
              </a:cu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US"/>
              </a:p>
            </p:txBody>
          </p:sp>
        </p:grpSp>
        <p:cxnSp>
          <p:nvCxnSpPr>
            <p:cNvPr id="5" name="Straight Arrow Connector 4"/>
            <p:cNvCxnSpPr/>
            <p:nvPr/>
          </p:nvCxnSpPr>
          <p:spPr>
            <a:xfrm flipH="1">
              <a:off x="2514600" y="2971800"/>
              <a:ext cx="304800" cy="38100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Arc 18"/>
          <p:cNvSpPr/>
          <p:nvPr/>
        </p:nvSpPr>
        <p:spPr>
          <a:xfrm>
            <a:off x="829191" y="2276851"/>
            <a:ext cx="5607129" cy="1267364"/>
          </a:xfrm>
          <a:prstGeom prst="arc">
            <a:avLst/>
          </a:prstGeom>
          <a:ln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0" name="Group 19"/>
          <p:cNvGrpSpPr/>
          <p:nvPr/>
        </p:nvGrpSpPr>
        <p:grpSpPr>
          <a:xfrm>
            <a:off x="1078975" y="1175680"/>
            <a:ext cx="2889869" cy="4608599"/>
            <a:chOff x="1288525" y="1470955"/>
            <a:chExt cx="2889869" cy="4608599"/>
          </a:xfrm>
        </p:grpSpPr>
        <p:grpSp>
          <p:nvGrpSpPr>
            <p:cNvPr id="21" name="Group 55"/>
            <p:cNvGrpSpPr/>
            <p:nvPr/>
          </p:nvGrpSpPr>
          <p:grpSpPr>
            <a:xfrm>
              <a:off x="1695519" y="1470955"/>
              <a:ext cx="2073870" cy="4608600"/>
              <a:chOff x="1695519" y="1249306"/>
              <a:chExt cx="2073870" cy="4906449"/>
            </a:xfrm>
          </p:grpSpPr>
          <p:grpSp>
            <p:nvGrpSpPr>
              <p:cNvPr id="32" name="Group 20"/>
              <p:cNvGrpSpPr/>
              <p:nvPr/>
            </p:nvGrpSpPr>
            <p:grpSpPr>
              <a:xfrm>
                <a:off x="1697889" y="3895661"/>
                <a:ext cx="2066925" cy="770305"/>
                <a:chOff x="3114675" y="3914775"/>
                <a:chExt cx="2066925" cy="895350"/>
              </a:xfrm>
            </p:grpSpPr>
            <p:sp>
              <p:nvSpPr>
                <p:cNvPr id="48" name="Flowchart: Decision 47"/>
                <p:cNvSpPr/>
                <p:nvPr/>
              </p:nvSpPr>
              <p:spPr>
                <a:xfrm>
                  <a:off x="3114675" y="3914775"/>
                  <a:ext cx="2066925" cy="895350"/>
                </a:xfrm>
                <a:prstGeom prst="flowChartDecision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49" name="TextBox 48"/>
                <p:cNvSpPr txBox="1"/>
                <p:nvPr/>
              </p:nvSpPr>
              <p:spPr>
                <a:xfrm>
                  <a:off x="3571844" y="4156534"/>
                  <a:ext cx="1191352" cy="4189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600" dirty="0" smtClean="0">
                      <a:solidFill>
                        <a:srgbClr val="FF0000"/>
                      </a:solidFill>
                      <a:latin typeface="+mn-lt"/>
                      <a:cs typeface="Calibri" pitchFamily="34" charset="0"/>
                    </a:rPr>
                    <a:t>NZ &gt;= MPZ ?</a:t>
                  </a:r>
                </a:p>
              </p:txBody>
            </p:sp>
          </p:grpSp>
          <p:grpSp>
            <p:nvGrpSpPr>
              <p:cNvPr id="33" name="Group 18"/>
              <p:cNvGrpSpPr/>
              <p:nvPr/>
            </p:nvGrpSpPr>
            <p:grpSpPr>
              <a:xfrm>
                <a:off x="1697889" y="2116081"/>
                <a:ext cx="2066925" cy="622568"/>
                <a:chOff x="3076575" y="1762125"/>
                <a:chExt cx="2066925" cy="622568"/>
              </a:xfrm>
            </p:grpSpPr>
            <p:sp>
              <p:nvSpPr>
                <p:cNvPr id="46" name="TextBox 45"/>
                <p:cNvSpPr txBox="1"/>
                <p:nvPr/>
              </p:nvSpPr>
              <p:spPr>
                <a:xfrm>
                  <a:off x="3137987" y="1762125"/>
                  <a:ext cx="1944763" cy="62256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600" dirty="0" smtClean="0">
                      <a:latin typeface="+mn-lt"/>
                      <a:cs typeface="Calibri" pitchFamily="34" charset="0"/>
                    </a:rPr>
                    <a:t>Scan for and remember</a:t>
                  </a:r>
                </a:p>
                <a:p>
                  <a:pPr algn="ctr"/>
                  <a:r>
                    <a:rPr lang="en-US" sz="1600" dirty="0" smtClean="0">
                      <a:latin typeface="+mn-lt"/>
                      <a:cs typeface="Calibri" pitchFamily="34" charset="0"/>
                    </a:rPr>
                    <a:t>true hot-spot locations</a:t>
                  </a:r>
                </a:p>
              </p:txBody>
            </p:sp>
            <p:sp>
              <p:nvSpPr>
                <p:cNvPr id="47" name="Flowchart: Process 46"/>
                <p:cNvSpPr/>
                <p:nvPr/>
              </p:nvSpPr>
              <p:spPr>
                <a:xfrm>
                  <a:off x="3076575" y="1781175"/>
                  <a:ext cx="2066925" cy="590550"/>
                </a:xfrm>
                <a:prstGeom prst="flowChartProcess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</p:grpSp>
          <p:grpSp>
            <p:nvGrpSpPr>
              <p:cNvPr id="34" name="Group 19"/>
              <p:cNvGrpSpPr/>
              <p:nvPr/>
            </p:nvGrpSpPr>
            <p:grpSpPr>
              <a:xfrm>
                <a:off x="1697889" y="3001906"/>
                <a:ext cx="2066925" cy="622568"/>
                <a:chOff x="3114675" y="3038475"/>
                <a:chExt cx="2066925" cy="622568"/>
              </a:xfrm>
            </p:grpSpPr>
            <p:sp>
              <p:nvSpPr>
                <p:cNvPr id="44" name="TextBox 43"/>
                <p:cNvSpPr txBox="1"/>
                <p:nvPr/>
              </p:nvSpPr>
              <p:spPr>
                <a:xfrm>
                  <a:off x="3216871" y="3038475"/>
                  <a:ext cx="1882246" cy="62256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600" dirty="0" smtClean="0">
                      <a:latin typeface="+mn-lt"/>
                      <a:cs typeface="Calibri" pitchFamily="34" charset="0"/>
                    </a:rPr>
                    <a:t>Scan normal zone size</a:t>
                  </a:r>
                </a:p>
                <a:p>
                  <a:pPr algn="ctr"/>
                  <a:r>
                    <a:rPr lang="en-US" sz="1600" dirty="0" smtClean="0">
                      <a:latin typeface="+mn-lt"/>
                      <a:cs typeface="Calibri" pitchFamily="34" charset="0"/>
                    </a:rPr>
                    <a:t>(NZ) for T &gt; </a:t>
                  </a:r>
                  <a:r>
                    <a:rPr lang="en-US" sz="1600" dirty="0" err="1" smtClean="0">
                      <a:latin typeface="+mn-lt"/>
                      <a:cs typeface="Calibri" pitchFamily="34" charset="0"/>
                    </a:rPr>
                    <a:t>T</a:t>
                  </a:r>
                  <a:r>
                    <a:rPr lang="en-US" sz="1600" baseline="-25000" dirty="0" err="1" smtClean="0">
                      <a:latin typeface="+mn-lt"/>
                      <a:cs typeface="Calibri" pitchFamily="34" charset="0"/>
                    </a:rPr>
                    <a:t>mpz</a:t>
                  </a:r>
                  <a:endParaRPr lang="en-US" sz="1600" dirty="0" smtClean="0">
                    <a:latin typeface="+mn-lt"/>
                    <a:cs typeface="Calibri" pitchFamily="34" charset="0"/>
                  </a:endParaRPr>
                </a:p>
              </p:txBody>
            </p:sp>
            <p:sp>
              <p:nvSpPr>
                <p:cNvPr id="45" name="Flowchart: Process 44"/>
                <p:cNvSpPr/>
                <p:nvPr/>
              </p:nvSpPr>
              <p:spPr>
                <a:xfrm>
                  <a:off x="3114675" y="3057525"/>
                  <a:ext cx="2066925" cy="590550"/>
                </a:xfrm>
                <a:prstGeom prst="flowChartProcess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</p:grpSp>
          <p:grpSp>
            <p:nvGrpSpPr>
              <p:cNvPr id="35" name="Group 17"/>
              <p:cNvGrpSpPr/>
              <p:nvPr/>
            </p:nvGrpSpPr>
            <p:grpSpPr>
              <a:xfrm>
                <a:off x="1697889" y="1249306"/>
                <a:ext cx="2066925" cy="594300"/>
                <a:chOff x="3067050" y="857250"/>
                <a:chExt cx="2066925" cy="594300"/>
              </a:xfrm>
            </p:grpSpPr>
            <p:sp>
              <p:nvSpPr>
                <p:cNvPr id="42" name="TextBox 41"/>
                <p:cNvSpPr txBox="1"/>
                <p:nvPr/>
              </p:nvSpPr>
              <p:spPr>
                <a:xfrm>
                  <a:off x="3582499" y="866775"/>
                  <a:ext cx="1055738" cy="5847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600" dirty="0" smtClean="0">
                      <a:latin typeface="+mn-lt"/>
                      <a:cs typeface="Calibri" pitchFamily="34" charset="0"/>
                    </a:rPr>
                    <a:t>Scan T with</a:t>
                  </a:r>
                </a:p>
                <a:p>
                  <a:pPr algn="ctr"/>
                  <a:r>
                    <a:rPr lang="el-GR" sz="1600" dirty="0" smtClean="0">
                      <a:solidFill>
                        <a:srgbClr val="000000"/>
                      </a:solidFill>
                      <a:latin typeface="+mn-lt"/>
                      <a:cs typeface="Calibri" pitchFamily="34" charset="0"/>
                    </a:rPr>
                    <a:t>Δ</a:t>
                  </a:r>
                  <a:r>
                    <a:rPr lang="en-US" sz="1600" i="1" dirty="0" smtClean="0">
                      <a:solidFill>
                        <a:srgbClr val="000000"/>
                      </a:solidFill>
                      <a:latin typeface="+mn-lt"/>
                      <a:cs typeface="Calibri" pitchFamily="34" charset="0"/>
                    </a:rPr>
                    <a:t>x</a:t>
                  </a:r>
                  <a:r>
                    <a:rPr lang="en-US" sz="1600" dirty="0" smtClean="0">
                      <a:solidFill>
                        <a:srgbClr val="000000"/>
                      </a:solidFill>
                      <a:latin typeface="+mn-lt"/>
                      <a:cs typeface="Calibri" pitchFamily="34" charset="0"/>
                    </a:rPr>
                    <a:t> and </a:t>
                  </a:r>
                  <a:r>
                    <a:rPr lang="el-GR" sz="1600" dirty="0" smtClean="0">
                      <a:solidFill>
                        <a:srgbClr val="000000"/>
                      </a:solidFill>
                      <a:latin typeface="+mn-lt"/>
                      <a:cs typeface="Calibri" pitchFamily="34" charset="0"/>
                    </a:rPr>
                    <a:t>Δ</a:t>
                  </a:r>
                  <a:r>
                    <a:rPr lang="en-US" sz="1600" i="1" dirty="0" smtClean="0">
                      <a:solidFill>
                        <a:srgbClr val="000000"/>
                      </a:solidFill>
                      <a:latin typeface="+mn-lt"/>
                      <a:cs typeface="Calibri" pitchFamily="34" charset="0"/>
                    </a:rPr>
                    <a:t>t</a:t>
                  </a:r>
                  <a:r>
                    <a:rPr lang="en-US" sz="1600" dirty="0" smtClean="0">
                      <a:latin typeface="+mn-lt"/>
                      <a:cs typeface="Calibri" pitchFamily="34" charset="0"/>
                    </a:rPr>
                    <a:t> </a:t>
                  </a:r>
                  <a:endParaRPr lang="en-US" sz="1600" dirty="0">
                    <a:latin typeface="+mn-lt"/>
                    <a:cs typeface="Calibri" pitchFamily="34" charset="0"/>
                  </a:endParaRPr>
                </a:p>
              </p:txBody>
            </p:sp>
            <p:sp>
              <p:nvSpPr>
                <p:cNvPr id="43" name="Flowchart: Process 42"/>
                <p:cNvSpPr/>
                <p:nvPr/>
              </p:nvSpPr>
              <p:spPr>
                <a:xfrm>
                  <a:off x="3067050" y="857250"/>
                  <a:ext cx="2066925" cy="590550"/>
                </a:xfrm>
                <a:prstGeom prst="flowChartProcess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</p:grpSp>
          <p:grpSp>
            <p:nvGrpSpPr>
              <p:cNvPr id="36" name="Group 21"/>
              <p:cNvGrpSpPr/>
              <p:nvPr/>
            </p:nvGrpSpPr>
            <p:grpSpPr>
              <a:xfrm>
                <a:off x="1697889" y="4934801"/>
                <a:ext cx="2066925" cy="594300"/>
                <a:chOff x="3067050" y="857250"/>
                <a:chExt cx="2066925" cy="594300"/>
              </a:xfrm>
            </p:grpSpPr>
            <p:sp>
              <p:nvSpPr>
                <p:cNvPr id="40" name="TextBox 39"/>
                <p:cNvSpPr txBox="1"/>
                <p:nvPr/>
              </p:nvSpPr>
              <p:spPr>
                <a:xfrm>
                  <a:off x="3309509" y="866775"/>
                  <a:ext cx="1601721" cy="58477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600" dirty="0" smtClean="0">
                      <a:latin typeface="+mn-lt"/>
                      <a:cs typeface="Calibri" pitchFamily="34" charset="0"/>
                    </a:rPr>
                    <a:t>Initiate</a:t>
                  </a:r>
                </a:p>
                <a:p>
                  <a:pPr algn="ctr"/>
                  <a:r>
                    <a:rPr lang="en-US" sz="1600" dirty="0" smtClean="0">
                      <a:solidFill>
                        <a:srgbClr val="000000"/>
                      </a:solidFill>
                      <a:latin typeface="+mn-lt"/>
                      <a:cs typeface="Calibri" pitchFamily="34" charset="0"/>
                    </a:rPr>
                    <a:t>Quench protection</a:t>
                  </a:r>
                  <a:r>
                    <a:rPr lang="en-US" sz="1600" dirty="0" smtClean="0">
                      <a:latin typeface="+mn-lt"/>
                      <a:cs typeface="Calibri" pitchFamily="34" charset="0"/>
                    </a:rPr>
                    <a:t> </a:t>
                  </a:r>
                  <a:endParaRPr lang="en-US" sz="1600" dirty="0">
                    <a:latin typeface="+mn-lt"/>
                    <a:cs typeface="Calibri" pitchFamily="34" charset="0"/>
                  </a:endParaRPr>
                </a:p>
              </p:txBody>
            </p:sp>
            <p:sp>
              <p:nvSpPr>
                <p:cNvPr id="41" name="Flowchart: Process 40"/>
                <p:cNvSpPr/>
                <p:nvPr/>
              </p:nvSpPr>
              <p:spPr>
                <a:xfrm>
                  <a:off x="3067050" y="857250"/>
                  <a:ext cx="2066925" cy="590550"/>
                </a:xfrm>
                <a:prstGeom prst="flowChartProcess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</p:grpSp>
          <p:grpSp>
            <p:nvGrpSpPr>
              <p:cNvPr id="37" name="Group 31"/>
              <p:cNvGrpSpPr/>
              <p:nvPr/>
            </p:nvGrpSpPr>
            <p:grpSpPr>
              <a:xfrm>
                <a:off x="1695519" y="5817201"/>
                <a:ext cx="2073870" cy="338554"/>
                <a:chOff x="3074205" y="5339420"/>
                <a:chExt cx="2073870" cy="338554"/>
              </a:xfrm>
            </p:grpSpPr>
            <p:sp>
              <p:nvSpPr>
                <p:cNvPr id="38" name="Flowchart: Terminator 37"/>
                <p:cNvSpPr/>
                <p:nvPr/>
              </p:nvSpPr>
              <p:spPr>
                <a:xfrm>
                  <a:off x="3074205" y="5349250"/>
                  <a:ext cx="2073870" cy="307240"/>
                </a:xfrm>
                <a:prstGeom prst="flowChartTerminator">
                  <a:avLst/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sz="1600"/>
                </a:p>
              </p:txBody>
            </p:sp>
            <p:sp>
              <p:nvSpPr>
                <p:cNvPr id="39" name="TextBox 30"/>
                <p:cNvSpPr txBox="1"/>
                <p:nvPr/>
              </p:nvSpPr>
              <p:spPr>
                <a:xfrm>
                  <a:off x="3847493" y="5339420"/>
                  <a:ext cx="529312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600" dirty="0" smtClean="0">
                      <a:latin typeface="+mn-lt"/>
                      <a:cs typeface="Calibri" pitchFamily="34" charset="0"/>
                    </a:rPr>
                    <a:t>Stop</a:t>
                  </a:r>
                </a:p>
              </p:txBody>
            </p:sp>
          </p:grpSp>
        </p:grpSp>
        <p:cxnSp>
          <p:nvCxnSpPr>
            <p:cNvPr id="22" name="Straight Arrow Connector 21"/>
            <p:cNvCxnSpPr>
              <a:stCxn id="43" idx="2"/>
              <a:endCxn id="47" idx="0"/>
            </p:cNvCxnSpPr>
            <p:nvPr/>
          </p:nvCxnSpPr>
          <p:spPr>
            <a:xfrm>
              <a:off x="2731352" y="2025656"/>
              <a:ext cx="0" cy="27735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>
              <a:stCxn id="47" idx="2"/>
              <a:endCxn id="45" idx="0"/>
            </p:cNvCxnSpPr>
            <p:nvPr/>
          </p:nvCxnSpPr>
          <p:spPr>
            <a:xfrm>
              <a:off x="2731352" y="2857707"/>
              <a:ext cx="0" cy="277349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>
              <a:stCxn id="45" idx="2"/>
              <a:endCxn id="48" idx="0"/>
            </p:cNvCxnSpPr>
            <p:nvPr/>
          </p:nvCxnSpPr>
          <p:spPr>
            <a:xfrm>
              <a:off x="2731352" y="3689756"/>
              <a:ext cx="0" cy="266905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>
              <a:stCxn id="48" idx="2"/>
              <a:endCxn id="41" idx="0"/>
            </p:cNvCxnSpPr>
            <p:nvPr/>
          </p:nvCxnSpPr>
          <p:spPr>
            <a:xfrm>
              <a:off x="2731352" y="4680204"/>
              <a:ext cx="0" cy="252515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>
              <a:stCxn id="41" idx="2"/>
            </p:cNvCxnSpPr>
            <p:nvPr/>
          </p:nvCxnSpPr>
          <p:spPr>
            <a:xfrm>
              <a:off x="2731352" y="5487420"/>
              <a:ext cx="2111" cy="274132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1288525" y="4312925"/>
              <a:ext cx="422455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flipV="1">
              <a:off x="1288525" y="3429610"/>
              <a:ext cx="0" cy="883315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>
              <a:off x="1288525" y="3429610"/>
              <a:ext cx="422455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2724150" y="4600575"/>
              <a:ext cx="145424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FF0000"/>
                  </a:solidFill>
                  <a:latin typeface="+mn-lt"/>
                </a:rPr>
                <a:t>YES (Quenched)</a:t>
              </a:r>
              <a:endParaRPr lang="en-US" sz="1600" dirty="0">
                <a:solidFill>
                  <a:srgbClr val="FF0000"/>
                </a:solidFill>
                <a:latin typeface="+mn-lt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323975" y="3981450"/>
              <a:ext cx="39946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latin typeface="+mn-lt"/>
                </a:rPr>
                <a:t>No</a:t>
              </a:r>
              <a:endParaRPr lang="en-US" sz="1600" dirty="0">
                <a:latin typeface="+mn-lt"/>
              </a:endParaRPr>
            </a:p>
          </p:txBody>
        </p:sp>
      </p:grpSp>
      <p:sp>
        <p:nvSpPr>
          <p:cNvPr id="50" name="TextBox 49"/>
          <p:cNvSpPr txBox="1"/>
          <p:nvPr/>
        </p:nvSpPr>
        <p:spPr>
          <a:xfrm>
            <a:off x="4326420" y="4972050"/>
            <a:ext cx="4103205" cy="64633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dobe Garamond Pro" pitchFamily="18" charset="0"/>
              </a:rPr>
              <a:t>Once NZ </a:t>
            </a:r>
            <a:r>
              <a:rPr lang="en-US" sz="2000" dirty="0" smtClean="0">
                <a:latin typeface="Adobe Garamond Pro" pitchFamily="18" charset="0"/>
              </a:rPr>
              <a:t>&gt;=</a:t>
            </a:r>
            <a:r>
              <a:rPr lang="en-US" sz="1600" dirty="0" smtClean="0">
                <a:latin typeface="Adobe Garamond Pro" pitchFamily="18" charset="0"/>
              </a:rPr>
              <a:t> MPZ, it remains so and quench happened.</a:t>
            </a:r>
            <a:endParaRPr lang="en-US" sz="1600" dirty="0">
              <a:latin typeface="Adobe Garamond Pro" pitchFamily="18" charset="0"/>
            </a:endParaRPr>
          </a:p>
        </p:txBody>
      </p:sp>
      <p:cxnSp>
        <p:nvCxnSpPr>
          <p:cNvPr id="52" name="Straight Arrow Connector 51"/>
          <p:cNvCxnSpPr/>
          <p:nvPr/>
        </p:nvCxnSpPr>
        <p:spPr>
          <a:xfrm flipH="1" flipV="1">
            <a:off x="3934206" y="4592955"/>
            <a:ext cx="400050" cy="39052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 flipH="1">
            <a:off x="3576271" y="1926973"/>
            <a:ext cx="758987" cy="76888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3949686" y="1400950"/>
            <a:ext cx="3130629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Spatial resolution and ROI can vary real-time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07669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2459" y="4562132"/>
            <a:ext cx="5139346" cy="137138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Two demonstration coils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7058" y="1219201"/>
            <a:ext cx="4565158" cy="2798978"/>
          </a:xfrm>
        </p:spPr>
        <p:txBody>
          <a:bodyPr/>
          <a:lstStyle/>
          <a:p>
            <a:r>
              <a:rPr lang="en-US" sz="2000" dirty="0" smtClean="0"/>
              <a:t>Fiber-on-top &amp; fiber situated as turn-to-turn insulation</a:t>
            </a:r>
          </a:p>
          <a:p>
            <a:r>
              <a:rPr lang="en-US" sz="2000" dirty="0" smtClean="0"/>
              <a:t>Also instrumented </a:t>
            </a:r>
            <a:r>
              <a:rPr lang="en-US" sz="2000" dirty="0"/>
              <a:t>with voltage </a:t>
            </a:r>
            <a:r>
              <a:rPr lang="en-US" sz="2000" dirty="0" smtClean="0"/>
              <a:t>taps, thermocouples, </a:t>
            </a:r>
            <a:r>
              <a:rPr lang="en-US" sz="2000" dirty="0"/>
              <a:t>embedded heater</a:t>
            </a:r>
          </a:p>
          <a:p>
            <a:r>
              <a:rPr lang="en-US" sz="2000" dirty="0"/>
              <a:t>Fiber glued with GE-Varnish – no impregnation </a:t>
            </a:r>
            <a:endParaRPr lang="en-US" sz="2000" dirty="0" smtClean="0"/>
          </a:p>
          <a:p>
            <a:r>
              <a:rPr lang="en-US" sz="2000" dirty="0" smtClean="0"/>
              <a:t>Tested at self-field, in LN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 &amp; vapor-cooled</a:t>
            </a:r>
            <a:endParaRPr lang="en-US" sz="20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CD44E8-0913-4ED6-8636-E10686D70A01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pic>
        <p:nvPicPr>
          <p:cNvPr id="7" name="Picture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5912" y="65660"/>
            <a:ext cx="4012916" cy="322133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776" y="4662387"/>
            <a:ext cx="4721797" cy="1033878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7315200" y="3202529"/>
            <a:ext cx="1828800" cy="1026798"/>
            <a:chOff x="7010400" y="4757639"/>
            <a:chExt cx="1828800" cy="1026798"/>
          </a:xfrm>
        </p:grpSpPr>
        <p:sp>
          <p:nvSpPr>
            <p:cNvPr id="9" name="Rectangle 8"/>
            <p:cNvSpPr/>
            <p:nvPr/>
          </p:nvSpPr>
          <p:spPr>
            <a:xfrm>
              <a:off x="7010400" y="5181600"/>
              <a:ext cx="1782462" cy="164393"/>
            </a:xfrm>
            <a:prstGeom prst="rect">
              <a:avLst/>
            </a:prstGeom>
            <a:solidFill>
              <a:schemeClr val="accent3">
                <a:lumMod val="65000"/>
              </a:schemeClr>
            </a:solidFill>
            <a:ln>
              <a:solidFill>
                <a:schemeClr val="accent3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" name="Straight Connector 10"/>
            <p:cNvCxnSpPr/>
            <p:nvPr/>
          </p:nvCxnSpPr>
          <p:spPr>
            <a:xfrm>
              <a:off x="7010400" y="5105400"/>
              <a:ext cx="1828800" cy="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7010400" y="5410200"/>
              <a:ext cx="1828800" cy="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ounded Rectangle 13"/>
            <p:cNvSpPr/>
            <p:nvPr/>
          </p:nvSpPr>
          <p:spPr>
            <a:xfrm>
              <a:off x="7620000" y="5181600"/>
              <a:ext cx="533400" cy="164393"/>
            </a:xfrm>
            <a:prstGeom prst="round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620000" y="5131875"/>
              <a:ext cx="6096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heater</a:t>
              </a:r>
              <a:endParaRPr lang="en-US" sz="1000" dirty="0"/>
            </a:p>
          </p:txBody>
        </p:sp>
        <p:cxnSp>
          <p:nvCxnSpPr>
            <p:cNvPr id="16" name="Straight Connector 15"/>
            <p:cNvCxnSpPr/>
            <p:nvPr/>
          </p:nvCxnSpPr>
          <p:spPr>
            <a:xfrm flipV="1">
              <a:off x="7881551" y="4977384"/>
              <a:ext cx="0" cy="1280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V="1">
              <a:off x="7881551" y="5410200"/>
              <a:ext cx="0" cy="1280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7696200" y="5538216"/>
              <a:ext cx="4572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-20</a:t>
              </a:r>
              <a:endParaRPr lang="en-US" sz="1000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7765706" y="4757639"/>
              <a:ext cx="27184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0</a:t>
              </a:r>
              <a:endParaRPr lang="en-US" sz="1000" dirty="0"/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5072230" y="3218194"/>
            <a:ext cx="1828800" cy="601880"/>
            <a:chOff x="7010400" y="4776216"/>
            <a:chExt cx="1828800" cy="601880"/>
          </a:xfrm>
        </p:grpSpPr>
        <p:sp>
          <p:nvSpPr>
            <p:cNvPr id="21" name="Rectangle 20"/>
            <p:cNvSpPr/>
            <p:nvPr/>
          </p:nvSpPr>
          <p:spPr>
            <a:xfrm>
              <a:off x="7010400" y="5181600"/>
              <a:ext cx="1782462" cy="164393"/>
            </a:xfrm>
            <a:prstGeom prst="rect">
              <a:avLst/>
            </a:prstGeom>
            <a:solidFill>
              <a:schemeClr val="accent3">
                <a:lumMod val="65000"/>
              </a:schemeClr>
            </a:solidFill>
            <a:ln>
              <a:solidFill>
                <a:schemeClr val="accent3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ounded Rectangle 21"/>
            <p:cNvSpPr/>
            <p:nvPr/>
          </p:nvSpPr>
          <p:spPr>
            <a:xfrm>
              <a:off x="7620000" y="5181600"/>
              <a:ext cx="533400" cy="164393"/>
            </a:xfrm>
            <a:prstGeom prst="round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" name="Straight Connector 22"/>
            <p:cNvCxnSpPr/>
            <p:nvPr/>
          </p:nvCxnSpPr>
          <p:spPr>
            <a:xfrm flipV="1">
              <a:off x="7881551" y="5046821"/>
              <a:ext cx="0" cy="12801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7765706" y="4776216"/>
              <a:ext cx="27184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0</a:t>
              </a:r>
              <a:endParaRPr lang="en-US" sz="1000" dirty="0"/>
            </a:p>
          </p:txBody>
        </p:sp>
        <p:cxnSp>
          <p:nvCxnSpPr>
            <p:cNvPr id="25" name="Straight Connector 24"/>
            <p:cNvCxnSpPr/>
            <p:nvPr/>
          </p:nvCxnSpPr>
          <p:spPr>
            <a:xfrm>
              <a:off x="7010400" y="5243629"/>
              <a:ext cx="1828800" cy="0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7620000" y="5131875"/>
              <a:ext cx="609600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/>
                <a:t>heater</a:t>
              </a:r>
              <a:endParaRPr lang="en-US" sz="1000" dirty="0"/>
            </a:p>
          </p:txBody>
        </p:sp>
      </p:grpSp>
    </p:spTree>
    <p:extLst>
      <p:ext uri="{BB962C8B-B14F-4D97-AF65-F5344CB8AC3E}">
        <p14:creationId xmlns:p14="http://schemas.microsoft.com/office/powerpoint/2010/main" val="3967567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Experimental approach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2998"/>
            <a:ext cx="8229600" cy="457202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Test procedure</a:t>
            </a:r>
            <a:endParaRPr lang="en-US" dirty="0"/>
          </a:p>
        </p:txBody>
      </p:sp>
      <p:grpSp>
        <p:nvGrpSpPr>
          <p:cNvPr id="28" name="Group 27"/>
          <p:cNvGrpSpPr/>
          <p:nvPr/>
        </p:nvGrpSpPr>
        <p:grpSpPr>
          <a:xfrm>
            <a:off x="685798" y="1600200"/>
            <a:ext cx="7981952" cy="2961344"/>
            <a:chOff x="685798" y="1905000"/>
            <a:chExt cx="7981952" cy="2961344"/>
          </a:xfrm>
        </p:grpSpPr>
        <p:grpSp>
          <p:nvGrpSpPr>
            <p:cNvPr id="26" name="Group 25"/>
            <p:cNvGrpSpPr/>
            <p:nvPr/>
          </p:nvGrpSpPr>
          <p:grpSpPr>
            <a:xfrm>
              <a:off x="685798" y="1905000"/>
              <a:ext cx="7848602" cy="2961344"/>
              <a:chOff x="685798" y="2743200"/>
              <a:chExt cx="7848602" cy="2961344"/>
            </a:xfrm>
          </p:grpSpPr>
          <p:sp>
            <p:nvSpPr>
              <p:cNvPr id="7" name="Rectangle 6"/>
              <p:cNvSpPr/>
              <p:nvPr/>
            </p:nvSpPr>
            <p:spPr>
              <a:xfrm>
                <a:off x="3429000" y="2743200"/>
                <a:ext cx="762000" cy="1600200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6" name="Straight Arrow Connector 5"/>
              <p:cNvCxnSpPr/>
              <p:nvPr/>
            </p:nvCxnSpPr>
            <p:spPr>
              <a:xfrm>
                <a:off x="685800" y="4343400"/>
                <a:ext cx="7848600" cy="0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" name="Left Brace 8"/>
              <p:cNvSpPr/>
              <p:nvPr/>
            </p:nvSpPr>
            <p:spPr>
              <a:xfrm rot="16200000">
                <a:off x="1312906" y="3792494"/>
                <a:ext cx="228600" cy="1482811"/>
              </a:xfrm>
              <a:prstGeom prst="leftBrace">
                <a:avLst>
                  <a:gd name="adj1" fmla="val 91216"/>
                  <a:gd name="adj2" fmla="val 49460"/>
                </a:avLst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Left Brace 10"/>
              <p:cNvSpPr/>
              <p:nvPr/>
            </p:nvSpPr>
            <p:spPr>
              <a:xfrm rot="16200000">
                <a:off x="2670089" y="3965489"/>
                <a:ext cx="228600" cy="1136822"/>
              </a:xfrm>
              <a:prstGeom prst="leftBrace">
                <a:avLst>
                  <a:gd name="adj1" fmla="val 84008"/>
                  <a:gd name="adj2" fmla="val 50000"/>
                </a:avLst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Left Brace 11"/>
              <p:cNvSpPr/>
              <p:nvPr/>
            </p:nvSpPr>
            <p:spPr>
              <a:xfrm rot="16200000">
                <a:off x="3695700" y="4152900"/>
                <a:ext cx="228600" cy="762000"/>
              </a:xfrm>
              <a:prstGeom prst="leftBrace">
                <a:avLst>
                  <a:gd name="adj1" fmla="val 80405"/>
                  <a:gd name="adj2" fmla="val 50000"/>
                </a:avLst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800099" y="4648200"/>
                <a:ext cx="12954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 smtClean="0"/>
                  <a:t>Transport current ramp up</a:t>
                </a:r>
                <a:endParaRPr lang="en-US" sz="1000" dirty="0"/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2174789" y="4648200"/>
                <a:ext cx="1295400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 smtClean="0"/>
                  <a:t>Steady superconducting state</a:t>
                </a:r>
                <a:endParaRPr lang="en-US" sz="1000" dirty="0"/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3162300" y="4648199"/>
                <a:ext cx="129540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 smtClean="0"/>
                  <a:t>Heat pulse</a:t>
                </a:r>
                <a:endParaRPr lang="en-US" sz="1000" dirty="0"/>
              </a:p>
            </p:txBody>
          </p:sp>
          <p:cxnSp>
            <p:nvCxnSpPr>
              <p:cNvPr id="17" name="Straight Connector 16"/>
              <p:cNvCxnSpPr/>
              <p:nvPr/>
            </p:nvCxnSpPr>
            <p:spPr>
              <a:xfrm flipV="1">
                <a:off x="685799" y="3543300"/>
                <a:ext cx="1488990" cy="647700"/>
              </a:xfrm>
              <a:prstGeom prst="line">
                <a:avLst/>
              </a:prstGeom>
              <a:ln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>
                <a:endCxn id="7" idx="1"/>
              </p:cNvCxnSpPr>
              <p:nvPr/>
            </p:nvCxnSpPr>
            <p:spPr>
              <a:xfrm flipV="1">
                <a:off x="2168611" y="3543300"/>
                <a:ext cx="1260389" cy="3088"/>
              </a:xfrm>
              <a:prstGeom prst="line">
                <a:avLst/>
              </a:prstGeom>
              <a:ln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Left Brace 20"/>
              <p:cNvSpPr/>
              <p:nvPr/>
            </p:nvSpPr>
            <p:spPr>
              <a:xfrm rot="16200000">
                <a:off x="5829300" y="2857498"/>
                <a:ext cx="228600" cy="3352800"/>
              </a:xfrm>
              <a:prstGeom prst="leftBrace">
                <a:avLst>
                  <a:gd name="adj1" fmla="val 69594"/>
                  <a:gd name="adj2" fmla="val 50000"/>
                </a:avLst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5253681" y="4648198"/>
                <a:ext cx="156210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 smtClean="0"/>
                  <a:t>VTs and TCs readings</a:t>
                </a:r>
                <a:endParaRPr lang="en-US" sz="1000" dirty="0"/>
              </a:p>
            </p:txBody>
          </p:sp>
          <p:sp>
            <p:nvSpPr>
              <p:cNvPr id="24" name="Left Brace 23"/>
              <p:cNvSpPr/>
              <p:nvPr/>
            </p:nvSpPr>
            <p:spPr>
              <a:xfrm rot="16200000">
                <a:off x="4190999" y="1676605"/>
                <a:ext cx="228600" cy="7239001"/>
              </a:xfrm>
              <a:prstGeom prst="leftBrace">
                <a:avLst>
                  <a:gd name="adj1" fmla="val 69594"/>
                  <a:gd name="adj2" fmla="val 50000"/>
                </a:avLst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3429000" y="5458323"/>
                <a:ext cx="1809751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 smtClean="0"/>
                  <a:t>Optical fiber interrogation</a:t>
                </a:r>
                <a:endParaRPr lang="en-US" sz="1000" dirty="0"/>
              </a:p>
            </p:txBody>
          </p:sp>
        </p:grpSp>
        <p:sp>
          <p:nvSpPr>
            <p:cNvPr id="27" name="TextBox 26"/>
            <p:cNvSpPr txBox="1"/>
            <p:nvPr/>
          </p:nvSpPr>
          <p:spPr>
            <a:xfrm>
              <a:off x="8058150" y="3505200"/>
              <a:ext cx="6096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time</a:t>
              </a:r>
              <a:endParaRPr lang="en-US" sz="1600" dirty="0"/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457200" y="4796546"/>
            <a:ext cx="8077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VTs and TCs readings: </a:t>
            </a:r>
            <a:r>
              <a:rPr lang="en-US" i="1" dirty="0" smtClean="0"/>
              <a:t>voltage</a:t>
            </a:r>
            <a:r>
              <a:rPr lang="en-US" dirty="0" smtClean="0"/>
              <a:t> vs </a:t>
            </a:r>
            <a:r>
              <a:rPr lang="en-US" i="1" dirty="0" smtClean="0"/>
              <a:t>time</a:t>
            </a:r>
            <a:r>
              <a:rPr lang="en-US" dirty="0" smtClean="0"/>
              <a:t>; </a:t>
            </a:r>
            <a:r>
              <a:rPr lang="en-US" i="1" dirty="0" smtClean="0"/>
              <a:t>temperature</a:t>
            </a:r>
            <a:r>
              <a:rPr lang="en-US" dirty="0" smtClean="0"/>
              <a:t> vs </a:t>
            </a:r>
            <a:r>
              <a:rPr lang="en-US" i="1" dirty="0" smtClean="0"/>
              <a:t>time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smtClean="0"/>
              <a:t>Optical fiber interrogation: </a:t>
            </a:r>
            <a:r>
              <a:rPr lang="en-US" i="1" dirty="0" smtClean="0"/>
              <a:t>spectral shift </a:t>
            </a:r>
            <a:r>
              <a:rPr lang="en-US" dirty="0" smtClean="0"/>
              <a:t>vs </a:t>
            </a:r>
            <a:r>
              <a:rPr lang="en-US" i="1" dirty="0" smtClean="0"/>
              <a:t>time</a:t>
            </a:r>
            <a:r>
              <a:rPr lang="en-US" dirty="0" smtClean="0"/>
              <a:t> ; </a:t>
            </a:r>
            <a:r>
              <a:rPr lang="en-US" i="1" dirty="0" smtClean="0"/>
              <a:t>hot-spot location </a:t>
            </a:r>
            <a:r>
              <a:rPr lang="en-US" dirty="0" smtClean="0"/>
              <a:t>vs </a:t>
            </a:r>
            <a:r>
              <a:rPr lang="en-US" i="1" dirty="0" smtClean="0"/>
              <a:t>time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i="1" dirty="0" smtClean="0"/>
              <a:t>Hot-spot: </a:t>
            </a:r>
            <a:r>
              <a:rPr lang="en-US" dirty="0" smtClean="0"/>
              <a:t>location where the fiber experiences maximum spectral shift</a:t>
            </a:r>
            <a:endParaRPr lang="en-US" i="1" dirty="0"/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60AE3F-FD83-48F9-98D1-FE7A9643209B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9233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Schwartz Group PPT template 5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Albertus Medium"/>
        <a:ea typeface=""/>
        <a:cs typeface="Arial"/>
      </a:majorFont>
      <a:minorFont>
        <a:latin typeface="Arial Narrow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Schwartz Group PPT template 5</Template>
  <TotalTime>635</TotalTime>
  <Words>1617</Words>
  <Application>Microsoft Macintosh PowerPoint</Application>
  <PresentationFormat>On-screen Show (4:3)</PresentationFormat>
  <Paragraphs>246</Paragraphs>
  <Slides>23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Schwartz Group PPT template 5</vt:lpstr>
      <vt:lpstr>Optical Fibers for Quench Detection  Justin Schwartz, North Carolina State University with collaborators Wan Kan Chan, Federico Scurti, Sasha Ishmael and Gene Flanagan, Muons Inc.</vt:lpstr>
      <vt:lpstr>Outline</vt:lpstr>
      <vt:lpstr>Why do we need a new detection technology?</vt:lpstr>
      <vt:lpstr>Why optical fibers?</vt:lpstr>
      <vt:lpstr>Optical fibers require “interrogation”</vt:lpstr>
      <vt:lpstr>RIOF based quench detection</vt:lpstr>
      <vt:lpstr>E.g., real-time detection logic flow for RIOF &amp; MPZ criterion</vt:lpstr>
      <vt:lpstr>Two demonstration coils</vt:lpstr>
      <vt:lpstr>Experimental approach</vt:lpstr>
      <vt:lpstr>What happens to the signals?</vt:lpstr>
      <vt:lpstr>Typical spectral shift v time during a quench</vt:lpstr>
      <vt:lpstr>Even with T&lt;Tcs…yet a clear signal from the fiber</vt:lpstr>
      <vt:lpstr>Results - Fiber at the edge (90%Ic) </vt:lpstr>
      <vt:lpstr>Location of largest spectral shift (hotspot)</vt:lpstr>
      <vt:lpstr>Results - Fiber atop</vt:lpstr>
      <vt:lpstr>Timing is everything!  Time from onset of heat pulse to a signal greater than background noise, voltage v spectral shift</vt:lpstr>
      <vt:lpstr>Intrinsic advantages of RIOF over voltage</vt:lpstr>
      <vt:lpstr>Practical challenges – “intrinsic” questions</vt:lpstr>
      <vt:lpstr>Practical challenges - strain</vt:lpstr>
      <vt:lpstr>Practical challenges - integration</vt:lpstr>
      <vt:lpstr>Some near term plans @NCSU</vt:lpstr>
      <vt:lpstr>Conclusions</vt:lpstr>
      <vt:lpstr>Commercially available fibers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Quench Protection for High Temperature Superconducting Magnets based on Fiber Optic Distributed Temperature Sensing    W. K. Chan1, G. Flanagan2  and J. Schwartz1 1 North Carolina State University 2 Muons Inc.</dc:title>
  <dc:creator>WK</dc:creator>
  <cp:lastModifiedBy>Justin Schwartz</cp:lastModifiedBy>
  <cp:revision>60</cp:revision>
  <dcterms:created xsi:type="dcterms:W3CDTF">2013-07-16T03:18:25Z</dcterms:created>
  <dcterms:modified xsi:type="dcterms:W3CDTF">2015-09-11T07:29:47Z</dcterms:modified>
</cp:coreProperties>
</file>