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0000"/>
    <a:srgbClr val="FFFF00"/>
    <a:srgbClr val="F1BDA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4" autoAdjust="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0B10F96-08EB-47D0-96D7-419DBE26DC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 October 2007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CNGS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DBACF-B6B9-4FD7-84D4-0D9DEF6C0ECD}" type="slidenum">
              <a:rPr lang="en-US"/>
              <a:pPr>
                <a:defRPr/>
              </a:pPr>
              <a:t>‹#›</a:t>
            </a:fld>
            <a:endParaRPr lang="en-US" i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 October 2007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CNGS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E813A-A1D4-4DDC-80B3-19FB4BFFD145}" type="slidenum">
              <a:rPr lang="en-US"/>
              <a:pPr>
                <a:defRPr/>
              </a:pPr>
              <a:t>‹#›</a:t>
            </a:fld>
            <a:endParaRPr lang="en-US" i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 October 2007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CNGS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A2BC5-1B81-4BD2-A165-1590143564A3}" type="slidenum">
              <a:rPr lang="en-US"/>
              <a:pPr>
                <a:defRPr/>
              </a:pPr>
              <a:t>‹#›</a:t>
            </a:fld>
            <a:endParaRPr lang="en-US" i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54563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21 August 2008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R2E meeting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C149C-8E4B-4C07-89ED-25AFF2FC9951}" type="slidenum">
              <a:rPr lang="en-US"/>
              <a:pPr>
                <a:defRPr/>
              </a:pPr>
              <a:t>‹#›</a:t>
            </a:fld>
            <a:endParaRPr lang="en-US" i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 October 2007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CNGS meeting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D57F0-F62E-4EEB-85C8-7CCB5813CB6E}" type="slidenum">
              <a:rPr lang="en-US"/>
              <a:pPr>
                <a:defRPr/>
              </a:pPr>
              <a:t>‹#›</a:t>
            </a:fld>
            <a:endParaRPr lang="en-US" i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 October 2007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CNGS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260BA-EB10-44B4-96C5-95FD36657196}" type="slidenum">
              <a:rPr lang="en-US"/>
              <a:pPr>
                <a:defRPr/>
              </a:pPr>
              <a:t>‹#›</a:t>
            </a:fld>
            <a:endParaRPr lang="en-US" i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 October 2007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CNGS meeting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4ACF70-F90A-4C11-B3DE-46BB420363A3}" type="slidenum">
              <a:rPr lang="en-US"/>
              <a:pPr>
                <a:defRPr/>
              </a:pPr>
              <a:t>‹#›</a:t>
            </a:fld>
            <a:endParaRPr lang="en-US" i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 October 2007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CNGS meeting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99C5C-0958-4E8E-8E11-935EDE9DEE75}" type="slidenum">
              <a:rPr lang="en-US"/>
              <a:pPr>
                <a:defRPr/>
              </a:pPr>
              <a:t>‹#›</a:t>
            </a:fld>
            <a:endParaRPr lang="en-US" i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 October 2007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CNGS meeting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0AA04A-278A-4B02-8D76-D97FDA5423BF}" type="slidenum">
              <a:rPr lang="en-US"/>
              <a:pPr>
                <a:defRPr/>
              </a:pPr>
              <a:t>‹#›</a:t>
            </a:fld>
            <a:endParaRPr lang="en-US" i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 October 2007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CNGS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4C4FB-BB71-4739-B3F9-49D5DEB8894E}" type="slidenum">
              <a:rPr lang="en-US"/>
              <a:pPr>
                <a:defRPr/>
              </a:pPr>
              <a:t>‹#›</a:t>
            </a:fld>
            <a:endParaRPr lang="en-US" i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31 October 2007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CNGS meeting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DCC8A-DAA7-49D0-A3B3-AFE4A36C9019}" type="slidenum">
              <a:rPr lang="en-US"/>
              <a:pPr>
                <a:defRPr/>
              </a:pPr>
              <a:t>‹#›</a:t>
            </a:fld>
            <a:endParaRPr lang="en-US" i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31 October 2007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CNGS meeting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B627D236-6DAE-41E9-AAEE-DA0C114D8D4A}" type="slidenum">
              <a:rPr lang="en-US"/>
              <a:pPr>
                <a:defRPr/>
              </a:pPr>
              <a:t>‹#›</a:t>
            </a:fld>
            <a:endParaRPr lang="en-US" i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1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RADWG – Radiation working group</a:t>
            </a:r>
            <a:endParaRPr lang="en-US" sz="20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3124200"/>
            <a:ext cx="6400800" cy="1752600"/>
          </a:xfrm>
        </p:spPr>
        <p:txBody>
          <a:bodyPr/>
          <a:lstStyle/>
          <a:p>
            <a:pPr eaLnBrk="1" hangingPunct="1"/>
            <a:r>
              <a:rPr lang="en-US" sz="1400" smtClean="0"/>
              <a:t>T. Wijnands</a:t>
            </a:r>
          </a:p>
          <a:p>
            <a:pPr eaLnBrk="1" hangingPunct="1"/>
            <a:endParaRPr lang="en-US" sz="1400" smtClean="0"/>
          </a:p>
          <a:p>
            <a:pPr eaLnBrk="1" hangingPunct="1"/>
            <a:r>
              <a:rPr lang="en-US" sz="1400" smtClean="0"/>
              <a:t>CERN, TS Department</a:t>
            </a:r>
          </a:p>
          <a:p>
            <a:pPr eaLnBrk="1" hangingPunct="1"/>
            <a:endParaRPr lang="en-US" sz="1400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1752600"/>
            <a:ext cx="4114800" cy="838200"/>
          </a:xfrm>
          <a:ln>
            <a:solidFill>
              <a:schemeClr val="tx1"/>
            </a:solidFill>
          </a:ln>
        </p:spPr>
        <p:txBody>
          <a:bodyPr/>
          <a:lstStyle/>
          <a:p>
            <a:pPr algn="ctr">
              <a:buNone/>
            </a:pPr>
            <a:r>
              <a:rPr lang="en-US" dirty="0" smtClean="0"/>
              <a:t>R2e Task Force</a:t>
            </a:r>
          </a:p>
          <a:p>
            <a:pPr algn="ctr">
              <a:buNone/>
            </a:pPr>
            <a:r>
              <a:rPr lang="en-US" sz="1800" dirty="0" smtClean="0"/>
              <a:t>Chair : S. Myers</a:t>
            </a:r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3C149C-8E4B-4C07-89ED-25AFF2FC9951}" type="slidenum">
              <a:rPr lang="en-US" smtClean="0"/>
              <a:pPr>
                <a:defRPr/>
              </a:pPr>
              <a:t>2</a:t>
            </a:fld>
            <a:endParaRPr lang="en-US" i="1"/>
          </a:p>
        </p:txBody>
      </p:sp>
      <p:sp>
        <p:nvSpPr>
          <p:cNvPr id="7" name="Rectangle 6"/>
          <p:cNvSpPr/>
          <p:nvPr/>
        </p:nvSpPr>
        <p:spPr bwMode="auto">
          <a:xfrm>
            <a:off x="2743200" y="1295400"/>
            <a:ext cx="3124200" cy="1524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381000" y="3048000"/>
            <a:ext cx="4114800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Radiation Working Group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Chair : T.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 </a:t>
            </a:r>
            <a:r>
              <a:rPr kumimoji="0" lang="en-US" sz="16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Wijnands</a:t>
            </a:r>
            <a:endParaRPr kumimoji="0" lang="en-US" sz="16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 smtClean="0">
                <a:latin typeface="Calibri" pitchFamily="34" charset="0"/>
              </a:rPr>
              <a:t>Deputy Chairs : 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R. </a:t>
            </a:r>
            <a:r>
              <a:rPr kumimoji="0" lang="en-US" sz="16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Denz</a:t>
            </a:r>
            <a:r>
              <a:rPr lang="en-US" sz="1600" kern="0" dirty="0" smtClean="0">
                <a:latin typeface="Calibri" pitchFamily="34" charset="0"/>
              </a:rPr>
              <a:t>, S. </a:t>
            </a:r>
            <a:r>
              <a:rPr lang="en-US" sz="1600" kern="0" dirty="0" err="1" smtClean="0">
                <a:latin typeface="Calibri" pitchFamily="34" charset="0"/>
              </a:rPr>
              <a:t>Roesler</a:t>
            </a:r>
            <a:endParaRPr lang="en-US" sz="1600" kern="0" dirty="0" smtClean="0">
              <a:latin typeface="Calibri" pitchFamily="34" charset="0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Scientific Sec. : D. </a:t>
            </a:r>
            <a:r>
              <a:rPr lang="en-US" sz="1600" kern="0" dirty="0" smtClean="0">
                <a:latin typeface="Calibri" pitchFamily="34" charset="0"/>
              </a:rPr>
              <a:t>Kramer, D. McFarlane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Secretary: C. Paris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572000" y="3048000"/>
            <a:ext cx="4114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TS/IC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Contacts : S.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Weisz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, Y.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Muttoni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RADWG Mandate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Assist the LHC equipment groups in their efforts to increase the radiation tolerance of their design or system</a:t>
            </a:r>
          </a:p>
          <a:p>
            <a:r>
              <a:rPr lang="en-US" sz="2000" dirty="0" smtClean="0"/>
              <a:t>Coordinate radiation test of LHC equipment and materials in facilities inside and outside CERN</a:t>
            </a:r>
          </a:p>
          <a:p>
            <a:r>
              <a:rPr lang="en-US" sz="2000" dirty="0" smtClean="0"/>
              <a:t>Act as a CERN wide discussion forum for various groups/departments</a:t>
            </a:r>
          </a:p>
          <a:p>
            <a:r>
              <a:rPr lang="en-US" sz="2000" dirty="0" smtClean="0"/>
              <a:t>Reports to ICC and R2E task force</a:t>
            </a:r>
          </a:p>
          <a:p>
            <a:endParaRPr lang="en-US" sz="2000" dirty="0" smtClean="0"/>
          </a:p>
          <a:p>
            <a:pPr algn="just">
              <a:buNone/>
            </a:pPr>
            <a:r>
              <a:rPr lang="en-US" sz="2000" dirty="0" smtClean="0"/>
              <a:t>	</a:t>
            </a:r>
            <a:r>
              <a:rPr lang="en-US" sz="2000" dirty="0" smtClean="0"/>
              <a:t>Request from ICC and R2E :</a:t>
            </a:r>
          </a:p>
          <a:p>
            <a:pPr algn="just">
              <a:buNone/>
            </a:pPr>
            <a:r>
              <a:rPr lang="en-US" sz="2000" dirty="0" smtClean="0"/>
              <a:t>	“</a:t>
            </a:r>
            <a:r>
              <a:rPr lang="en-US" sz="2000" i="1" dirty="0" smtClean="0"/>
              <a:t>To investigate the radiation tolerance of LHC accelerator equipment in the LHC underground areas (RRs, UJs, UAs, ...) and to assist</a:t>
            </a:r>
            <a:r>
              <a:rPr lang="en-US" sz="2000" i="1" dirty="0" smtClean="0"/>
              <a:t> LHC equipment groups in their efforts to increase the radiation tolerance of their design or </a:t>
            </a:r>
            <a:r>
              <a:rPr lang="en-US" sz="2000" i="1" dirty="0" smtClean="0"/>
              <a:t>system.”</a:t>
            </a:r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3C149C-8E4B-4C07-89ED-25AFF2FC9951}" type="slidenum">
              <a:rPr lang="en-US" smtClean="0"/>
              <a:pPr>
                <a:defRPr/>
              </a:pPr>
              <a:t>3</a:t>
            </a:fld>
            <a:endParaRPr lang="en-US" i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3015</TotalTime>
  <Words>117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Default Design</vt:lpstr>
      <vt:lpstr>RADWG – Radiation working group</vt:lpstr>
      <vt:lpstr>Slide 2</vt:lpstr>
      <vt:lpstr>RADWG Mandate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Optical absorption in commercial single mode optical fibers for the LHC machine  </dc:title>
  <dc:creator>wijnands</dc:creator>
  <cp:lastModifiedBy>wijnands</cp:lastModifiedBy>
  <cp:revision>175</cp:revision>
  <dcterms:created xsi:type="dcterms:W3CDTF">2007-08-29T15:49:22Z</dcterms:created>
  <dcterms:modified xsi:type="dcterms:W3CDTF">2008-08-29T15:09:30Z</dcterms:modified>
</cp:coreProperties>
</file>