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86" r:id="rId2"/>
    <p:sldId id="301" r:id="rId3"/>
    <p:sldId id="31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BA21"/>
    <a:srgbClr val="293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47" autoAdjust="0"/>
    <p:restoredTop sz="94660"/>
  </p:normalViewPr>
  <p:slideViewPr>
    <p:cSldViewPr>
      <p:cViewPr varScale="1">
        <p:scale>
          <a:sx n="77" d="100"/>
          <a:sy n="77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227" y="5918500"/>
            <a:ext cx="842392" cy="8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  <a:prstGeom prst="rect">
            <a:avLst/>
          </a:prstGeo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8460432" cy="83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80648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1141610"/>
            <a:ext cx="611559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-69563" y="83580"/>
            <a:ext cx="761107" cy="601136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6768" y="6469211"/>
            <a:ext cx="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arallelogram 8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670943"/>
            <a:ext cx="8208912" cy="291018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B508 </a:t>
            </a:r>
            <a:r>
              <a:rPr lang="en-US" sz="4000" dirty="0" smtClean="0"/>
              <a:t>and 275</a:t>
            </a:r>
            <a:endParaRPr lang="en-GB" sz="4000" dirty="0"/>
          </a:p>
        </p:txBody>
      </p:sp>
      <p:sp>
        <p:nvSpPr>
          <p:cNvPr id="4" name="Rectangle 3"/>
          <p:cNvSpPr/>
          <p:nvPr/>
        </p:nvSpPr>
        <p:spPr>
          <a:xfrm>
            <a:off x="3995936" y="6093296"/>
            <a:ext cx="2149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Magdalena </a:t>
            </a:r>
            <a:r>
              <a:rPr lang="en-GB" dirty="0" smtClean="0">
                <a:solidFill>
                  <a:prstClr val="black"/>
                </a:solidFill>
              </a:rPr>
              <a:t>Kowalska</a:t>
            </a:r>
          </a:p>
        </p:txBody>
      </p:sp>
    </p:spTree>
    <p:extLst>
      <p:ext uri="{BB962C8B-B14F-4D97-AF65-F5344CB8AC3E}">
        <p14:creationId xmlns:p14="http://schemas.microsoft.com/office/powerpoint/2010/main" val="11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b275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18666"/>
            <a:ext cx="4320480" cy="30143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933713"/>
            <a:ext cx="4104456" cy="29237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95415" y="1585070"/>
            <a:ext cx="1344599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/>
              <a:t>AEGIS laser lab</a:t>
            </a:r>
            <a:endParaRPr lang="en-US" sz="1500" dirty="0"/>
          </a:p>
        </p:txBody>
      </p:sp>
      <p:sp>
        <p:nvSpPr>
          <p:cNvPr id="11" name="TextBox 10"/>
          <p:cNvSpPr txBox="1"/>
          <p:nvPr/>
        </p:nvSpPr>
        <p:spPr>
          <a:xfrm>
            <a:off x="3131840" y="3140968"/>
            <a:ext cx="960071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/>
              <a:t>ASACUSA </a:t>
            </a:r>
          </a:p>
          <a:p>
            <a:r>
              <a:rPr lang="en-US" sz="1500" dirty="0" smtClean="0"/>
              <a:t>test setup</a:t>
            </a:r>
            <a:endParaRPr lang="en-US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3515433" y="2025715"/>
            <a:ext cx="7055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g-BAR?</a:t>
            </a:r>
            <a:endParaRPr lang="en-US" sz="1400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2159732" y="980728"/>
            <a:ext cx="747713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1520" y="1576237"/>
            <a:ext cx="256461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Storage of big parts, test stands?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75397" y="2733952"/>
            <a:ext cx="154817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Test setups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552" y="3140968"/>
            <a:ext cx="115212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Test setups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4005064"/>
            <a:ext cx="151216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SSP, detector labs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77560" y="4086716"/>
            <a:ext cx="14104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Electronics lab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9692" y="3998934"/>
            <a:ext cx="14761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3 AD offices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-36512" y="6046000"/>
            <a:ext cx="197971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Shelves and cupboards for small parts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392488" y="908720"/>
            <a:ext cx="4716016" cy="58505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Entrance key changed – can request it via Jenny</a:t>
            </a:r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Part of </a:t>
            </a:r>
            <a:r>
              <a:rPr lang="en-US" dirty="0" err="1" smtClean="0"/>
              <a:t>bldg</a:t>
            </a:r>
            <a:r>
              <a:rPr lang="en-US" dirty="0" smtClean="0"/>
              <a:t> freed for AD experiments (Mar-Jun): </a:t>
            </a:r>
          </a:p>
          <a:p>
            <a:pPr lvl="1"/>
            <a:r>
              <a:rPr lang="en-US" dirty="0" smtClean="0"/>
              <a:t>Only ASACUSA  moved in by now</a:t>
            </a:r>
          </a:p>
          <a:p>
            <a:pPr lvl="1"/>
            <a:r>
              <a:rPr lang="en-US" dirty="0" smtClean="0"/>
              <a:t>Ground-floor: COLLAPS cleanup ongoing, ex-SSP lab should be emptied for decontamination checks </a:t>
            </a:r>
          </a:p>
          <a:p>
            <a:pPr lvl="1"/>
            <a:r>
              <a:rPr lang="en-US" dirty="0" smtClean="0"/>
              <a:t>First floor: electronics lab and detector lab cleaned, solid-state  lab – partly cleaned, host also VITO things</a:t>
            </a:r>
          </a:p>
          <a:p>
            <a:pPr lvl="1"/>
            <a:r>
              <a:rPr lang="en-US" dirty="0" smtClean="0"/>
              <a:t>Mezzanine: cupboards and shelves ready and used by experiments</a:t>
            </a:r>
          </a:p>
          <a:p>
            <a:pPr lvl="1"/>
            <a:endParaRPr lang="en-US" dirty="0" smtClean="0"/>
          </a:p>
          <a:p>
            <a:pPr marL="0" indent="0">
              <a:buFontTx/>
              <a:buNone/>
            </a:pPr>
            <a:r>
              <a:rPr lang="en-US" b="1" dirty="0" smtClean="0"/>
              <a:t>Like in February:</a:t>
            </a:r>
          </a:p>
          <a:p>
            <a:r>
              <a:rPr lang="en-US" dirty="0" smtClean="0"/>
              <a:t>Try to apply transparent rules: remaining space to be shared by all groups</a:t>
            </a:r>
          </a:p>
          <a:p>
            <a:pPr lvl="1"/>
            <a:r>
              <a:rPr lang="en-US" dirty="0" smtClean="0"/>
              <a:t>Ground floor room – big equipment which has to be accessible asap during </a:t>
            </a:r>
            <a:r>
              <a:rPr lang="en-US" dirty="0" err="1" smtClean="0"/>
              <a:t>beamtimes</a:t>
            </a:r>
            <a:r>
              <a:rPr lang="en-US" dirty="0" smtClean="0"/>
              <a:t> or is fragile</a:t>
            </a:r>
          </a:p>
          <a:p>
            <a:pPr lvl="1"/>
            <a:r>
              <a:rPr lang="en-US" dirty="0" smtClean="0"/>
              <a:t>SSP lab: space for test setups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floor – shelves and several cupboards for smaller equipment </a:t>
            </a:r>
          </a:p>
          <a:p>
            <a:r>
              <a:rPr lang="en-US" dirty="0" smtClean="0"/>
              <a:t>Equipment which doesn’t meet this criteria: </a:t>
            </a:r>
          </a:p>
          <a:p>
            <a:pPr lvl="1"/>
            <a:r>
              <a:rPr lang="en-US" dirty="0" smtClean="0"/>
              <a:t>Pease send it long-term storage or home-institutes</a:t>
            </a:r>
          </a:p>
          <a:p>
            <a:pPr lvl="1"/>
            <a:r>
              <a:rPr lang="en-US" dirty="0" smtClean="0"/>
              <a:t>Our associate is documenting the equipment to be shipped away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5064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B508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1560" y="908720"/>
            <a:ext cx="4968552" cy="612068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Done</a:t>
            </a:r>
          </a:p>
          <a:p>
            <a:r>
              <a:rPr lang="en-US" dirty="0" smtClean="0"/>
              <a:t>Signal cables </a:t>
            </a:r>
          </a:p>
          <a:p>
            <a:r>
              <a:rPr lang="en-US" dirty="0" smtClean="0"/>
              <a:t>Visitor room: Fixed projector and window blinds</a:t>
            </a:r>
          </a:p>
          <a:p>
            <a:r>
              <a:rPr lang="en-US" dirty="0" smtClean="0"/>
              <a:t>CERN locks for all doors</a:t>
            </a:r>
          </a:p>
          <a:p>
            <a:r>
              <a:rPr lang="en-US" dirty="0" smtClean="0"/>
              <a:t>Machine placement and conformity in mechanical workshop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Ongoing </a:t>
            </a:r>
          </a:p>
          <a:p>
            <a:r>
              <a:rPr lang="en-US" dirty="0" smtClean="0"/>
              <a:t>Sorting tools in mechanical workshop – Ermanno </a:t>
            </a:r>
          </a:p>
          <a:p>
            <a:r>
              <a:rPr lang="en-US" dirty="0" smtClean="0"/>
              <a:t>Emptying cupboards from detector lab – already in use by COLLAPS and IDS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In the pipeline - Kitchen furniture</a:t>
            </a:r>
          </a:p>
          <a:p>
            <a:r>
              <a:rPr lang="en-US" dirty="0" smtClean="0"/>
              <a:t>Every quotation more expensive than previous</a:t>
            </a:r>
          </a:p>
          <a:p>
            <a:r>
              <a:rPr lang="en-US" dirty="0" smtClean="0"/>
              <a:t>Finally EN and BE </a:t>
            </a:r>
            <a:r>
              <a:rPr lang="en-US" dirty="0" err="1" smtClean="0"/>
              <a:t>departmenst</a:t>
            </a:r>
            <a:r>
              <a:rPr lang="en-US" dirty="0" smtClean="0"/>
              <a:t> will pay – but need 2 more offers</a:t>
            </a:r>
          </a:p>
          <a:p>
            <a:r>
              <a:rPr lang="en-US" dirty="0" smtClean="0"/>
              <a:t>For when? ASAP – by October?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Issues</a:t>
            </a:r>
          </a:p>
          <a:p>
            <a:r>
              <a:rPr lang="en-US" dirty="0" smtClean="0"/>
              <a:t>Ventilation was turned on only 2 weeks ago!</a:t>
            </a:r>
            <a:endParaRPr lang="en-US" dirty="0"/>
          </a:p>
          <a:p>
            <a:r>
              <a:rPr lang="en-US" dirty="0" smtClean="0"/>
              <a:t>External doors – difficult to open (low-quality crash bars inside) - ongoing</a:t>
            </a:r>
          </a:p>
          <a:p>
            <a:r>
              <a:rPr lang="en-US" dirty="0" smtClean="0"/>
              <a:t>Water dripping from some </a:t>
            </a:r>
            <a:r>
              <a:rPr lang="en-US" dirty="0" err="1" smtClean="0"/>
              <a:t>aircon</a:t>
            </a:r>
            <a:r>
              <a:rPr lang="en-US" dirty="0" smtClean="0"/>
              <a:t> connections - ongoing</a:t>
            </a:r>
          </a:p>
          <a:p>
            <a:r>
              <a:rPr lang="en-US" dirty="0" smtClean="0"/>
              <a:t>Kitchen wall with cracks – repaired</a:t>
            </a:r>
            <a:endParaRPr lang="en-US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580112" y="980728"/>
            <a:ext cx="3528392" cy="51125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b="1" dirty="0" smtClean="0"/>
              <a:t>Ground floor:</a:t>
            </a:r>
          </a:p>
          <a:p>
            <a:r>
              <a:rPr lang="en-US" dirty="0" smtClean="0"/>
              <a:t>Users moved in</a:t>
            </a:r>
          </a:p>
          <a:p>
            <a:r>
              <a:rPr lang="en-US" dirty="0" err="1" smtClean="0"/>
              <a:t>Aircon</a:t>
            </a:r>
            <a:r>
              <a:rPr lang="en-US" dirty="0" smtClean="0"/>
              <a:t> working rather well</a:t>
            </a:r>
          </a:p>
          <a:p>
            <a:r>
              <a:rPr lang="en-US" dirty="0" smtClean="0"/>
              <a:t>Laser DAQ rooms in use</a:t>
            </a:r>
          </a:p>
          <a:p>
            <a:r>
              <a:rPr lang="en-US" dirty="0" smtClean="0"/>
              <a:t>Laser labs getting ready (including interlock system)</a:t>
            </a:r>
          </a:p>
          <a:p>
            <a:r>
              <a:rPr lang="en-US" dirty="0" smtClean="0"/>
              <a:t>Physics users are moving in</a:t>
            </a:r>
          </a:p>
          <a:p>
            <a:r>
              <a:rPr lang="en-US" dirty="0" smtClean="0"/>
              <a:t>In preparations:</a:t>
            </a:r>
          </a:p>
          <a:p>
            <a:pPr lvl="1"/>
            <a:r>
              <a:rPr lang="en-US" dirty="0" smtClean="0"/>
              <a:t>Closed cooling water system</a:t>
            </a:r>
          </a:p>
          <a:p>
            <a:pPr lvl="1"/>
            <a:r>
              <a:rPr lang="en-US" dirty="0" smtClean="0"/>
              <a:t>Vacuum gas exhaust</a:t>
            </a:r>
          </a:p>
          <a:p>
            <a:pPr lvl="1"/>
            <a:r>
              <a:rPr lang="en-US" dirty="0" smtClean="0"/>
              <a:t>Opening for SSP gases and fume cupboard</a:t>
            </a:r>
          </a:p>
          <a:p>
            <a:pPr lvl="1"/>
            <a:endParaRPr lang="en-US" dirty="0" smtClean="0"/>
          </a:p>
          <a:p>
            <a:pPr marL="0" indent="0">
              <a:buFontTx/>
              <a:buNone/>
            </a:pPr>
            <a:r>
              <a:rPr lang="en-US" b="1" dirty="0" smtClean="0"/>
              <a:t>First floor – in use:</a:t>
            </a:r>
          </a:p>
          <a:p>
            <a:r>
              <a:rPr lang="en-US" dirty="0" smtClean="0"/>
              <a:t>DAQ room for running setups</a:t>
            </a:r>
          </a:p>
          <a:p>
            <a:r>
              <a:rPr lang="en-US" dirty="0" smtClean="0"/>
              <a:t>ISOLTRAP DAQ</a:t>
            </a:r>
          </a:p>
          <a:p>
            <a:r>
              <a:rPr lang="en-US" dirty="0" smtClean="0"/>
              <a:t>RILIS room </a:t>
            </a:r>
          </a:p>
          <a:p>
            <a:r>
              <a:rPr lang="en-US" dirty="0" smtClean="0"/>
              <a:t>Visitor room</a:t>
            </a:r>
          </a:p>
          <a:p>
            <a:pPr marL="0" indent="0"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380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2667</TotalTime>
  <Words>367</Words>
  <Application>Microsoft Office PowerPoint</Application>
  <PresentationFormat>On-screen Show (4:3)</PresentationFormat>
  <Paragraphs>70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B508 and 275</vt:lpstr>
      <vt:lpstr>b275</vt:lpstr>
      <vt:lpstr>B508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Magdalena Kowalska</cp:lastModifiedBy>
  <cp:revision>611</cp:revision>
  <dcterms:created xsi:type="dcterms:W3CDTF">2012-03-08T16:06:15Z</dcterms:created>
  <dcterms:modified xsi:type="dcterms:W3CDTF">2015-06-29T21:13:42Z</dcterms:modified>
</cp:coreProperties>
</file>